
<file path=[Content_Types].xml><?xml version="1.0" encoding="utf-8"?>
<Types xmlns="http://schemas.openxmlformats.org/package/2006/content-types">
  <Default Extension="xml" ContentType="application/xml"/>
  <Default Extension="docx" ContentType="application/vnd.openxmlformats-officedocument.wordprocessingml.document"/>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wdp" ContentType="image/vnd.ms-photo"/>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embeddings/oleObject1.bin" ContentType="application/vnd.openxmlformats-officedocument.oleObject"/>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9"/>
  </p:notesMasterIdLst>
  <p:handoutMasterIdLst>
    <p:handoutMasterId r:id="rId40"/>
  </p:handoutMasterIdLst>
  <p:sldIdLst>
    <p:sldId id="263" r:id="rId5"/>
    <p:sldId id="334" r:id="rId6"/>
    <p:sldId id="335" r:id="rId7"/>
    <p:sldId id="339" r:id="rId8"/>
    <p:sldId id="340" r:id="rId9"/>
    <p:sldId id="338" r:id="rId10"/>
    <p:sldId id="341" r:id="rId11"/>
    <p:sldId id="342" r:id="rId12"/>
    <p:sldId id="343" r:id="rId13"/>
    <p:sldId id="345" r:id="rId14"/>
    <p:sldId id="386" r:id="rId15"/>
    <p:sldId id="387" r:id="rId16"/>
    <p:sldId id="385" r:id="rId17"/>
    <p:sldId id="351" r:id="rId18"/>
    <p:sldId id="352" r:id="rId19"/>
    <p:sldId id="353" r:id="rId20"/>
    <p:sldId id="362" r:id="rId21"/>
    <p:sldId id="383" r:id="rId22"/>
    <p:sldId id="354" r:id="rId23"/>
    <p:sldId id="361" r:id="rId24"/>
    <p:sldId id="366" r:id="rId25"/>
    <p:sldId id="382" r:id="rId26"/>
    <p:sldId id="381" r:id="rId27"/>
    <p:sldId id="337" r:id="rId28"/>
    <p:sldId id="266" r:id="rId29"/>
    <p:sldId id="370" r:id="rId30"/>
    <p:sldId id="371" r:id="rId31"/>
    <p:sldId id="372" r:id="rId32"/>
    <p:sldId id="373" r:id="rId33"/>
    <p:sldId id="374" r:id="rId34"/>
    <p:sldId id="375" r:id="rId35"/>
    <p:sldId id="376" r:id="rId36"/>
    <p:sldId id="377" r:id="rId37"/>
    <p:sldId id="384" r:id="rId38"/>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81"/>
    <p:restoredTop sz="94686"/>
  </p:normalViewPr>
  <p:slideViewPr>
    <p:cSldViewPr snapToObjects="1" showGuides="1">
      <p:cViewPr varScale="1">
        <p:scale>
          <a:sx n="124" d="100"/>
          <a:sy n="124" d="100"/>
        </p:scale>
        <p:origin x="-816" y="-112"/>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notesMaster" Target="notesMasters/notesMaster1.xml"/><Relationship Id="rId40" Type="http://schemas.openxmlformats.org/officeDocument/2006/relationships/handoutMaster" Target="handoutMasters/handoutMaster1.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2197391320039"/>
          <c:y val="0.0536117922917218"/>
          <c:w val="0.814128297825247"/>
          <c:h val="0.770127064169132"/>
        </c:manualLayout>
      </c:layout>
      <c:scatterChart>
        <c:scatterStyle val="smoothMarker"/>
        <c:varyColors val="0"/>
        <c:ser>
          <c:idx val="0"/>
          <c:order val="0"/>
          <c:tx>
            <c:strRef>
              <c:f>CFB_A2_after_repar_20kA_2015_06!$L$1</c:f>
              <c:strCache>
                <c:ptCount val="1"/>
                <c:pt idx="0">
                  <c:v>I</c:v>
                </c:pt>
              </c:strCache>
            </c:strRef>
          </c:tx>
          <c:spPr>
            <a:ln w="19050" cap="rnd">
              <a:solidFill>
                <a:schemeClr val="accent1"/>
              </a:solidFill>
              <a:round/>
            </a:ln>
            <a:effectLst/>
          </c:spPr>
          <c:marker>
            <c:symbol val="none"/>
          </c:marker>
          <c:xVal>
            <c:numRef>
              <c:f>CFB_A2_after_repar_20kA_2015_06!$C$2:$C$3228</c:f>
              <c:numCache>
                <c:formatCode>h:mm</c:formatCode>
                <c:ptCount val="3227"/>
                <c:pt idx="0">
                  <c:v>0.0</c:v>
                </c:pt>
                <c:pt idx="1">
                  <c:v>1.1631942470558E-5</c:v>
                </c:pt>
                <c:pt idx="2">
                  <c:v>2.32523161685094E-5</c:v>
                </c:pt>
                <c:pt idx="3">
                  <c:v>3.48726825905033E-5</c:v>
                </c:pt>
                <c:pt idx="4">
                  <c:v>4.65046323370189E-5</c:v>
                </c:pt>
                <c:pt idx="5">
                  <c:v>5.81249987590127E-5</c:v>
                </c:pt>
                <c:pt idx="6">
                  <c:v>6.97453724569641E-5</c:v>
                </c:pt>
                <c:pt idx="7">
                  <c:v>8.13657388789579E-5</c:v>
                </c:pt>
                <c:pt idx="8">
                  <c:v>9.29976813495159E-5</c:v>
                </c:pt>
                <c:pt idx="9">
                  <c:v>0.000104618055047467</c:v>
                </c:pt>
                <c:pt idx="10">
                  <c:v>0.000116238428745419</c:v>
                </c:pt>
                <c:pt idx="11">
                  <c:v>0.000127870371215977</c:v>
                </c:pt>
                <c:pt idx="12">
                  <c:v>0.000139490737637971</c:v>
                </c:pt>
                <c:pt idx="13">
                  <c:v>0.000151111111335922</c:v>
                </c:pt>
                <c:pt idx="14">
                  <c:v>0.000162731477757916</c:v>
                </c:pt>
                <c:pt idx="15">
                  <c:v>0.000174363427504431</c:v>
                </c:pt>
                <c:pt idx="16">
                  <c:v>0.000185983793926425</c:v>
                </c:pt>
                <c:pt idx="17">
                  <c:v>0.000197604167624377</c:v>
                </c:pt>
                <c:pt idx="18">
                  <c:v>0.000209236110094935</c:v>
                </c:pt>
                <c:pt idx="19">
                  <c:v>0.000220856483792886</c:v>
                </c:pt>
                <c:pt idx="20">
                  <c:v>0.00023247685021488</c:v>
                </c:pt>
                <c:pt idx="21">
                  <c:v>0.000244097223912831</c:v>
                </c:pt>
                <c:pt idx="22">
                  <c:v>0.000255729166383389</c:v>
                </c:pt>
                <c:pt idx="23">
                  <c:v>0.000267349540081341</c:v>
                </c:pt>
                <c:pt idx="24">
                  <c:v>0.000278969906503335</c:v>
                </c:pt>
                <c:pt idx="25">
                  <c:v>0.000290601848973893</c:v>
                </c:pt>
                <c:pt idx="26">
                  <c:v>0.000302222222671844</c:v>
                </c:pt>
                <c:pt idx="27">
                  <c:v>0.000313842589093838</c:v>
                </c:pt>
                <c:pt idx="28">
                  <c:v>0.000325462962791789</c:v>
                </c:pt>
                <c:pt idx="29">
                  <c:v>0.000337094905262347</c:v>
                </c:pt>
                <c:pt idx="30">
                  <c:v>0.000348715278960299</c:v>
                </c:pt>
                <c:pt idx="31">
                  <c:v>0.000360335645382293</c:v>
                </c:pt>
                <c:pt idx="32">
                  <c:v>0.000371967595128808</c:v>
                </c:pt>
                <c:pt idx="33">
                  <c:v>0.000383587961550802</c:v>
                </c:pt>
                <c:pt idx="34">
                  <c:v>0.000395208335248753</c:v>
                </c:pt>
                <c:pt idx="35">
                  <c:v>0.000406828701670747</c:v>
                </c:pt>
                <c:pt idx="36">
                  <c:v>0.000418460651417263</c:v>
                </c:pt>
                <c:pt idx="37">
                  <c:v>0.000430081017839257</c:v>
                </c:pt>
                <c:pt idx="38">
                  <c:v>0.000441701391537208</c:v>
                </c:pt>
                <c:pt idx="39">
                  <c:v>0.000453333334007766</c:v>
                </c:pt>
                <c:pt idx="40">
                  <c:v>0.00046495370042976</c:v>
                </c:pt>
                <c:pt idx="41">
                  <c:v>0.000476574074127711</c:v>
                </c:pt>
                <c:pt idx="42">
                  <c:v>0.000488194440549705</c:v>
                </c:pt>
                <c:pt idx="43">
                  <c:v>0.000499826390296221</c:v>
                </c:pt>
                <c:pt idx="44">
                  <c:v>0.000511446756718215</c:v>
                </c:pt>
                <c:pt idx="45">
                  <c:v>0.000523067130416166</c:v>
                </c:pt>
                <c:pt idx="46">
                  <c:v>0.000534699072886724</c:v>
                </c:pt>
                <c:pt idx="47">
                  <c:v>0.000546319446584676</c:v>
                </c:pt>
                <c:pt idx="48">
                  <c:v>0.000557939813006669</c:v>
                </c:pt>
                <c:pt idx="49">
                  <c:v>0.000569560186704621</c:v>
                </c:pt>
                <c:pt idx="50">
                  <c:v>0.000581192129175179</c:v>
                </c:pt>
                <c:pt idx="51">
                  <c:v>0.00059281250287313</c:v>
                </c:pt>
                <c:pt idx="52">
                  <c:v>0.000604432869295124</c:v>
                </c:pt>
                <c:pt idx="53">
                  <c:v>0.000616064811765682</c:v>
                </c:pt>
                <c:pt idx="54">
                  <c:v>0.000627685185463633</c:v>
                </c:pt>
                <c:pt idx="55">
                  <c:v>0.000639305551885627</c:v>
                </c:pt>
                <c:pt idx="56">
                  <c:v>0.000650925925583579</c:v>
                </c:pt>
                <c:pt idx="57">
                  <c:v>0.000662557868054137</c:v>
                </c:pt>
                <c:pt idx="58">
                  <c:v>0.000674178241752088</c:v>
                </c:pt>
                <c:pt idx="59">
                  <c:v>0.000685798608174082</c:v>
                </c:pt>
                <c:pt idx="60">
                  <c:v>0.000697430557920597</c:v>
                </c:pt>
                <c:pt idx="61">
                  <c:v>0.000709050924342591</c:v>
                </c:pt>
                <c:pt idx="62">
                  <c:v>0.000720671298040543</c:v>
                </c:pt>
                <c:pt idx="63">
                  <c:v>0.000732291664462536</c:v>
                </c:pt>
                <c:pt idx="64">
                  <c:v>0.000743923614209052</c:v>
                </c:pt>
                <c:pt idx="65">
                  <c:v>0.000755543980631046</c:v>
                </c:pt>
                <c:pt idx="66">
                  <c:v>0.000767164354328998</c:v>
                </c:pt>
                <c:pt idx="67">
                  <c:v>0.000778796296799555</c:v>
                </c:pt>
                <c:pt idx="68">
                  <c:v>0.000790416663221549</c:v>
                </c:pt>
                <c:pt idx="69">
                  <c:v>0.0008020370369195</c:v>
                </c:pt>
                <c:pt idx="70">
                  <c:v>0.000813657410617452</c:v>
                </c:pt>
                <c:pt idx="71">
                  <c:v>0.00082528935308801</c:v>
                </c:pt>
                <c:pt idx="72">
                  <c:v>0.000836909719510004</c:v>
                </c:pt>
                <c:pt idx="73">
                  <c:v>0.000848530093207955</c:v>
                </c:pt>
                <c:pt idx="74">
                  <c:v>0.000860162035678513</c:v>
                </c:pt>
                <c:pt idx="75">
                  <c:v>0.000871782409376465</c:v>
                </c:pt>
                <c:pt idx="76">
                  <c:v>0.000883402775798458</c:v>
                </c:pt>
                <c:pt idx="77">
                  <c:v>0.00089502314949641</c:v>
                </c:pt>
                <c:pt idx="78">
                  <c:v>0.000906655091966968</c:v>
                </c:pt>
                <c:pt idx="79">
                  <c:v>0.00091827546566492</c:v>
                </c:pt>
                <c:pt idx="80">
                  <c:v>0.000929895832086913</c:v>
                </c:pt>
                <c:pt idx="81">
                  <c:v>0.000941516205784865</c:v>
                </c:pt>
                <c:pt idx="82">
                  <c:v>0.000953148148255422</c:v>
                </c:pt>
                <c:pt idx="83">
                  <c:v>0.000964768514677416</c:v>
                </c:pt>
                <c:pt idx="84">
                  <c:v>0.000976388888375368</c:v>
                </c:pt>
                <c:pt idx="85">
                  <c:v>0.000988020830845926</c:v>
                </c:pt>
                <c:pt idx="86">
                  <c:v>0.000999641204543877</c:v>
                </c:pt>
                <c:pt idx="87">
                  <c:v>0.00101126157096587</c:v>
                </c:pt>
                <c:pt idx="88">
                  <c:v>0.00102288194466382</c:v>
                </c:pt>
                <c:pt idx="89">
                  <c:v>0.00103451388713438</c:v>
                </c:pt>
                <c:pt idx="90">
                  <c:v>0.00104613426083233</c:v>
                </c:pt>
                <c:pt idx="91">
                  <c:v>0.00105775462725433</c:v>
                </c:pt>
                <c:pt idx="92">
                  <c:v>0.00106938657700084</c:v>
                </c:pt>
                <c:pt idx="93">
                  <c:v>0.00108100694342284</c:v>
                </c:pt>
                <c:pt idx="94">
                  <c:v>0.00109262731712079</c:v>
                </c:pt>
                <c:pt idx="95">
                  <c:v>0.00110424768354278</c:v>
                </c:pt>
                <c:pt idx="96">
                  <c:v>0.00111587962601334</c:v>
                </c:pt>
                <c:pt idx="97">
                  <c:v>0.00112749999971129</c:v>
                </c:pt>
                <c:pt idx="98">
                  <c:v>0.00113912037340924</c:v>
                </c:pt>
                <c:pt idx="99">
                  <c:v>0.0011507523158798</c:v>
                </c:pt>
                <c:pt idx="100">
                  <c:v>0.00116237268230179</c:v>
                </c:pt>
                <c:pt idx="101">
                  <c:v>0.00117399305599974</c:v>
                </c:pt>
                <c:pt idx="102">
                  <c:v>0.00118561342242174</c:v>
                </c:pt>
                <c:pt idx="103">
                  <c:v>0.00119724537216825</c:v>
                </c:pt>
                <c:pt idx="104">
                  <c:v>0.00120886573859025</c:v>
                </c:pt>
                <c:pt idx="105">
                  <c:v>0.0012204861122882</c:v>
                </c:pt>
                <c:pt idx="106">
                  <c:v>0.00123211805475876</c:v>
                </c:pt>
                <c:pt idx="107">
                  <c:v>0.00124373842845671</c:v>
                </c:pt>
                <c:pt idx="108">
                  <c:v>0.0012553587948787</c:v>
                </c:pt>
                <c:pt idx="109">
                  <c:v>0.00126697916857665</c:v>
                </c:pt>
                <c:pt idx="110">
                  <c:v>0.00127861111104721</c:v>
                </c:pt>
                <c:pt idx="111">
                  <c:v>0.00129023148474516</c:v>
                </c:pt>
                <c:pt idx="112">
                  <c:v>0.00130185185116716</c:v>
                </c:pt>
                <c:pt idx="113">
                  <c:v>0.00131348379363772</c:v>
                </c:pt>
                <c:pt idx="114">
                  <c:v>0.00132510416733567</c:v>
                </c:pt>
                <c:pt idx="115">
                  <c:v>0.00133672453375766</c:v>
                </c:pt>
                <c:pt idx="116">
                  <c:v>0.00134834490745561</c:v>
                </c:pt>
                <c:pt idx="117">
                  <c:v>0.00135997684992617</c:v>
                </c:pt>
                <c:pt idx="118">
                  <c:v>0.00137159722362412</c:v>
                </c:pt>
                <c:pt idx="119">
                  <c:v>0.00138321759004612</c:v>
                </c:pt>
                <c:pt idx="120">
                  <c:v>0.00139484953979263</c:v>
                </c:pt>
                <c:pt idx="121">
                  <c:v>0.00140646990621462</c:v>
                </c:pt>
                <c:pt idx="122">
                  <c:v>0.00141809027991258</c:v>
                </c:pt>
                <c:pt idx="123">
                  <c:v>0.00142971064633457</c:v>
                </c:pt>
                <c:pt idx="124">
                  <c:v>0.00144134258880513</c:v>
                </c:pt>
                <c:pt idx="125">
                  <c:v>0.00145296296250308</c:v>
                </c:pt>
                <c:pt idx="126">
                  <c:v>0.00146458333620103</c:v>
                </c:pt>
                <c:pt idx="127">
                  <c:v>0.00147621527867159</c:v>
                </c:pt>
                <c:pt idx="128">
                  <c:v>0.00148783564509358</c:v>
                </c:pt>
                <c:pt idx="129">
                  <c:v>0.00149945601879153</c:v>
                </c:pt>
                <c:pt idx="130">
                  <c:v>0.00151107638521353</c:v>
                </c:pt>
                <c:pt idx="131">
                  <c:v>0.00152270833496004</c:v>
                </c:pt>
                <c:pt idx="132">
                  <c:v>0.00153432870138204</c:v>
                </c:pt>
                <c:pt idx="133">
                  <c:v>0.00154594907507999</c:v>
                </c:pt>
                <c:pt idx="134">
                  <c:v>0.00155758101755055</c:v>
                </c:pt>
                <c:pt idx="135">
                  <c:v>0.0015692013912485</c:v>
                </c:pt>
                <c:pt idx="136">
                  <c:v>0.00158082175767049</c:v>
                </c:pt>
                <c:pt idx="137">
                  <c:v>0.00159244213136844</c:v>
                </c:pt>
                <c:pt idx="138">
                  <c:v>0.001604074073839</c:v>
                </c:pt>
                <c:pt idx="139">
                  <c:v>0.00161569444753695</c:v>
                </c:pt>
                <c:pt idx="140">
                  <c:v>0.00162731481395895</c:v>
                </c:pt>
                <c:pt idx="141">
                  <c:v>0.0016389467564295</c:v>
                </c:pt>
                <c:pt idx="142">
                  <c:v>0.00165056713012746</c:v>
                </c:pt>
                <c:pt idx="143">
                  <c:v>0.00166218749654945</c:v>
                </c:pt>
                <c:pt idx="144">
                  <c:v>0.0016738078702474</c:v>
                </c:pt>
                <c:pt idx="145">
                  <c:v>0.00168543981271796</c:v>
                </c:pt>
                <c:pt idx="146">
                  <c:v>0.00169706018641591</c:v>
                </c:pt>
                <c:pt idx="147">
                  <c:v>0.0017086805528379</c:v>
                </c:pt>
                <c:pt idx="148">
                  <c:v>0.00172031250258442</c:v>
                </c:pt>
                <c:pt idx="149">
                  <c:v>0.00173193286900641</c:v>
                </c:pt>
                <c:pt idx="150">
                  <c:v>0.00174355324270437</c:v>
                </c:pt>
                <c:pt idx="151">
                  <c:v>0.00175517360912636</c:v>
                </c:pt>
                <c:pt idx="152">
                  <c:v>0.00176680555887288</c:v>
                </c:pt>
                <c:pt idx="153">
                  <c:v>0.00177842592529487</c:v>
                </c:pt>
                <c:pt idx="154">
                  <c:v>0.00179004629899282</c:v>
                </c:pt>
                <c:pt idx="155">
                  <c:v>0.00180167824146338</c:v>
                </c:pt>
                <c:pt idx="156">
                  <c:v>0.00181329860788537</c:v>
                </c:pt>
                <c:pt idx="157">
                  <c:v>0.00182491898158332</c:v>
                </c:pt>
                <c:pt idx="158">
                  <c:v>0.00183653934800532</c:v>
                </c:pt>
                <c:pt idx="159">
                  <c:v>0.00184817129775183</c:v>
                </c:pt>
                <c:pt idx="160">
                  <c:v>0.00185979166417383</c:v>
                </c:pt>
                <c:pt idx="161">
                  <c:v>0.00187141203787178</c:v>
                </c:pt>
                <c:pt idx="162">
                  <c:v>0.00188304398034234</c:v>
                </c:pt>
                <c:pt idx="163">
                  <c:v>0.00189466435404029</c:v>
                </c:pt>
                <c:pt idx="164">
                  <c:v>0.00190628472046228</c:v>
                </c:pt>
                <c:pt idx="165">
                  <c:v>0.00191790509416023</c:v>
                </c:pt>
                <c:pt idx="166">
                  <c:v>0.00192953703663079</c:v>
                </c:pt>
                <c:pt idx="167">
                  <c:v>0.00194115741032874</c:v>
                </c:pt>
                <c:pt idx="168">
                  <c:v>0.00195277777675074</c:v>
                </c:pt>
                <c:pt idx="169">
                  <c:v>0.00196440971922129</c:v>
                </c:pt>
                <c:pt idx="170">
                  <c:v>0.00197603009291925</c:v>
                </c:pt>
                <c:pt idx="171">
                  <c:v>0.00198765045934124</c:v>
                </c:pt>
                <c:pt idx="172">
                  <c:v>0.00199927083303919</c:v>
                </c:pt>
                <c:pt idx="173">
                  <c:v>0.00201090277550975</c:v>
                </c:pt>
                <c:pt idx="174">
                  <c:v>0.0020225231492077</c:v>
                </c:pt>
                <c:pt idx="175">
                  <c:v>0.00203414351562969</c:v>
                </c:pt>
                <c:pt idx="176">
                  <c:v>0.00204577546537621</c:v>
                </c:pt>
                <c:pt idx="177">
                  <c:v>0.0020573958317982</c:v>
                </c:pt>
                <c:pt idx="178">
                  <c:v>0.00206901620549616</c:v>
                </c:pt>
                <c:pt idx="179">
                  <c:v>0.00208063657191815</c:v>
                </c:pt>
                <c:pt idx="180">
                  <c:v>0.00209226852166466</c:v>
                </c:pt>
                <c:pt idx="181">
                  <c:v>0.00210388888808666</c:v>
                </c:pt>
                <c:pt idx="182">
                  <c:v>0.00211550926178461</c:v>
                </c:pt>
                <c:pt idx="183">
                  <c:v>0.00212714120425517</c:v>
                </c:pt>
                <c:pt idx="184">
                  <c:v>0.00213876157067716</c:v>
                </c:pt>
                <c:pt idx="185">
                  <c:v>0.00215038194437511</c:v>
                </c:pt>
                <c:pt idx="186">
                  <c:v>0.00216200231807306</c:v>
                </c:pt>
                <c:pt idx="187">
                  <c:v>0.00217363426054362</c:v>
                </c:pt>
                <c:pt idx="188">
                  <c:v>0.00218525462696562</c:v>
                </c:pt>
                <c:pt idx="189">
                  <c:v>0.00219687500066357</c:v>
                </c:pt>
                <c:pt idx="190">
                  <c:v>0.00220849536708556</c:v>
                </c:pt>
                <c:pt idx="191">
                  <c:v>0.00222012731683208</c:v>
                </c:pt>
                <c:pt idx="192">
                  <c:v>0.00223174768325407</c:v>
                </c:pt>
                <c:pt idx="193">
                  <c:v>0.00224336805695202</c:v>
                </c:pt>
                <c:pt idx="194">
                  <c:v>0.00225499999942258</c:v>
                </c:pt>
                <c:pt idx="195">
                  <c:v>0.00226662037312053</c:v>
                </c:pt>
                <c:pt idx="196">
                  <c:v>0.00227824073954253</c:v>
                </c:pt>
                <c:pt idx="197">
                  <c:v>0.00228986111324048</c:v>
                </c:pt>
                <c:pt idx="198">
                  <c:v>0.00230149305571103</c:v>
                </c:pt>
                <c:pt idx="199">
                  <c:v>0.00231311342213303</c:v>
                </c:pt>
                <c:pt idx="200">
                  <c:v>0.00232473379583098</c:v>
                </c:pt>
                <c:pt idx="201">
                  <c:v>0.00233636573830154</c:v>
                </c:pt>
                <c:pt idx="202">
                  <c:v>0.00234798611199949</c:v>
                </c:pt>
                <c:pt idx="203">
                  <c:v>0.00235960647842148</c:v>
                </c:pt>
                <c:pt idx="204">
                  <c:v>0.00237122685211943</c:v>
                </c:pt>
                <c:pt idx="205">
                  <c:v>0.00238285879458999</c:v>
                </c:pt>
                <c:pt idx="206">
                  <c:v>0.00239447916828794</c:v>
                </c:pt>
                <c:pt idx="207">
                  <c:v>0.00240609953470994</c:v>
                </c:pt>
                <c:pt idx="208">
                  <c:v>0.00241773148445645</c:v>
                </c:pt>
                <c:pt idx="209">
                  <c:v>0.00242935185087845</c:v>
                </c:pt>
                <c:pt idx="210">
                  <c:v>0.0024409722245764</c:v>
                </c:pt>
                <c:pt idx="211">
                  <c:v>0.00245259259099839</c:v>
                </c:pt>
                <c:pt idx="212">
                  <c:v>0.00246422453346895</c:v>
                </c:pt>
                <c:pt idx="213">
                  <c:v>0.0024758449071669</c:v>
                </c:pt>
                <c:pt idx="214">
                  <c:v>0.00248746528086485</c:v>
                </c:pt>
                <c:pt idx="215">
                  <c:v>0.00249909722333541</c:v>
                </c:pt>
                <c:pt idx="216">
                  <c:v>0.00251071758975741</c:v>
                </c:pt>
                <c:pt idx="217">
                  <c:v>0.00252233796345536</c:v>
                </c:pt>
                <c:pt idx="218">
                  <c:v>0.00253395832987735</c:v>
                </c:pt>
                <c:pt idx="219">
                  <c:v>0.00254559027962387</c:v>
                </c:pt>
                <c:pt idx="220">
                  <c:v>0.00255721064604586</c:v>
                </c:pt>
                <c:pt idx="221">
                  <c:v>0.00256883101974381</c:v>
                </c:pt>
                <c:pt idx="222">
                  <c:v>0.00258046296221437</c:v>
                </c:pt>
                <c:pt idx="223">
                  <c:v>0.00259208333591232</c:v>
                </c:pt>
                <c:pt idx="224">
                  <c:v>0.00260370370233432</c:v>
                </c:pt>
                <c:pt idx="225">
                  <c:v>0.00261532407603227</c:v>
                </c:pt>
                <c:pt idx="226">
                  <c:v>0.00262695601850282</c:v>
                </c:pt>
                <c:pt idx="227">
                  <c:v>0.00263857639220078</c:v>
                </c:pt>
                <c:pt idx="228">
                  <c:v>0.00265019675862277</c:v>
                </c:pt>
                <c:pt idx="229">
                  <c:v>0.00266182870109333</c:v>
                </c:pt>
                <c:pt idx="230">
                  <c:v>0.00267344907479128</c:v>
                </c:pt>
                <c:pt idx="231">
                  <c:v>0.00268506944121327</c:v>
                </c:pt>
                <c:pt idx="232">
                  <c:v>0.00269668981491122</c:v>
                </c:pt>
                <c:pt idx="233">
                  <c:v>0.00270832175738178</c:v>
                </c:pt>
                <c:pt idx="234">
                  <c:v>0.00271994213107973</c:v>
                </c:pt>
                <c:pt idx="235">
                  <c:v>0.00273156249750173</c:v>
                </c:pt>
                <c:pt idx="236">
                  <c:v>0.00274319444724824</c:v>
                </c:pt>
                <c:pt idx="237">
                  <c:v>0.00275481481367024</c:v>
                </c:pt>
                <c:pt idx="238">
                  <c:v>0.00276643518736819</c:v>
                </c:pt>
                <c:pt idx="239">
                  <c:v>0.00277805555379018</c:v>
                </c:pt>
                <c:pt idx="240">
                  <c:v>0.00278968749626074</c:v>
                </c:pt>
                <c:pt idx="241">
                  <c:v>0.00280130786995869</c:v>
                </c:pt>
                <c:pt idx="242">
                  <c:v>0.00281292824365664</c:v>
                </c:pt>
                <c:pt idx="243">
                  <c:v>0.0028245601861272</c:v>
                </c:pt>
                <c:pt idx="244">
                  <c:v>0.00283618055254919</c:v>
                </c:pt>
                <c:pt idx="245">
                  <c:v>0.00284780092624715</c:v>
                </c:pt>
                <c:pt idx="246">
                  <c:v>0.00285942129266914</c:v>
                </c:pt>
                <c:pt idx="247">
                  <c:v>0.00287105324241566</c:v>
                </c:pt>
                <c:pt idx="248">
                  <c:v>0.00288267360883765</c:v>
                </c:pt>
                <c:pt idx="249">
                  <c:v>0.0028942939825356</c:v>
                </c:pt>
                <c:pt idx="250">
                  <c:v>0.00290592592500616</c:v>
                </c:pt>
                <c:pt idx="251">
                  <c:v>0.00291754629870411</c:v>
                </c:pt>
                <c:pt idx="252">
                  <c:v>0.0029291666651261</c:v>
                </c:pt>
                <c:pt idx="253">
                  <c:v>0.00294078703882406</c:v>
                </c:pt>
                <c:pt idx="254">
                  <c:v>0.00295241898129461</c:v>
                </c:pt>
                <c:pt idx="255">
                  <c:v>0.00296403935499257</c:v>
                </c:pt>
                <c:pt idx="256">
                  <c:v>0.00297565972141456</c:v>
                </c:pt>
                <c:pt idx="257">
                  <c:v>0.00298729166388512</c:v>
                </c:pt>
                <c:pt idx="258">
                  <c:v>0.00299891203758307</c:v>
                </c:pt>
                <c:pt idx="259">
                  <c:v>0.00301053240400506</c:v>
                </c:pt>
                <c:pt idx="260">
                  <c:v>0.00302215277770301</c:v>
                </c:pt>
                <c:pt idx="261">
                  <c:v>0.00303378472017357</c:v>
                </c:pt>
                <c:pt idx="262">
                  <c:v>0.00304540509387152</c:v>
                </c:pt>
                <c:pt idx="263">
                  <c:v>0.00305702546029352</c:v>
                </c:pt>
                <c:pt idx="264">
                  <c:v>0.00306865741004003</c:v>
                </c:pt>
                <c:pt idx="265">
                  <c:v>0.00308027777646203</c:v>
                </c:pt>
                <c:pt idx="266">
                  <c:v>0.00309189815015998</c:v>
                </c:pt>
                <c:pt idx="267">
                  <c:v>0.00310351851658197</c:v>
                </c:pt>
                <c:pt idx="268">
                  <c:v>0.00311515046632849</c:v>
                </c:pt>
                <c:pt idx="269">
                  <c:v>0.00312677083275048</c:v>
                </c:pt>
                <c:pt idx="270">
                  <c:v>0.00313839120644843</c:v>
                </c:pt>
                <c:pt idx="271">
                  <c:v>0.00315002314891899</c:v>
                </c:pt>
                <c:pt idx="272">
                  <c:v>0.00316164351534098</c:v>
                </c:pt>
                <c:pt idx="273">
                  <c:v>0.00317326388903894</c:v>
                </c:pt>
                <c:pt idx="274">
                  <c:v>0.00318488425546093</c:v>
                </c:pt>
                <c:pt idx="275">
                  <c:v>0.00319651620520745</c:v>
                </c:pt>
                <c:pt idx="276">
                  <c:v>0.00320813657162944</c:v>
                </c:pt>
                <c:pt idx="277">
                  <c:v>0.00321975694532739</c:v>
                </c:pt>
                <c:pt idx="278">
                  <c:v>0.00323138888779795</c:v>
                </c:pt>
                <c:pt idx="279">
                  <c:v>0.0032430092614959</c:v>
                </c:pt>
                <c:pt idx="280">
                  <c:v>0.00325462962791789</c:v>
                </c:pt>
                <c:pt idx="281">
                  <c:v>0.00326625000161584</c:v>
                </c:pt>
                <c:pt idx="282">
                  <c:v>0.0032778819440864</c:v>
                </c:pt>
                <c:pt idx="283">
                  <c:v>0.00328950231778435</c:v>
                </c:pt>
                <c:pt idx="284">
                  <c:v>0.00330112268420635</c:v>
                </c:pt>
                <c:pt idx="285">
                  <c:v>0.00331275462667691</c:v>
                </c:pt>
                <c:pt idx="286">
                  <c:v>0.00332437500037486</c:v>
                </c:pt>
                <c:pt idx="287">
                  <c:v>0.00333599536679685</c:v>
                </c:pt>
                <c:pt idx="288">
                  <c:v>0.0033476157404948</c:v>
                </c:pt>
                <c:pt idx="289">
                  <c:v>0.00335924768296536</c:v>
                </c:pt>
                <c:pt idx="290">
                  <c:v>0.00337086805666331</c:v>
                </c:pt>
                <c:pt idx="291">
                  <c:v>0.0033824884230853</c:v>
                </c:pt>
                <c:pt idx="292">
                  <c:v>0.00339412037283182</c:v>
                </c:pt>
                <c:pt idx="293">
                  <c:v>0.00340574073925381</c:v>
                </c:pt>
                <c:pt idx="294">
                  <c:v>0.00341736111295177</c:v>
                </c:pt>
                <c:pt idx="295">
                  <c:v>0.00342898147937376</c:v>
                </c:pt>
                <c:pt idx="296">
                  <c:v>0.00344061342912028</c:v>
                </c:pt>
                <c:pt idx="297">
                  <c:v>0.00345223379554227</c:v>
                </c:pt>
                <c:pt idx="298">
                  <c:v>0.00346385416924022</c:v>
                </c:pt>
                <c:pt idx="299">
                  <c:v>0.00347548611171078</c:v>
                </c:pt>
                <c:pt idx="300">
                  <c:v>0.00348710647813277</c:v>
                </c:pt>
                <c:pt idx="301">
                  <c:v>0.00349872685183072</c:v>
                </c:pt>
                <c:pt idx="302">
                  <c:v>0.00351034722552868</c:v>
                </c:pt>
                <c:pt idx="303">
                  <c:v>0.00352197916799923</c:v>
                </c:pt>
                <c:pt idx="304">
                  <c:v>0.00353359953442123</c:v>
                </c:pt>
                <c:pt idx="305">
                  <c:v>0.00354521990811918</c:v>
                </c:pt>
                <c:pt idx="306">
                  <c:v>0.00355684027454117</c:v>
                </c:pt>
                <c:pt idx="307">
                  <c:v>0.00356847222428769</c:v>
                </c:pt>
                <c:pt idx="308">
                  <c:v>0.00358009259070968</c:v>
                </c:pt>
                <c:pt idx="309">
                  <c:v>0.00359171296440763</c:v>
                </c:pt>
                <c:pt idx="310">
                  <c:v>0.00360334490687819</c:v>
                </c:pt>
                <c:pt idx="311">
                  <c:v>0.00361496528057614</c:v>
                </c:pt>
                <c:pt idx="312">
                  <c:v>0.00362658564699814</c:v>
                </c:pt>
                <c:pt idx="313">
                  <c:v>0.00363820602069609</c:v>
                </c:pt>
                <c:pt idx="314">
                  <c:v>0.00364983796316665</c:v>
                </c:pt>
                <c:pt idx="315">
                  <c:v>0.00366145832958864</c:v>
                </c:pt>
                <c:pt idx="316">
                  <c:v>0.00367307870328659</c:v>
                </c:pt>
                <c:pt idx="317">
                  <c:v>0.00368471064575715</c:v>
                </c:pt>
                <c:pt idx="318">
                  <c:v>0.0036963310194551</c:v>
                </c:pt>
                <c:pt idx="319">
                  <c:v>0.0037079513858771</c:v>
                </c:pt>
                <c:pt idx="320">
                  <c:v>0.00371957175957505</c:v>
                </c:pt>
                <c:pt idx="321">
                  <c:v>0.0037312037020456</c:v>
                </c:pt>
                <c:pt idx="322">
                  <c:v>0.00374282407574356</c:v>
                </c:pt>
                <c:pt idx="323">
                  <c:v>0.00375444444216555</c:v>
                </c:pt>
                <c:pt idx="324">
                  <c:v>0.00376607639191207</c:v>
                </c:pt>
                <c:pt idx="325">
                  <c:v>0.00377769675833406</c:v>
                </c:pt>
                <c:pt idx="326">
                  <c:v>0.00378931713203201</c:v>
                </c:pt>
                <c:pt idx="327">
                  <c:v>0.003800937498454</c:v>
                </c:pt>
                <c:pt idx="328">
                  <c:v>0.00381256944092456</c:v>
                </c:pt>
                <c:pt idx="329">
                  <c:v>0.00382418981462251</c:v>
                </c:pt>
                <c:pt idx="330">
                  <c:v>0.00383581018832046</c:v>
                </c:pt>
                <c:pt idx="331">
                  <c:v>0.00384744213079102</c:v>
                </c:pt>
                <c:pt idx="332">
                  <c:v>0.00385906249721302</c:v>
                </c:pt>
                <c:pt idx="333">
                  <c:v>0.00387068287091097</c:v>
                </c:pt>
                <c:pt idx="334">
                  <c:v>0.00388230323733296</c:v>
                </c:pt>
                <c:pt idx="335">
                  <c:v>0.00389393518707948</c:v>
                </c:pt>
                <c:pt idx="336">
                  <c:v>0.00390555555350147</c:v>
                </c:pt>
                <c:pt idx="337">
                  <c:v>0.00391717592719942</c:v>
                </c:pt>
                <c:pt idx="338">
                  <c:v>0.00392880786966998</c:v>
                </c:pt>
                <c:pt idx="339">
                  <c:v>0.00394042824336793</c:v>
                </c:pt>
                <c:pt idx="340">
                  <c:v>0.00395204860978993</c:v>
                </c:pt>
                <c:pt idx="341">
                  <c:v>0.00396366898348788</c:v>
                </c:pt>
                <c:pt idx="342">
                  <c:v>0.00397530092595844</c:v>
                </c:pt>
                <c:pt idx="343">
                  <c:v>0.00398692129965639</c:v>
                </c:pt>
                <c:pt idx="344">
                  <c:v>0.00399854166607838</c:v>
                </c:pt>
                <c:pt idx="345">
                  <c:v>0.00401017360854894</c:v>
                </c:pt>
                <c:pt idx="346">
                  <c:v>0.00402179398224689</c:v>
                </c:pt>
                <c:pt idx="347">
                  <c:v>0.00403341434866888</c:v>
                </c:pt>
                <c:pt idx="348">
                  <c:v>0.00404503472236684</c:v>
                </c:pt>
                <c:pt idx="349">
                  <c:v>0.00405666666483739</c:v>
                </c:pt>
                <c:pt idx="350">
                  <c:v>0.00406828703853534</c:v>
                </c:pt>
                <c:pt idx="351">
                  <c:v>0.00407990740495734</c:v>
                </c:pt>
                <c:pt idx="352">
                  <c:v>0.00409153935470386</c:v>
                </c:pt>
                <c:pt idx="353">
                  <c:v>0.00410315972112585</c:v>
                </c:pt>
                <c:pt idx="354">
                  <c:v>0.0041147800948238</c:v>
                </c:pt>
                <c:pt idx="355">
                  <c:v>0.00412640046124579</c:v>
                </c:pt>
                <c:pt idx="356">
                  <c:v>0.00413803240371635</c:v>
                </c:pt>
                <c:pt idx="357">
                  <c:v>0.0041496527774143</c:v>
                </c:pt>
                <c:pt idx="358">
                  <c:v>0.00416127315111226</c:v>
                </c:pt>
                <c:pt idx="359">
                  <c:v>0.00417290509358281</c:v>
                </c:pt>
                <c:pt idx="360">
                  <c:v>0.00418452546000481</c:v>
                </c:pt>
                <c:pt idx="361">
                  <c:v>0.00419614583370276</c:v>
                </c:pt>
                <c:pt idx="362">
                  <c:v>0.00420776620012475</c:v>
                </c:pt>
                <c:pt idx="363">
                  <c:v>0.00421939814987127</c:v>
                </c:pt>
                <c:pt idx="364">
                  <c:v>0.00423101851629326</c:v>
                </c:pt>
                <c:pt idx="365">
                  <c:v>0.00424263888999121</c:v>
                </c:pt>
                <c:pt idx="366">
                  <c:v>0.00425427083246177</c:v>
                </c:pt>
                <c:pt idx="367">
                  <c:v>0.00426589120615972</c:v>
                </c:pt>
                <c:pt idx="368">
                  <c:v>0.00427751157258171</c:v>
                </c:pt>
                <c:pt idx="369">
                  <c:v>0.00428913194627967</c:v>
                </c:pt>
                <c:pt idx="370">
                  <c:v>0.00430076388875023</c:v>
                </c:pt>
                <c:pt idx="371">
                  <c:v>0.00431238426244818</c:v>
                </c:pt>
                <c:pt idx="372">
                  <c:v>0.00432400462887017</c:v>
                </c:pt>
                <c:pt idx="373">
                  <c:v>0.00433563657134073</c:v>
                </c:pt>
                <c:pt idx="374">
                  <c:v>0.00434725694503868</c:v>
                </c:pt>
                <c:pt idx="375">
                  <c:v>0.00435887731146067</c:v>
                </c:pt>
                <c:pt idx="376">
                  <c:v>0.00437049768515863</c:v>
                </c:pt>
                <c:pt idx="377">
                  <c:v>0.00438212962762918</c:v>
                </c:pt>
                <c:pt idx="378">
                  <c:v>0.00439375000132714</c:v>
                </c:pt>
                <c:pt idx="379">
                  <c:v>0.00440537036774913</c:v>
                </c:pt>
                <c:pt idx="380">
                  <c:v>0.00441700231749564</c:v>
                </c:pt>
                <c:pt idx="381">
                  <c:v>0.00442862268391764</c:v>
                </c:pt>
                <c:pt idx="382">
                  <c:v>0.00444024305761559</c:v>
                </c:pt>
                <c:pt idx="383">
                  <c:v>0.00445186342403758</c:v>
                </c:pt>
                <c:pt idx="384">
                  <c:v>0.00446349536650814</c:v>
                </c:pt>
                <c:pt idx="385">
                  <c:v>0.00447511574020609</c:v>
                </c:pt>
                <c:pt idx="386">
                  <c:v>0.00448673611390405</c:v>
                </c:pt>
                <c:pt idx="387">
                  <c:v>0.0044983680563746</c:v>
                </c:pt>
                <c:pt idx="388">
                  <c:v>0.0045099884227966</c:v>
                </c:pt>
                <c:pt idx="389">
                  <c:v>0.00452160879649455</c:v>
                </c:pt>
                <c:pt idx="390">
                  <c:v>0.00453322916291654</c:v>
                </c:pt>
                <c:pt idx="391">
                  <c:v>0.00454486111266306</c:v>
                </c:pt>
                <c:pt idx="392">
                  <c:v>0.00455648147908505</c:v>
                </c:pt>
                <c:pt idx="393">
                  <c:v>0.004568101852783</c:v>
                </c:pt>
                <c:pt idx="394">
                  <c:v>0.00457973379525356</c:v>
                </c:pt>
                <c:pt idx="395">
                  <c:v>0.00459135416895151</c:v>
                </c:pt>
                <c:pt idx="396">
                  <c:v>0.0046029745353735</c:v>
                </c:pt>
                <c:pt idx="397">
                  <c:v>0.00461459490907145</c:v>
                </c:pt>
                <c:pt idx="398">
                  <c:v>0.00462622685154201</c:v>
                </c:pt>
                <c:pt idx="399">
                  <c:v>0.00463784722523997</c:v>
                </c:pt>
                <c:pt idx="400">
                  <c:v>0.00464946759166196</c:v>
                </c:pt>
                <c:pt idx="401">
                  <c:v>0.00466109953413252</c:v>
                </c:pt>
                <c:pt idx="402">
                  <c:v>0.00467271990783047</c:v>
                </c:pt>
                <c:pt idx="403">
                  <c:v>0.00468434027425246</c:v>
                </c:pt>
                <c:pt idx="404">
                  <c:v>0.00469596064795041</c:v>
                </c:pt>
                <c:pt idx="405">
                  <c:v>0.00470759259042097</c:v>
                </c:pt>
                <c:pt idx="406">
                  <c:v>0.00471921296411892</c:v>
                </c:pt>
                <c:pt idx="407">
                  <c:v>0.00473083333054092</c:v>
                </c:pt>
                <c:pt idx="408">
                  <c:v>0.00474246528028743</c:v>
                </c:pt>
                <c:pt idx="409">
                  <c:v>0.00475408564670943</c:v>
                </c:pt>
                <c:pt idx="410">
                  <c:v>0.00476570602040738</c:v>
                </c:pt>
                <c:pt idx="411">
                  <c:v>0.00477732638682937</c:v>
                </c:pt>
                <c:pt idx="412">
                  <c:v>0.00478895833657589</c:v>
                </c:pt>
                <c:pt idx="413">
                  <c:v>0.00480057870299788</c:v>
                </c:pt>
                <c:pt idx="414">
                  <c:v>0.00481219907669583</c:v>
                </c:pt>
                <c:pt idx="415">
                  <c:v>0.00482381944311783</c:v>
                </c:pt>
                <c:pt idx="416">
                  <c:v>0.00483545138558839</c:v>
                </c:pt>
                <c:pt idx="417">
                  <c:v>0.00484707175928634</c:v>
                </c:pt>
                <c:pt idx="418">
                  <c:v>0.00485869213298429</c:v>
                </c:pt>
                <c:pt idx="419">
                  <c:v>0.00487032407545485</c:v>
                </c:pt>
                <c:pt idx="420">
                  <c:v>0.00488194444187684</c:v>
                </c:pt>
                <c:pt idx="421">
                  <c:v>0.00489356481557479</c:v>
                </c:pt>
                <c:pt idx="422">
                  <c:v>0.00490518518199678</c:v>
                </c:pt>
                <c:pt idx="423">
                  <c:v>0.0049168171317433</c:v>
                </c:pt>
                <c:pt idx="424">
                  <c:v>0.00492843749816529</c:v>
                </c:pt>
                <c:pt idx="425">
                  <c:v>0.00494005787186325</c:v>
                </c:pt>
                <c:pt idx="426">
                  <c:v>0.00495168981433381</c:v>
                </c:pt>
                <c:pt idx="427">
                  <c:v>0.00496331018803175</c:v>
                </c:pt>
                <c:pt idx="428">
                  <c:v>0.00497493055445375</c:v>
                </c:pt>
                <c:pt idx="429">
                  <c:v>0.0049865509281517</c:v>
                </c:pt>
                <c:pt idx="430">
                  <c:v>0.00499818287062226</c:v>
                </c:pt>
                <c:pt idx="431">
                  <c:v>0.00500980323704425</c:v>
                </c:pt>
                <c:pt idx="432">
                  <c:v>0.0050214236107422</c:v>
                </c:pt>
                <c:pt idx="433">
                  <c:v>0.00503305555321276</c:v>
                </c:pt>
                <c:pt idx="434">
                  <c:v>0.00504467592691071</c:v>
                </c:pt>
                <c:pt idx="435">
                  <c:v>0.00505629629333271</c:v>
                </c:pt>
                <c:pt idx="436">
                  <c:v>0.00506791666703066</c:v>
                </c:pt>
                <c:pt idx="437">
                  <c:v>0.00507954860950122</c:v>
                </c:pt>
                <c:pt idx="438">
                  <c:v>0.00509116898319917</c:v>
                </c:pt>
                <c:pt idx="439">
                  <c:v>0.00510278934962116</c:v>
                </c:pt>
                <c:pt idx="440">
                  <c:v>0.00511442129936768</c:v>
                </c:pt>
                <c:pt idx="441">
                  <c:v>0.00512604166578967</c:v>
                </c:pt>
                <c:pt idx="442">
                  <c:v>0.00513766203948762</c:v>
                </c:pt>
                <c:pt idx="443">
                  <c:v>0.00514928240590962</c:v>
                </c:pt>
                <c:pt idx="444">
                  <c:v>0.00516091434838017</c:v>
                </c:pt>
                <c:pt idx="445">
                  <c:v>0.00517253472207813</c:v>
                </c:pt>
                <c:pt idx="446">
                  <c:v>0.00518415509577608</c:v>
                </c:pt>
                <c:pt idx="447">
                  <c:v>0.00519578703824663</c:v>
                </c:pt>
                <c:pt idx="448">
                  <c:v>0.00520740740466863</c:v>
                </c:pt>
                <c:pt idx="449">
                  <c:v>0.00521902777836658</c:v>
                </c:pt>
                <c:pt idx="450">
                  <c:v>0.00523064814478858</c:v>
                </c:pt>
                <c:pt idx="451">
                  <c:v>0.00524228009453509</c:v>
                </c:pt>
                <c:pt idx="452">
                  <c:v>0.00525390046095708</c:v>
                </c:pt>
                <c:pt idx="453">
                  <c:v>0.00526552083465503</c:v>
                </c:pt>
                <c:pt idx="454">
                  <c:v>0.00527715277712559</c:v>
                </c:pt>
                <c:pt idx="455">
                  <c:v>0.00528877315082355</c:v>
                </c:pt>
                <c:pt idx="456">
                  <c:v>0.00530039351724554</c:v>
                </c:pt>
                <c:pt idx="457">
                  <c:v>0.00531201389094349</c:v>
                </c:pt>
                <c:pt idx="458">
                  <c:v>0.00532364583341405</c:v>
                </c:pt>
                <c:pt idx="459">
                  <c:v>0.00533526619983604</c:v>
                </c:pt>
                <c:pt idx="460">
                  <c:v>0.00534688657353399</c:v>
                </c:pt>
                <c:pt idx="461">
                  <c:v>0.00535851851600455</c:v>
                </c:pt>
                <c:pt idx="462">
                  <c:v>0.0053701388897025</c:v>
                </c:pt>
                <c:pt idx="463">
                  <c:v>0.0053817592561245</c:v>
                </c:pt>
                <c:pt idx="464">
                  <c:v>0.00539337962982245</c:v>
                </c:pt>
                <c:pt idx="465">
                  <c:v>0.00540501157229301</c:v>
                </c:pt>
                <c:pt idx="466">
                  <c:v>0.00541663194599096</c:v>
                </c:pt>
                <c:pt idx="467">
                  <c:v>0.00542825231241295</c:v>
                </c:pt>
                <c:pt idx="468">
                  <c:v>0.00543988426215947</c:v>
                </c:pt>
                <c:pt idx="469">
                  <c:v>0.00545150462858146</c:v>
                </c:pt>
                <c:pt idx="470">
                  <c:v>0.00546312500227941</c:v>
                </c:pt>
                <c:pt idx="471">
                  <c:v>0.00547474536870141</c:v>
                </c:pt>
                <c:pt idx="472">
                  <c:v>0.00548637731117197</c:v>
                </c:pt>
                <c:pt idx="473">
                  <c:v>0.00549799768486992</c:v>
                </c:pt>
                <c:pt idx="474">
                  <c:v>0.00550961805856787</c:v>
                </c:pt>
                <c:pt idx="475">
                  <c:v>0.00552125000103843</c:v>
                </c:pt>
                <c:pt idx="476">
                  <c:v>0.00553287036746042</c:v>
                </c:pt>
                <c:pt idx="477">
                  <c:v>0.00554449074115837</c:v>
                </c:pt>
                <c:pt idx="478">
                  <c:v>0.00555611110758036</c:v>
                </c:pt>
                <c:pt idx="479">
                  <c:v>0.00556774305732688</c:v>
                </c:pt>
                <c:pt idx="480">
                  <c:v>0.00557936342374888</c:v>
                </c:pt>
                <c:pt idx="481">
                  <c:v>0.00559098379744683</c:v>
                </c:pt>
                <c:pt idx="482">
                  <c:v>0.00560261573991738</c:v>
                </c:pt>
                <c:pt idx="483">
                  <c:v>0.00561423611361533</c:v>
                </c:pt>
                <c:pt idx="484">
                  <c:v>0.00562585648003733</c:v>
                </c:pt>
                <c:pt idx="485">
                  <c:v>0.00563747685373528</c:v>
                </c:pt>
                <c:pt idx="486">
                  <c:v>0.00564910879620584</c:v>
                </c:pt>
                <c:pt idx="487">
                  <c:v>0.00566072916990379</c:v>
                </c:pt>
                <c:pt idx="488">
                  <c:v>0.00567234953632578</c:v>
                </c:pt>
                <c:pt idx="489">
                  <c:v>0.00568398147879634</c:v>
                </c:pt>
                <c:pt idx="490">
                  <c:v>0.00569560185249429</c:v>
                </c:pt>
                <c:pt idx="491">
                  <c:v>0.00570722221891629</c:v>
                </c:pt>
                <c:pt idx="492">
                  <c:v>0.00571884259261424</c:v>
                </c:pt>
                <c:pt idx="493">
                  <c:v>0.0057304745350848</c:v>
                </c:pt>
                <c:pt idx="494">
                  <c:v>0.00574209490878275</c:v>
                </c:pt>
                <c:pt idx="495">
                  <c:v>0.00575371527520474</c:v>
                </c:pt>
                <c:pt idx="496">
                  <c:v>0.00576534722495126</c:v>
                </c:pt>
                <c:pt idx="497">
                  <c:v>0.00577696759137325</c:v>
                </c:pt>
                <c:pt idx="498">
                  <c:v>0.0057885879650712</c:v>
                </c:pt>
                <c:pt idx="499">
                  <c:v>0.0058002083314932</c:v>
                </c:pt>
                <c:pt idx="500">
                  <c:v>0.00581184027396375</c:v>
                </c:pt>
                <c:pt idx="501">
                  <c:v>0.00582346064766171</c:v>
                </c:pt>
                <c:pt idx="502">
                  <c:v>0.00583508102135966</c:v>
                </c:pt>
                <c:pt idx="503">
                  <c:v>0.00584671296383021</c:v>
                </c:pt>
                <c:pt idx="504">
                  <c:v>0.00585833333025221</c:v>
                </c:pt>
                <c:pt idx="505">
                  <c:v>0.00586995370395016</c:v>
                </c:pt>
                <c:pt idx="506">
                  <c:v>0.00588157407037215</c:v>
                </c:pt>
                <c:pt idx="507">
                  <c:v>0.00589320602011867</c:v>
                </c:pt>
                <c:pt idx="508">
                  <c:v>0.00590482638654066</c:v>
                </c:pt>
                <c:pt idx="509">
                  <c:v>0.00591644676023861</c:v>
                </c:pt>
                <c:pt idx="510">
                  <c:v>0.00592807870270917</c:v>
                </c:pt>
                <c:pt idx="511">
                  <c:v>0.00593969907640712</c:v>
                </c:pt>
                <c:pt idx="512">
                  <c:v>0.00595131944282912</c:v>
                </c:pt>
                <c:pt idx="513">
                  <c:v>0.00596293981652707</c:v>
                </c:pt>
                <c:pt idx="514">
                  <c:v>0.00597457175899763</c:v>
                </c:pt>
                <c:pt idx="515">
                  <c:v>0.00598619213269558</c:v>
                </c:pt>
                <c:pt idx="516">
                  <c:v>0.00599781249911757</c:v>
                </c:pt>
                <c:pt idx="517">
                  <c:v>0.00600944444158813</c:v>
                </c:pt>
                <c:pt idx="518">
                  <c:v>0.00602106481528608</c:v>
                </c:pt>
                <c:pt idx="519">
                  <c:v>0.00603268518170808</c:v>
                </c:pt>
                <c:pt idx="520">
                  <c:v>0.00604430555540603</c:v>
                </c:pt>
                <c:pt idx="521">
                  <c:v>0.00605593749787658</c:v>
                </c:pt>
                <c:pt idx="522">
                  <c:v>0.00606755787157453</c:v>
                </c:pt>
                <c:pt idx="523">
                  <c:v>0.00607917823799653</c:v>
                </c:pt>
                <c:pt idx="524">
                  <c:v>0.00609081018774305</c:v>
                </c:pt>
                <c:pt idx="525">
                  <c:v>0.00610243055416504</c:v>
                </c:pt>
                <c:pt idx="526">
                  <c:v>0.00611405092786299</c:v>
                </c:pt>
                <c:pt idx="527">
                  <c:v>0.00612567129428499</c:v>
                </c:pt>
                <c:pt idx="528">
                  <c:v>0.0061373032440315</c:v>
                </c:pt>
                <c:pt idx="529">
                  <c:v>0.00614892361045349</c:v>
                </c:pt>
                <c:pt idx="530">
                  <c:v>0.00616054398415145</c:v>
                </c:pt>
                <c:pt idx="531">
                  <c:v>0.00617216435057344</c:v>
                </c:pt>
                <c:pt idx="532">
                  <c:v>0.006183796293044</c:v>
                </c:pt>
                <c:pt idx="533">
                  <c:v>0.00619541666674195</c:v>
                </c:pt>
                <c:pt idx="534">
                  <c:v>0.00620703703316394</c:v>
                </c:pt>
                <c:pt idx="535">
                  <c:v>0.00621866898291046</c:v>
                </c:pt>
                <c:pt idx="536">
                  <c:v>0.00623028934933245</c:v>
                </c:pt>
                <c:pt idx="537">
                  <c:v>0.0062419097230304</c:v>
                </c:pt>
                <c:pt idx="538">
                  <c:v>0.0062535300894524</c:v>
                </c:pt>
                <c:pt idx="539">
                  <c:v>0.00626516203919891</c:v>
                </c:pt>
                <c:pt idx="540">
                  <c:v>0.00627678240562091</c:v>
                </c:pt>
                <c:pt idx="541">
                  <c:v>0.00628840277931886</c:v>
                </c:pt>
                <c:pt idx="542">
                  <c:v>0.00630003472178941</c:v>
                </c:pt>
                <c:pt idx="543">
                  <c:v>0.00631165509548737</c:v>
                </c:pt>
                <c:pt idx="544">
                  <c:v>0.00632327546190936</c:v>
                </c:pt>
                <c:pt idx="545">
                  <c:v>0.00633489583560731</c:v>
                </c:pt>
                <c:pt idx="546">
                  <c:v>0.00634652777807787</c:v>
                </c:pt>
                <c:pt idx="547">
                  <c:v>0.00635814814449987</c:v>
                </c:pt>
                <c:pt idx="548">
                  <c:v>0.00636976851819782</c:v>
                </c:pt>
                <c:pt idx="549">
                  <c:v>0.00638140046066837</c:v>
                </c:pt>
                <c:pt idx="550">
                  <c:v>0.00639302083436633</c:v>
                </c:pt>
                <c:pt idx="551">
                  <c:v>0.00640464120078832</c:v>
                </c:pt>
                <c:pt idx="552">
                  <c:v>0.00641626157448627</c:v>
                </c:pt>
                <c:pt idx="553">
                  <c:v>0.00642789351695683</c:v>
                </c:pt>
                <c:pt idx="554">
                  <c:v>0.00643951389065478</c:v>
                </c:pt>
                <c:pt idx="555">
                  <c:v>0.00645113425707677</c:v>
                </c:pt>
                <c:pt idx="556">
                  <c:v>0.00646276620682329</c:v>
                </c:pt>
                <c:pt idx="557">
                  <c:v>0.00647438657324528</c:v>
                </c:pt>
                <c:pt idx="558">
                  <c:v>0.00648600694694324</c:v>
                </c:pt>
                <c:pt idx="559">
                  <c:v>0.00649762731336523</c:v>
                </c:pt>
                <c:pt idx="560">
                  <c:v>0.00650925925583579</c:v>
                </c:pt>
                <c:pt idx="561">
                  <c:v>0.00652087962953374</c:v>
                </c:pt>
                <c:pt idx="562">
                  <c:v>0.00653250000323169</c:v>
                </c:pt>
                <c:pt idx="563">
                  <c:v>0.00654413194570225</c:v>
                </c:pt>
                <c:pt idx="564">
                  <c:v>0.00655575231212424</c:v>
                </c:pt>
                <c:pt idx="565">
                  <c:v>0.00656737268582219</c:v>
                </c:pt>
                <c:pt idx="566">
                  <c:v>0.00657899305224419</c:v>
                </c:pt>
                <c:pt idx="567">
                  <c:v>0.0065906250019907</c:v>
                </c:pt>
                <c:pt idx="568">
                  <c:v>0.0066022453684127</c:v>
                </c:pt>
                <c:pt idx="569">
                  <c:v>0.00661386574211065</c:v>
                </c:pt>
                <c:pt idx="570">
                  <c:v>0.0066254976845812</c:v>
                </c:pt>
                <c:pt idx="571">
                  <c:v>0.00663711805827916</c:v>
                </c:pt>
                <c:pt idx="572">
                  <c:v>0.00664873842470115</c:v>
                </c:pt>
                <c:pt idx="573">
                  <c:v>0.0066603587983991</c:v>
                </c:pt>
                <c:pt idx="574">
                  <c:v>0.00667199074086966</c:v>
                </c:pt>
                <c:pt idx="575">
                  <c:v>0.00668361110729165</c:v>
                </c:pt>
                <c:pt idx="576">
                  <c:v>0.00669523148098961</c:v>
                </c:pt>
                <c:pt idx="577">
                  <c:v>0.00670686342346016</c:v>
                </c:pt>
                <c:pt idx="578">
                  <c:v>0.00671848379715812</c:v>
                </c:pt>
                <c:pt idx="579">
                  <c:v>0.00673010416358011</c:v>
                </c:pt>
                <c:pt idx="580">
                  <c:v>0.00674172453727806</c:v>
                </c:pt>
                <c:pt idx="581">
                  <c:v>0.00675335647974862</c:v>
                </c:pt>
                <c:pt idx="582">
                  <c:v>0.00676497685344657</c:v>
                </c:pt>
                <c:pt idx="583">
                  <c:v>0.00677659721986856</c:v>
                </c:pt>
                <c:pt idx="584">
                  <c:v>0.00678822916961508</c:v>
                </c:pt>
                <c:pt idx="585">
                  <c:v>0.00679984953603707</c:v>
                </c:pt>
                <c:pt idx="586">
                  <c:v>0.00681146990973502</c:v>
                </c:pt>
                <c:pt idx="587">
                  <c:v>0.00682309027615702</c:v>
                </c:pt>
                <c:pt idx="588">
                  <c:v>0.00683472221862758</c:v>
                </c:pt>
                <c:pt idx="589">
                  <c:v>0.00684634259232553</c:v>
                </c:pt>
                <c:pt idx="590">
                  <c:v>0.00685796296602348</c:v>
                </c:pt>
                <c:pt idx="591">
                  <c:v>0.00686959490849404</c:v>
                </c:pt>
                <c:pt idx="592">
                  <c:v>0.00688121527491603</c:v>
                </c:pt>
                <c:pt idx="593">
                  <c:v>0.00689283564861398</c:v>
                </c:pt>
                <c:pt idx="594">
                  <c:v>0.00690445601503598</c:v>
                </c:pt>
                <c:pt idx="595">
                  <c:v>0.00691608796478249</c:v>
                </c:pt>
                <c:pt idx="596">
                  <c:v>0.00692770833120448</c:v>
                </c:pt>
                <c:pt idx="597">
                  <c:v>0.00693932870490244</c:v>
                </c:pt>
                <c:pt idx="598">
                  <c:v>0.00695096064737299</c:v>
                </c:pt>
                <c:pt idx="599">
                  <c:v>0.00696258102107094</c:v>
                </c:pt>
                <c:pt idx="600">
                  <c:v>0.00697420138749294</c:v>
                </c:pt>
                <c:pt idx="601">
                  <c:v>0.00698582176119089</c:v>
                </c:pt>
                <c:pt idx="602">
                  <c:v>0.00699745370366145</c:v>
                </c:pt>
                <c:pt idx="603">
                  <c:v>0.0070090740773594</c:v>
                </c:pt>
                <c:pt idx="604">
                  <c:v>0.0070206944437814</c:v>
                </c:pt>
                <c:pt idx="605">
                  <c:v>0.00703232638625195</c:v>
                </c:pt>
                <c:pt idx="606">
                  <c:v>0.0070439467599499</c:v>
                </c:pt>
                <c:pt idx="607">
                  <c:v>0.0070555671263719</c:v>
                </c:pt>
                <c:pt idx="608">
                  <c:v>0.00706718750006985</c:v>
                </c:pt>
                <c:pt idx="609">
                  <c:v>0.00707881944254041</c:v>
                </c:pt>
                <c:pt idx="610">
                  <c:v>0.00709043981623836</c:v>
                </c:pt>
                <c:pt idx="611">
                  <c:v>0.00710206018266035</c:v>
                </c:pt>
                <c:pt idx="612">
                  <c:v>0.00711369213240687</c:v>
                </c:pt>
                <c:pt idx="613">
                  <c:v>0.00712531249882886</c:v>
                </c:pt>
                <c:pt idx="614">
                  <c:v>0.00713693287252681</c:v>
                </c:pt>
                <c:pt idx="615">
                  <c:v>0.00714855323894881</c:v>
                </c:pt>
                <c:pt idx="616">
                  <c:v>0.00716018518141936</c:v>
                </c:pt>
                <c:pt idx="617">
                  <c:v>0.00717180555511732</c:v>
                </c:pt>
                <c:pt idx="618">
                  <c:v>0.00718342592881527</c:v>
                </c:pt>
                <c:pt idx="619">
                  <c:v>0.00719505787128582</c:v>
                </c:pt>
                <c:pt idx="620">
                  <c:v>0.00720667823770782</c:v>
                </c:pt>
                <c:pt idx="621">
                  <c:v>0.00721829861140577</c:v>
                </c:pt>
                <c:pt idx="622">
                  <c:v>0.00722991897782776</c:v>
                </c:pt>
                <c:pt idx="623">
                  <c:v>0.00724155092757428</c:v>
                </c:pt>
                <c:pt idx="624">
                  <c:v>0.00725317129399628</c:v>
                </c:pt>
                <c:pt idx="625">
                  <c:v>0.00726479166769423</c:v>
                </c:pt>
                <c:pt idx="626">
                  <c:v>0.00727642361016478</c:v>
                </c:pt>
                <c:pt idx="627">
                  <c:v>0.00728804398386274</c:v>
                </c:pt>
                <c:pt idx="628">
                  <c:v>0.00729966435028473</c:v>
                </c:pt>
                <c:pt idx="629">
                  <c:v>0.00731128472398268</c:v>
                </c:pt>
                <c:pt idx="630">
                  <c:v>0.00732291666645324</c:v>
                </c:pt>
                <c:pt idx="631">
                  <c:v>0.00733453704015119</c:v>
                </c:pt>
                <c:pt idx="632">
                  <c:v>0.00734615740657318</c:v>
                </c:pt>
                <c:pt idx="633">
                  <c:v>0.00735778934904374</c:v>
                </c:pt>
                <c:pt idx="634">
                  <c:v>0.00736940972274169</c:v>
                </c:pt>
                <c:pt idx="635">
                  <c:v>0.00738103008916369</c:v>
                </c:pt>
                <c:pt idx="636">
                  <c:v>0.00739265046286164</c:v>
                </c:pt>
                <c:pt idx="637">
                  <c:v>0.0074042824053322</c:v>
                </c:pt>
                <c:pt idx="638">
                  <c:v>0.00741590277903015</c:v>
                </c:pt>
                <c:pt idx="639">
                  <c:v>0.00742752314545214</c:v>
                </c:pt>
                <c:pt idx="640">
                  <c:v>0.00743914351915009</c:v>
                </c:pt>
                <c:pt idx="641">
                  <c:v>0.00745077546162065</c:v>
                </c:pt>
                <c:pt idx="642">
                  <c:v>0.0074623958353186</c:v>
                </c:pt>
                <c:pt idx="643">
                  <c:v>0.0074740162017406</c:v>
                </c:pt>
                <c:pt idx="644">
                  <c:v>0.00748564815148711</c:v>
                </c:pt>
                <c:pt idx="645">
                  <c:v>0.00749726851790911</c:v>
                </c:pt>
                <c:pt idx="646">
                  <c:v>0.00750888889160706</c:v>
                </c:pt>
                <c:pt idx="647">
                  <c:v>0.00752050925802905</c:v>
                </c:pt>
                <c:pt idx="648">
                  <c:v>0.00753214120049961</c:v>
                </c:pt>
                <c:pt idx="649">
                  <c:v>0.00754376157419756</c:v>
                </c:pt>
                <c:pt idx="650">
                  <c:v>0.00755538194061955</c:v>
                </c:pt>
                <c:pt idx="651">
                  <c:v>0.00756701389036607</c:v>
                </c:pt>
                <c:pt idx="652">
                  <c:v>0.00757863425678806</c:v>
                </c:pt>
                <c:pt idx="653">
                  <c:v>0.00759025463048601</c:v>
                </c:pt>
                <c:pt idx="654">
                  <c:v>0.00760187499690801</c:v>
                </c:pt>
                <c:pt idx="655">
                  <c:v>0.00761350694665452</c:v>
                </c:pt>
                <c:pt idx="656">
                  <c:v>0.00762512731307652</c:v>
                </c:pt>
                <c:pt idx="657">
                  <c:v>0.00763674768677447</c:v>
                </c:pt>
                <c:pt idx="658">
                  <c:v>0.00764837962924503</c:v>
                </c:pt>
                <c:pt idx="659">
                  <c:v>0.00766000000294298</c:v>
                </c:pt>
                <c:pt idx="660">
                  <c:v>0.00767162036936497</c:v>
                </c:pt>
                <c:pt idx="661">
                  <c:v>0.00768324074306293</c:v>
                </c:pt>
                <c:pt idx="662">
                  <c:v>0.00769487268553348</c:v>
                </c:pt>
                <c:pt idx="663">
                  <c:v>0.00770649305195548</c:v>
                </c:pt>
                <c:pt idx="664">
                  <c:v>0.00771811342565343</c:v>
                </c:pt>
                <c:pt idx="665">
                  <c:v>0.00772974536812399</c:v>
                </c:pt>
                <c:pt idx="666">
                  <c:v>0.00774136574182194</c:v>
                </c:pt>
                <c:pt idx="667">
                  <c:v>0.00775298610824393</c:v>
                </c:pt>
                <c:pt idx="668">
                  <c:v>0.00776460648194188</c:v>
                </c:pt>
                <c:pt idx="669">
                  <c:v>0.00777623842441244</c:v>
                </c:pt>
                <c:pt idx="670">
                  <c:v>0.00778785879811039</c:v>
                </c:pt>
                <c:pt idx="671">
                  <c:v>0.00779947916453239</c:v>
                </c:pt>
                <c:pt idx="672">
                  <c:v>0.0078111111142789</c:v>
                </c:pt>
                <c:pt idx="673">
                  <c:v>0.00782273148070089</c:v>
                </c:pt>
                <c:pt idx="674">
                  <c:v>0.00783435185439885</c:v>
                </c:pt>
                <c:pt idx="675">
                  <c:v>0.00784597222082084</c:v>
                </c:pt>
                <c:pt idx="676">
                  <c:v>0.0078576041632914</c:v>
                </c:pt>
                <c:pt idx="677">
                  <c:v>0.00786922453698935</c:v>
                </c:pt>
                <c:pt idx="678">
                  <c:v>0.0078808449106873</c:v>
                </c:pt>
                <c:pt idx="679">
                  <c:v>0.00789247685315786</c:v>
                </c:pt>
                <c:pt idx="680">
                  <c:v>0.00790409721957985</c:v>
                </c:pt>
                <c:pt idx="681">
                  <c:v>0.00791571759327781</c:v>
                </c:pt>
                <c:pt idx="682">
                  <c:v>0.0079273379596998</c:v>
                </c:pt>
                <c:pt idx="683">
                  <c:v>0.00793896990944632</c:v>
                </c:pt>
                <c:pt idx="684">
                  <c:v>0.00795059027586831</c:v>
                </c:pt>
                <c:pt idx="685">
                  <c:v>0.00796221064956626</c:v>
                </c:pt>
                <c:pt idx="686">
                  <c:v>0.00797384259203682</c:v>
                </c:pt>
                <c:pt idx="687">
                  <c:v>0.00798546296573477</c:v>
                </c:pt>
                <c:pt idx="688">
                  <c:v>0.00799708333215676</c:v>
                </c:pt>
                <c:pt idx="689">
                  <c:v>0.00800870370585471</c:v>
                </c:pt>
                <c:pt idx="690">
                  <c:v>0.00802033564832527</c:v>
                </c:pt>
                <c:pt idx="691">
                  <c:v>0.00803195601474727</c:v>
                </c:pt>
                <c:pt idx="692">
                  <c:v>0.00804357638844522</c:v>
                </c:pt>
                <c:pt idx="693">
                  <c:v>0.00805520833091577</c:v>
                </c:pt>
                <c:pt idx="694">
                  <c:v>0.00806682870461372</c:v>
                </c:pt>
                <c:pt idx="695">
                  <c:v>0.00807844907103572</c:v>
                </c:pt>
                <c:pt idx="696">
                  <c:v>0.00809006944473367</c:v>
                </c:pt>
                <c:pt idx="697">
                  <c:v>0.00810170138720423</c:v>
                </c:pt>
                <c:pt idx="698">
                  <c:v>0.00811332176090217</c:v>
                </c:pt>
                <c:pt idx="699">
                  <c:v>0.00812494212732417</c:v>
                </c:pt>
                <c:pt idx="700">
                  <c:v>0.00813657407707069</c:v>
                </c:pt>
                <c:pt idx="701">
                  <c:v>0.00814819444349268</c:v>
                </c:pt>
                <c:pt idx="702">
                  <c:v>0.00815981481719064</c:v>
                </c:pt>
                <c:pt idx="703">
                  <c:v>0.00817143518361263</c:v>
                </c:pt>
                <c:pt idx="704">
                  <c:v>0.00818306712608319</c:v>
                </c:pt>
                <c:pt idx="705">
                  <c:v>0.00819468749978114</c:v>
                </c:pt>
                <c:pt idx="706">
                  <c:v>0.00820630787347909</c:v>
                </c:pt>
                <c:pt idx="707">
                  <c:v>0.00821793981594965</c:v>
                </c:pt>
                <c:pt idx="708">
                  <c:v>0.00822956018237164</c:v>
                </c:pt>
                <c:pt idx="709">
                  <c:v>0.0082411805560696</c:v>
                </c:pt>
                <c:pt idx="710">
                  <c:v>0.00825280092249159</c:v>
                </c:pt>
                <c:pt idx="711">
                  <c:v>0.0082644328722381</c:v>
                </c:pt>
                <c:pt idx="712">
                  <c:v>0.0082760532386601</c:v>
                </c:pt>
                <c:pt idx="713">
                  <c:v>0.00828767361235805</c:v>
                </c:pt>
                <c:pt idx="714">
                  <c:v>0.00829930555482861</c:v>
                </c:pt>
                <c:pt idx="715">
                  <c:v>0.00831092592852656</c:v>
                </c:pt>
                <c:pt idx="716">
                  <c:v>0.00832254629494856</c:v>
                </c:pt>
                <c:pt idx="717">
                  <c:v>0.0083341666686465</c:v>
                </c:pt>
                <c:pt idx="718">
                  <c:v>0.00834579861111706</c:v>
                </c:pt>
                <c:pt idx="719">
                  <c:v>0.00835741898481501</c:v>
                </c:pt>
                <c:pt idx="720">
                  <c:v>0.00836903935123701</c:v>
                </c:pt>
                <c:pt idx="721">
                  <c:v>0.00838067129370756</c:v>
                </c:pt>
                <c:pt idx="722">
                  <c:v>0.00839229166740552</c:v>
                </c:pt>
                <c:pt idx="723">
                  <c:v>0.00840391203382751</c:v>
                </c:pt>
                <c:pt idx="724">
                  <c:v>0.00841553240752546</c:v>
                </c:pt>
                <c:pt idx="725">
                  <c:v>0.00842716434999602</c:v>
                </c:pt>
                <c:pt idx="726">
                  <c:v>0.00843878472369397</c:v>
                </c:pt>
                <c:pt idx="727">
                  <c:v>0.00845040509011597</c:v>
                </c:pt>
                <c:pt idx="728">
                  <c:v>0.00846203703986248</c:v>
                </c:pt>
                <c:pt idx="729">
                  <c:v>0.00847365740628447</c:v>
                </c:pt>
                <c:pt idx="730">
                  <c:v>0.00848527777998242</c:v>
                </c:pt>
                <c:pt idx="731">
                  <c:v>0.00849689814640442</c:v>
                </c:pt>
                <c:pt idx="732">
                  <c:v>0.00850853008887498</c:v>
                </c:pt>
                <c:pt idx="733">
                  <c:v>0.00852015046257293</c:v>
                </c:pt>
                <c:pt idx="734">
                  <c:v>0.00853177083627088</c:v>
                </c:pt>
                <c:pt idx="735">
                  <c:v>0.00854340277874144</c:v>
                </c:pt>
                <c:pt idx="736">
                  <c:v>0.00855502314516343</c:v>
                </c:pt>
                <c:pt idx="737">
                  <c:v>0.00856664351886139</c:v>
                </c:pt>
                <c:pt idx="738">
                  <c:v>0.00857826388528337</c:v>
                </c:pt>
                <c:pt idx="739">
                  <c:v>0.00858989583502989</c:v>
                </c:pt>
                <c:pt idx="740">
                  <c:v>0.00860151620145188</c:v>
                </c:pt>
                <c:pt idx="741">
                  <c:v>0.00861313657514984</c:v>
                </c:pt>
                <c:pt idx="742">
                  <c:v>0.0086247685176204</c:v>
                </c:pt>
                <c:pt idx="743">
                  <c:v>0.00863638889131835</c:v>
                </c:pt>
                <c:pt idx="744">
                  <c:v>0.00864800925774034</c:v>
                </c:pt>
                <c:pt idx="745">
                  <c:v>0.00865962963143829</c:v>
                </c:pt>
                <c:pt idx="746">
                  <c:v>0.00867126157390885</c:v>
                </c:pt>
                <c:pt idx="747">
                  <c:v>0.0086828819476068</c:v>
                </c:pt>
                <c:pt idx="748">
                  <c:v>0.0086945023140288</c:v>
                </c:pt>
                <c:pt idx="749">
                  <c:v>0.00870613425649936</c:v>
                </c:pt>
                <c:pt idx="750">
                  <c:v>0.0087177546301973</c:v>
                </c:pt>
                <c:pt idx="751">
                  <c:v>0.0087293749966193</c:v>
                </c:pt>
                <c:pt idx="752">
                  <c:v>0.00874099537031725</c:v>
                </c:pt>
                <c:pt idx="753">
                  <c:v>0.00875262731278781</c:v>
                </c:pt>
                <c:pt idx="754">
                  <c:v>0.00876424768648576</c:v>
                </c:pt>
                <c:pt idx="755">
                  <c:v>0.00877586805290775</c:v>
                </c:pt>
                <c:pt idx="756">
                  <c:v>0.0087874884266057</c:v>
                </c:pt>
                <c:pt idx="757">
                  <c:v>0.00879912036907626</c:v>
                </c:pt>
                <c:pt idx="758">
                  <c:v>0.00881074074277421</c:v>
                </c:pt>
                <c:pt idx="759">
                  <c:v>0.00882236110919621</c:v>
                </c:pt>
                <c:pt idx="760">
                  <c:v>0.00883399305166677</c:v>
                </c:pt>
                <c:pt idx="761">
                  <c:v>0.00884561342536472</c:v>
                </c:pt>
                <c:pt idx="762">
                  <c:v>0.00885723379906267</c:v>
                </c:pt>
                <c:pt idx="763">
                  <c:v>0.00886885416548466</c:v>
                </c:pt>
                <c:pt idx="764">
                  <c:v>0.00888048610795522</c:v>
                </c:pt>
                <c:pt idx="765">
                  <c:v>0.00889210648165317</c:v>
                </c:pt>
                <c:pt idx="766">
                  <c:v>0.00890372684807517</c:v>
                </c:pt>
                <c:pt idx="767">
                  <c:v>0.00891535879782168</c:v>
                </c:pt>
                <c:pt idx="768">
                  <c:v>0.00892697916424367</c:v>
                </c:pt>
                <c:pt idx="769">
                  <c:v>0.00893859953794163</c:v>
                </c:pt>
                <c:pt idx="770">
                  <c:v>0.00895021990436362</c:v>
                </c:pt>
                <c:pt idx="771">
                  <c:v>0.00896185185411013</c:v>
                </c:pt>
                <c:pt idx="772">
                  <c:v>0.00897347222053213</c:v>
                </c:pt>
                <c:pt idx="773">
                  <c:v>0.00898509259423008</c:v>
                </c:pt>
                <c:pt idx="774">
                  <c:v>0.00899672453670064</c:v>
                </c:pt>
                <c:pt idx="775">
                  <c:v>0.00900834491039859</c:v>
                </c:pt>
                <c:pt idx="776">
                  <c:v>0.00901996527682058</c:v>
                </c:pt>
                <c:pt idx="777">
                  <c:v>0.00903158565051853</c:v>
                </c:pt>
                <c:pt idx="778">
                  <c:v>0.00904321759298909</c:v>
                </c:pt>
                <c:pt idx="779">
                  <c:v>0.00905483795941109</c:v>
                </c:pt>
                <c:pt idx="780">
                  <c:v>0.00906645833310904</c:v>
                </c:pt>
                <c:pt idx="781">
                  <c:v>0.0090780902755796</c:v>
                </c:pt>
                <c:pt idx="782">
                  <c:v>0.00908971064927755</c:v>
                </c:pt>
                <c:pt idx="783">
                  <c:v>0.00910133101569954</c:v>
                </c:pt>
                <c:pt idx="784">
                  <c:v>0.00911295138939749</c:v>
                </c:pt>
                <c:pt idx="785">
                  <c:v>0.00912458333186805</c:v>
                </c:pt>
                <c:pt idx="786">
                  <c:v>0.009136203705566</c:v>
                </c:pt>
                <c:pt idx="787">
                  <c:v>0.009147824071988</c:v>
                </c:pt>
                <c:pt idx="788">
                  <c:v>0.00915945602173451</c:v>
                </c:pt>
                <c:pt idx="789">
                  <c:v>0.0091710763881565</c:v>
                </c:pt>
                <c:pt idx="790">
                  <c:v>0.00918269676185446</c:v>
                </c:pt>
                <c:pt idx="791">
                  <c:v>0.00919431712827645</c:v>
                </c:pt>
                <c:pt idx="792">
                  <c:v>0.00920594907074701</c:v>
                </c:pt>
                <c:pt idx="793">
                  <c:v>0.00921756944444496</c:v>
                </c:pt>
                <c:pt idx="794">
                  <c:v>0.00922918981814292</c:v>
                </c:pt>
                <c:pt idx="795">
                  <c:v>0.00924082176061346</c:v>
                </c:pt>
                <c:pt idx="796">
                  <c:v>0.00925244212703547</c:v>
                </c:pt>
                <c:pt idx="797">
                  <c:v>0.00926406250073341</c:v>
                </c:pt>
                <c:pt idx="798">
                  <c:v>0.00927568286715541</c:v>
                </c:pt>
                <c:pt idx="799">
                  <c:v>0.00928731481690192</c:v>
                </c:pt>
                <c:pt idx="800">
                  <c:v>0.00929893518332392</c:v>
                </c:pt>
                <c:pt idx="801">
                  <c:v>0.00931055555702187</c:v>
                </c:pt>
                <c:pt idx="802">
                  <c:v>0.00932218749949243</c:v>
                </c:pt>
                <c:pt idx="803">
                  <c:v>0.00933380787319038</c:v>
                </c:pt>
                <c:pt idx="804">
                  <c:v>0.00934542823961237</c:v>
                </c:pt>
                <c:pt idx="805">
                  <c:v>0.00935704861331033</c:v>
                </c:pt>
                <c:pt idx="806">
                  <c:v>0.00936868055578089</c:v>
                </c:pt>
                <c:pt idx="807">
                  <c:v>0.00938030092220287</c:v>
                </c:pt>
                <c:pt idx="808">
                  <c:v>0.00939192129590083</c:v>
                </c:pt>
                <c:pt idx="809">
                  <c:v>0.00940355323837139</c:v>
                </c:pt>
                <c:pt idx="810">
                  <c:v>0.00941517361206934</c:v>
                </c:pt>
                <c:pt idx="811">
                  <c:v>0.00942679397849133</c:v>
                </c:pt>
                <c:pt idx="812">
                  <c:v>0.00943841435218928</c:v>
                </c:pt>
                <c:pt idx="813">
                  <c:v>0.00945004629465984</c:v>
                </c:pt>
                <c:pt idx="814">
                  <c:v>0.00946166666835779</c:v>
                </c:pt>
                <c:pt idx="815">
                  <c:v>0.00947328703477979</c:v>
                </c:pt>
                <c:pt idx="816">
                  <c:v>0.0094849189845263</c:v>
                </c:pt>
                <c:pt idx="817">
                  <c:v>0.0094965393509483</c:v>
                </c:pt>
                <c:pt idx="818">
                  <c:v>0.00950815972464625</c:v>
                </c:pt>
                <c:pt idx="819">
                  <c:v>0.00951978009106824</c:v>
                </c:pt>
                <c:pt idx="820">
                  <c:v>0.0095314120335388</c:v>
                </c:pt>
                <c:pt idx="821">
                  <c:v>0.00954303240723675</c:v>
                </c:pt>
                <c:pt idx="822">
                  <c:v>0.0095546527809347</c:v>
                </c:pt>
                <c:pt idx="823">
                  <c:v>0.00956628472340526</c:v>
                </c:pt>
                <c:pt idx="824">
                  <c:v>0.00957790508982725</c:v>
                </c:pt>
                <c:pt idx="825">
                  <c:v>0.00958952546352521</c:v>
                </c:pt>
                <c:pt idx="826">
                  <c:v>0.0096011458299472</c:v>
                </c:pt>
                <c:pt idx="827">
                  <c:v>0.00961277777969371</c:v>
                </c:pt>
                <c:pt idx="828">
                  <c:v>0.0096243981461157</c:v>
                </c:pt>
                <c:pt idx="829">
                  <c:v>0.00963601851981366</c:v>
                </c:pt>
                <c:pt idx="830">
                  <c:v>0.00964765046228422</c:v>
                </c:pt>
                <c:pt idx="831">
                  <c:v>0.00965927083598217</c:v>
                </c:pt>
                <c:pt idx="832">
                  <c:v>0.00967089120240416</c:v>
                </c:pt>
                <c:pt idx="833">
                  <c:v>0.00968251157610212</c:v>
                </c:pt>
                <c:pt idx="834">
                  <c:v>0.00969414351857267</c:v>
                </c:pt>
                <c:pt idx="835">
                  <c:v>0.00970576388499467</c:v>
                </c:pt>
                <c:pt idx="836">
                  <c:v>0.00971738425869262</c:v>
                </c:pt>
                <c:pt idx="837">
                  <c:v>0.00972901620116317</c:v>
                </c:pt>
                <c:pt idx="838">
                  <c:v>0.00974063657486113</c:v>
                </c:pt>
                <c:pt idx="839">
                  <c:v>0.00975225694128312</c:v>
                </c:pt>
                <c:pt idx="840">
                  <c:v>0.00976387731498107</c:v>
                </c:pt>
                <c:pt idx="841">
                  <c:v>0.00977550925745163</c:v>
                </c:pt>
                <c:pt idx="842">
                  <c:v>0.00978712963114958</c:v>
                </c:pt>
                <c:pt idx="843">
                  <c:v>0.00979874999757157</c:v>
                </c:pt>
                <c:pt idx="844">
                  <c:v>0.00981038194731809</c:v>
                </c:pt>
                <c:pt idx="845">
                  <c:v>0.00982200231374009</c:v>
                </c:pt>
                <c:pt idx="846">
                  <c:v>0.00983362268743804</c:v>
                </c:pt>
                <c:pt idx="847">
                  <c:v>0.00984524305386003</c:v>
                </c:pt>
                <c:pt idx="848">
                  <c:v>0.00985687499633059</c:v>
                </c:pt>
                <c:pt idx="849">
                  <c:v>0.00986849537002854</c:v>
                </c:pt>
                <c:pt idx="850">
                  <c:v>0.00988011574372649</c:v>
                </c:pt>
                <c:pt idx="851">
                  <c:v>0.00989174768619705</c:v>
                </c:pt>
                <c:pt idx="852">
                  <c:v>0.00990336805261904</c:v>
                </c:pt>
                <c:pt idx="853">
                  <c:v>0.00991498842631699</c:v>
                </c:pt>
                <c:pt idx="854">
                  <c:v>0.00992660879273899</c:v>
                </c:pt>
                <c:pt idx="855">
                  <c:v>0.0099382407424855</c:v>
                </c:pt>
                <c:pt idx="856">
                  <c:v>0.0099498611089075</c:v>
                </c:pt>
                <c:pt idx="857">
                  <c:v>0.00996148148260545</c:v>
                </c:pt>
                <c:pt idx="858">
                  <c:v>0.009973113425076</c:v>
                </c:pt>
                <c:pt idx="859">
                  <c:v>0.00998473379877396</c:v>
                </c:pt>
                <c:pt idx="860">
                  <c:v>0.00999635416519595</c:v>
                </c:pt>
                <c:pt idx="861">
                  <c:v>0.0100079745388939</c:v>
                </c:pt>
                <c:pt idx="862">
                  <c:v>0.0100196064813645</c:v>
                </c:pt>
                <c:pt idx="863">
                  <c:v>0.0100312268550624</c:v>
                </c:pt>
                <c:pt idx="864">
                  <c:v>0.0100428472214844</c:v>
                </c:pt>
                <c:pt idx="865">
                  <c:v>0.0100544675951824</c:v>
                </c:pt>
                <c:pt idx="866">
                  <c:v>0.0100660995376529</c:v>
                </c:pt>
                <c:pt idx="867">
                  <c:v>0.0100777199040749</c:v>
                </c:pt>
                <c:pt idx="868">
                  <c:v>0.0100893402777729</c:v>
                </c:pt>
                <c:pt idx="869">
                  <c:v>0.0101009722202434</c:v>
                </c:pt>
                <c:pt idx="870">
                  <c:v>0.0101125925939414</c:v>
                </c:pt>
                <c:pt idx="871">
                  <c:v>0.0101242129603634</c:v>
                </c:pt>
                <c:pt idx="872">
                  <c:v>0.0101358333340613</c:v>
                </c:pt>
                <c:pt idx="873">
                  <c:v>0.0101474652765319</c:v>
                </c:pt>
                <c:pt idx="874">
                  <c:v>0.0101590856502298</c:v>
                </c:pt>
                <c:pt idx="875">
                  <c:v>0.0101707060166518</c:v>
                </c:pt>
                <c:pt idx="876">
                  <c:v>0.0101823379591224</c:v>
                </c:pt>
                <c:pt idx="877">
                  <c:v>0.0101939583328203</c:v>
                </c:pt>
                <c:pt idx="878">
                  <c:v>0.0102055787065183</c:v>
                </c:pt>
                <c:pt idx="879">
                  <c:v>0.0102171990729403</c:v>
                </c:pt>
                <c:pt idx="880">
                  <c:v>0.0102288310154108</c:v>
                </c:pt>
                <c:pt idx="881">
                  <c:v>0.0102404513891088</c:v>
                </c:pt>
                <c:pt idx="882">
                  <c:v>0.0102520717555308</c:v>
                </c:pt>
                <c:pt idx="883">
                  <c:v>0.0102637037052773</c:v>
                </c:pt>
                <c:pt idx="884">
                  <c:v>0.0102753240716993</c:v>
                </c:pt>
                <c:pt idx="885">
                  <c:v>0.0102869444453972</c:v>
                </c:pt>
                <c:pt idx="886">
                  <c:v>0.0102985648118192</c:v>
                </c:pt>
                <c:pt idx="887">
                  <c:v>0.0103101967615657</c:v>
                </c:pt>
                <c:pt idx="888">
                  <c:v>0.0103218171279877</c:v>
                </c:pt>
                <c:pt idx="889">
                  <c:v>0.0103334375016857</c:v>
                </c:pt>
                <c:pt idx="890">
                  <c:v>0.0103450694441563</c:v>
                </c:pt>
                <c:pt idx="891">
                  <c:v>0.0103566898178542</c:v>
                </c:pt>
                <c:pt idx="892">
                  <c:v>0.0103683101842762</c:v>
                </c:pt>
                <c:pt idx="893">
                  <c:v>0.0103799305579741</c:v>
                </c:pt>
                <c:pt idx="894">
                  <c:v>0.0103915625004447</c:v>
                </c:pt>
                <c:pt idx="895">
                  <c:v>0.0104031828668667</c:v>
                </c:pt>
                <c:pt idx="896">
                  <c:v>0.0104148032405647</c:v>
                </c:pt>
                <c:pt idx="897">
                  <c:v>0.0104264351830352</c:v>
                </c:pt>
                <c:pt idx="898">
                  <c:v>0.0104380555567332</c:v>
                </c:pt>
                <c:pt idx="899">
                  <c:v>0.0104496759231552</c:v>
                </c:pt>
                <c:pt idx="900">
                  <c:v>0.0104612962968531</c:v>
                </c:pt>
                <c:pt idx="901">
                  <c:v>0.0104729282393237</c:v>
                </c:pt>
                <c:pt idx="902">
                  <c:v>0.0104845486130216</c:v>
                </c:pt>
                <c:pt idx="903">
                  <c:v>0.0104961689794436</c:v>
                </c:pt>
                <c:pt idx="904">
                  <c:v>0.0105078009291901</c:v>
                </c:pt>
                <c:pt idx="905">
                  <c:v>0.0105194212956121</c:v>
                </c:pt>
                <c:pt idx="906">
                  <c:v>0.0105310416693101</c:v>
                </c:pt>
                <c:pt idx="907">
                  <c:v>0.0105426620357321</c:v>
                </c:pt>
                <c:pt idx="908">
                  <c:v>0.0105542939782026</c:v>
                </c:pt>
                <c:pt idx="909">
                  <c:v>0.0105659143519006</c:v>
                </c:pt>
                <c:pt idx="910">
                  <c:v>0.0105775347255985</c:v>
                </c:pt>
                <c:pt idx="911">
                  <c:v>0.0105891666680691</c:v>
                </c:pt>
                <c:pt idx="912">
                  <c:v>0.0106007870344911</c:v>
                </c:pt>
                <c:pt idx="913">
                  <c:v>0.010612407408189</c:v>
                </c:pt>
                <c:pt idx="914">
                  <c:v>0.010624027774611</c:v>
                </c:pt>
                <c:pt idx="915">
                  <c:v>0.0106356597243575</c:v>
                </c:pt>
                <c:pt idx="916">
                  <c:v>0.0106472800907795</c:v>
                </c:pt>
                <c:pt idx="917">
                  <c:v>0.0106589004644775</c:v>
                </c:pt>
                <c:pt idx="918">
                  <c:v>0.010670532406948</c:v>
                </c:pt>
                <c:pt idx="919">
                  <c:v>0.010682152780646</c:v>
                </c:pt>
                <c:pt idx="920">
                  <c:v>0.010693773147068</c:v>
                </c:pt>
                <c:pt idx="921">
                  <c:v>0.0107053935207659</c:v>
                </c:pt>
                <c:pt idx="922">
                  <c:v>0.0107170254632365</c:v>
                </c:pt>
                <c:pt idx="923">
                  <c:v>0.0107286458296585</c:v>
                </c:pt>
                <c:pt idx="924">
                  <c:v>0.0107402662033564</c:v>
                </c:pt>
                <c:pt idx="925">
                  <c:v>0.010751898145827</c:v>
                </c:pt>
                <c:pt idx="926">
                  <c:v>0.010763518519525</c:v>
                </c:pt>
                <c:pt idx="927">
                  <c:v>0.0107751388859469</c:v>
                </c:pt>
                <c:pt idx="928">
                  <c:v>0.0107867592596449</c:v>
                </c:pt>
                <c:pt idx="929">
                  <c:v>0.0107983912021155</c:v>
                </c:pt>
                <c:pt idx="930">
                  <c:v>0.0108100115758134</c:v>
                </c:pt>
                <c:pt idx="931">
                  <c:v>0.0108216319422354</c:v>
                </c:pt>
                <c:pt idx="932">
                  <c:v>0.0108332638919819</c:v>
                </c:pt>
                <c:pt idx="933">
                  <c:v>0.0108448842584039</c:v>
                </c:pt>
                <c:pt idx="934">
                  <c:v>0.0108565046321019</c:v>
                </c:pt>
                <c:pt idx="935">
                  <c:v>0.0108681249985239</c:v>
                </c:pt>
                <c:pt idx="936">
                  <c:v>0.0108797569409944</c:v>
                </c:pt>
                <c:pt idx="937">
                  <c:v>0.0108913773146924</c:v>
                </c:pt>
                <c:pt idx="938">
                  <c:v>0.0109029976883903</c:v>
                </c:pt>
                <c:pt idx="939">
                  <c:v>0.0109146296308609</c:v>
                </c:pt>
                <c:pt idx="940">
                  <c:v>0.0109262499972829</c:v>
                </c:pt>
                <c:pt idx="941">
                  <c:v>0.0109378703709808</c:v>
                </c:pt>
                <c:pt idx="942">
                  <c:v>0.0109494907374028</c:v>
                </c:pt>
                <c:pt idx="943">
                  <c:v>0.0109611226871493</c:v>
                </c:pt>
                <c:pt idx="944">
                  <c:v>0.0109727430535713</c:v>
                </c:pt>
                <c:pt idx="945">
                  <c:v>0.0109843634272693</c:v>
                </c:pt>
                <c:pt idx="946">
                  <c:v>0.0109959953697398</c:v>
                </c:pt>
                <c:pt idx="947">
                  <c:v>0.0110076157434378</c:v>
                </c:pt>
                <c:pt idx="948">
                  <c:v>0.0110192361098598</c:v>
                </c:pt>
                <c:pt idx="949">
                  <c:v>0.0110308564835577</c:v>
                </c:pt>
                <c:pt idx="950">
                  <c:v>0.0110424884260283</c:v>
                </c:pt>
                <c:pt idx="951">
                  <c:v>0.0110541087924503</c:v>
                </c:pt>
                <c:pt idx="952">
                  <c:v>0.0110657291661482</c:v>
                </c:pt>
                <c:pt idx="953">
                  <c:v>0.0110773611086188</c:v>
                </c:pt>
                <c:pt idx="954">
                  <c:v>0.0110889814823167</c:v>
                </c:pt>
                <c:pt idx="955">
                  <c:v>0.0111006018487387</c:v>
                </c:pt>
                <c:pt idx="956">
                  <c:v>0.0111122222224367</c:v>
                </c:pt>
                <c:pt idx="957">
                  <c:v>0.0111238541649072</c:v>
                </c:pt>
                <c:pt idx="958">
                  <c:v>0.0111354745386052</c:v>
                </c:pt>
                <c:pt idx="959">
                  <c:v>0.0111470949050272</c:v>
                </c:pt>
                <c:pt idx="960">
                  <c:v>0.0111587268547737</c:v>
                </c:pt>
                <c:pt idx="961">
                  <c:v>0.0111703472211957</c:v>
                </c:pt>
                <c:pt idx="962">
                  <c:v>0.0111819675948936</c:v>
                </c:pt>
                <c:pt idx="963">
                  <c:v>0.0111935879613156</c:v>
                </c:pt>
                <c:pt idx="964">
                  <c:v>0.0112052199037862</c:v>
                </c:pt>
                <c:pt idx="965">
                  <c:v>0.0112168402774842</c:v>
                </c:pt>
                <c:pt idx="966">
                  <c:v>0.0112284606511821</c:v>
                </c:pt>
                <c:pt idx="967">
                  <c:v>0.0112400925936527</c:v>
                </c:pt>
                <c:pt idx="968">
                  <c:v>0.0112517129600747</c:v>
                </c:pt>
                <c:pt idx="969">
                  <c:v>0.0112633333337726</c:v>
                </c:pt>
                <c:pt idx="970">
                  <c:v>0.0112749537001946</c:v>
                </c:pt>
                <c:pt idx="971">
                  <c:v>0.0112865856499411</c:v>
                </c:pt>
                <c:pt idx="972">
                  <c:v>0.0112982060163631</c:v>
                </c:pt>
                <c:pt idx="973">
                  <c:v>0.0113098263900611</c:v>
                </c:pt>
                <c:pt idx="974">
                  <c:v>0.0113214583325316</c:v>
                </c:pt>
                <c:pt idx="975">
                  <c:v>0.0113330787062296</c:v>
                </c:pt>
                <c:pt idx="976">
                  <c:v>0.0113446990726516</c:v>
                </c:pt>
                <c:pt idx="977">
                  <c:v>0.0113563194463495</c:v>
                </c:pt>
                <c:pt idx="978">
                  <c:v>0.0113679513888201</c:v>
                </c:pt>
                <c:pt idx="979">
                  <c:v>0.011379571762518</c:v>
                </c:pt>
                <c:pt idx="980">
                  <c:v>0.01139119212894</c:v>
                </c:pt>
                <c:pt idx="981">
                  <c:v>0.011402812502638</c:v>
                </c:pt>
                <c:pt idx="982">
                  <c:v>0.0114144444451085</c:v>
                </c:pt>
                <c:pt idx="983">
                  <c:v>0.0114260648115305</c:v>
                </c:pt>
                <c:pt idx="984">
                  <c:v>0.0114376851852285</c:v>
                </c:pt>
                <c:pt idx="985">
                  <c:v>0.011449317127699</c:v>
                </c:pt>
                <c:pt idx="986">
                  <c:v>0.011460937501397</c:v>
                </c:pt>
                <c:pt idx="987">
                  <c:v>0.011472557867819</c:v>
                </c:pt>
                <c:pt idx="988">
                  <c:v>0.0114841782415169</c:v>
                </c:pt>
                <c:pt idx="989">
                  <c:v>0.0114958101839875</c:v>
                </c:pt>
                <c:pt idx="990">
                  <c:v>0.0115074305576854</c:v>
                </c:pt>
                <c:pt idx="991">
                  <c:v>0.0115190509241074</c:v>
                </c:pt>
                <c:pt idx="992">
                  <c:v>0.011530682866578</c:v>
                </c:pt>
                <c:pt idx="993">
                  <c:v>0.0115423032402759</c:v>
                </c:pt>
                <c:pt idx="994">
                  <c:v>0.0115539236139739</c:v>
                </c:pt>
                <c:pt idx="995">
                  <c:v>0.0115655439803959</c:v>
                </c:pt>
                <c:pt idx="996">
                  <c:v>0.0115771759228664</c:v>
                </c:pt>
                <c:pt idx="997">
                  <c:v>0.0115887962965644</c:v>
                </c:pt>
                <c:pt idx="998">
                  <c:v>0.0116004166629864</c:v>
                </c:pt>
                <c:pt idx="999">
                  <c:v>0.0116120486127329</c:v>
                </c:pt>
                <c:pt idx="1000">
                  <c:v>0.0116236689791549</c:v>
                </c:pt>
                <c:pt idx="1001">
                  <c:v>0.0116352893528529</c:v>
                </c:pt>
                <c:pt idx="1002">
                  <c:v>0.0116469097192748</c:v>
                </c:pt>
                <c:pt idx="1003">
                  <c:v>0.0116585416690214</c:v>
                </c:pt>
                <c:pt idx="1004">
                  <c:v>0.0116701620354434</c:v>
                </c:pt>
                <c:pt idx="1005">
                  <c:v>0.0116817824091413</c:v>
                </c:pt>
                <c:pt idx="1006">
                  <c:v>0.0116934143516119</c:v>
                </c:pt>
                <c:pt idx="1007">
                  <c:v>0.0117050347253098</c:v>
                </c:pt>
                <c:pt idx="1008">
                  <c:v>0.0117166550917318</c:v>
                </c:pt>
                <c:pt idx="1009">
                  <c:v>0.0117282754654298</c:v>
                </c:pt>
                <c:pt idx="1010">
                  <c:v>0.0117399074079003</c:v>
                </c:pt>
                <c:pt idx="1011">
                  <c:v>0.0117515277743223</c:v>
                </c:pt>
                <c:pt idx="1012">
                  <c:v>0.0117631481480203</c:v>
                </c:pt>
                <c:pt idx="1013">
                  <c:v>0.0117747800904908</c:v>
                </c:pt>
                <c:pt idx="1014">
                  <c:v>0.0117864004641888</c:v>
                </c:pt>
                <c:pt idx="1015">
                  <c:v>0.0117980208306108</c:v>
                </c:pt>
                <c:pt idx="1016">
                  <c:v>0.0118096412043087</c:v>
                </c:pt>
                <c:pt idx="1017">
                  <c:v>0.0118212731467793</c:v>
                </c:pt>
                <c:pt idx="1018">
                  <c:v>0.0118328935204772</c:v>
                </c:pt>
                <c:pt idx="1019">
                  <c:v>0.0118445138868992</c:v>
                </c:pt>
                <c:pt idx="1020">
                  <c:v>0.0118561458366457</c:v>
                </c:pt>
                <c:pt idx="1021">
                  <c:v>0.0118677662030677</c:v>
                </c:pt>
                <c:pt idx="1022">
                  <c:v>0.0118793865767657</c:v>
                </c:pt>
                <c:pt idx="1023">
                  <c:v>0.0118910069431877</c:v>
                </c:pt>
                <c:pt idx="1024">
                  <c:v>0.0119026388856582</c:v>
                </c:pt>
                <c:pt idx="1025">
                  <c:v>0.0119142592593562</c:v>
                </c:pt>
                <c:pt idx="1026">
                  <c:v>0.0119258796257782</c:v>
                </c:pt>
                <c:pt idx="1027">
                  <c:v>0.0119375115755247</c:v>
                </c:pt>
                <c:pt idx="1028">
                  <c:v>0.0119491319419467</c:v>
                </c:pt>
                <c:pt idx="1029">
                  <c:v>0.0119607523156446</c:v>
                </c:pt>
                <c:pt idx="1030">
                  <c:v>0.0119723726820666</c:v>
                </c:pt>
                <c:pt idx="1031">
                  <c:v>0.0119840046318132</c:v>
                </c:pt>
                <c:pt idx="1032">
                  <c:v>0.0119956249982351</c:v>
                </c:pt>
                <c:pt idx="1033">
                  <c:v>0.0120072453719331</c:v>
                </c:pt>
                <c:pt idx="1034">
                  <c:v>0.0120188773144037</c:v>
                </c:pt>
                <c:pt idx="1035">
                  <c:v>0.0120304976881016</c:v>
                </c:pt>
                <c:pt idx="1036">
                  <c:v>0.0120421180545236</c:v>
                </c:pt>
                <c:pt idx="1037">
                  <c:v>0.0120537384282215</c:v>
                </c:pt>
                <c:pt idx="1038">
                  <c:v>0.0120653703706921</c:v>
                </c:pt>
                <c:pt idx="1039">
                  <c:v>0.0120769907371141</c:v>
                </c:pt>
                <c:pt idx="1040">
                  <c:v>0.0120886111108121</c:v>
                </c:pt>
                <c:pt idx="1041">
                  <c:v>0.0121002430532826</c:v>
                </c:pt>
                <c:pt idx="1042">
                  <c:v>0.0121118634269806</c:v>
                </c:pt>
                <c:pt idx="1043">
                  <c:v>0.0121234837934026</c:v>
                </c:pt>
                <c:pt idx="1044">
                  <c:v>0.0121351041671005</c:v>
                </c:pt>
                <c:pt idx="1045">
                  <c:v>0.0121467361095711</c:v>
                </c:pt>
                <c:pt idx="1046">
                  <c:v>0.012158356483269</c:v>
                </c:pt>
                <c:pt idx="1047">
                  <c:v>0.012169976849691</c:v>
                </c:pt>
                <c:pt idx="1048">
                  <c:v>0.0121816087994375</c:v>
                </c:pt>
                <c:pt idx="1049">
                  <c:v>0.0121932291658595</c:v>
                </c:pt>
                <c:pt idx="1050">
                  <c:v>0.0122048495395575</c:v>
                </c:pt>
                <c:pt idx="1051">
                  <c:v>0.0122164699059795</c:v>
                </c:pt>
                <c:pt idx="1052">
                  <c:v>0.01222810184845</c:v>
                </c:pt>
                <c:pt idx="1053">
                  <c:v>0.012239722222148</c:v>
                </c:pt>
                <c:pt idx="1054">
                  <c:v>0.0122513425958459</c:v>
                </c:pt>
                <c:pt idx="1055">
                  <c:v>0.0122629745383165</c:v>
                </c:pt>
                <c:pt idx="1056">
                  <c:v>0.0122745949047385</c:v>
                </c:pt>
                <c:pt idx="1057">
                  <c:v>0.0122862152784364</c:v>
                </c:pt>
                <c:pt idx="1058">
                  <c:v>0.0122978356448584</c:v>
                </c:pt>
                <c:pt idx="1059">
                  <c:v>0.0123094675946049</c:v>
                </c:pt>
                <c:pt idx="1060">
                  <c:v>0.0123210879610269</c:v>
                </c:pt>
                <c:pt idx="1061">
                  <c:v>0.0123327083347249</c:v>
                </c:pt>
                <c:pt idx="1062">
                  <c:v>0.0123443402771954</c:v>
                </c:pt>
                <c:pt idx="1063">
                  <c:v>0.0123559606508934</c:v>
                </c:pt>
                <c:pt idx="1064">
                  <c:v>0.0123675810173154</c:v>
                </c:pt>
                <c:pt idx="1065">
                  <c:v>0.0123792013910133</c:v>
                </c:pt>
                <c:pt idx="1066">
                  <c:v>0.0123908333334839</c:v>
                </c:pt>
                <c:pt idx="1067">
                  <c:v>0.0124024536999059</c:v>
                </c:pt>
                <c:pt idx="1068">
                  <c:v>0.0124140740736038</c:v>
                </c:pt>
                <c:pt idx="1069">
                  <c:v>0.0124257060160744</c:v>
                </c:pt>
                <c:pt idx="1070">
                  <c:v>0.0124373263897724</c:v>
                </c:pt>
                <c:pt idx="1071">
                  <c:v>0.0124489467561943</c:v>
                </c:pt>
                <c:pt idx="1072">
                  <c:v>0.0124605671298923</c:v>
                </c:pt>
                <c:pt idx="1073">
                  <c:v>0.0124721990723629</c:v>
                </c:pt>
                <c:pt idx="1074">
                  <c:v>0.0124838194460608</c:v>
                </c:pt>
                <c:pt idx="1075">
                  <c:v>0.0124954398124828</c:v>
                </c:pt>
                <c:pt idx="1076">
                  <c:v>0.0125070717622293</c:v>
                </c:pt>
                <c:pt idx="1077">
                  <c:v>0.0125186921286513</c:v>
                </c:pt>
                <c:pt idx="1078">
                  <c:v>0.0125303125023493</c:v>
                </c:pt>
                <c:pt idx="1079">
                  <c:v>0.0125419328687713</c:v>
                </c:pt>
                <c:pt idx="1080">
                  <c:v>0.0125535648112418</c:v>
                </c:pt>
                <c:pt idx="1081">
                  <c:v>0.0125651851849398</c:v>
                </c:pt>
                <c:pt idx="1082">
                  <c:v>0.0125768055586377</c:v>
                </c:pt>
                <c:pt idx="1083">
                  <c:v>0.0125884375011083</c:v>
                </c:pt>
                <c:pt idx="1084">
                  <c:v>0.0126000578675303</c:v>
                </c:pt>
                <c:pt idx="1085">
                  <c:v>0.0126116782412282</c:v>
                </c:pt>
                <c:pt idx="1086">
                  <c:v>0.0126232986076502</c:v>
                </c:pt>
                <c:pt idx="1087">
                  <c:v>0.0126349305573967</c:v>
                </c:pt>
                <c:pt idx="1088">
                  <c:v>0.0126465509238187</c:v>
                </c:pt>
                <c:pt idx="1089">
                  <c:v>0.0126581712975167</c:v>
                </c:pt>
                <c:pt idx="1090">
                  <c:v>0.0126697916639387</c:v>
                </c:pt>
                <c:pt idx="1091">
                  <c:v>0.0126814236136852</c:v>
                </c:pt>
                <c:pt idx="1092">
                  <c:v>0.0126930439801072</c:v>
                </c:pt>
                <c:pt idx="1093">
                  <c:v>0.0127046643538051</c:v>
                </c:pt>
                <c:pt idx="1094">
                  <c:v>0.0127162962962757</c:v>
                </c:pt>
                <c:pt idx="1095">
                  <c:v>0.0127279166699736</c:v>
                </c:pt>
                <c:pt idx="1096">
                  <c:v>0.0127395370363956</c:v>
                </c:pt>
                <c:pt idx="1097">
                  <c:v>0.0127511574100936</c:v>
                </c:pt>
                <c:pt idx="1098">
                  <c:v>0.0127627893525641</c:v>
                </c:pt>
                <c:pt idx="1099">
                  <c:v>0.0127744097189861</c:v>
                </c:pt>
                <c:pt idx="1100">
                  <c:v>0.0127860300926841</c:v>
                </c:pt>
                <c:pt idx="1101">
                  <c:v>0.0127976620351546</c:v>
                </c:pt>
                <c:pt idx="1102">
                  <c:v>0.0128092824088526</c:v>
                </c:pt>
                <c:pt idx="1103">
                  <c:v>0.0128209027752746</c:v>
                </c:pt>
                <c:pt idx="1104">
                  <c:v>0.0128325231489725</c:v>
                </c:pt>
                <c:pt idx="1105">
                  <c:v>0.0128441550914431</c:v>
                </c:pt>
                <c:pt idx="1106">
                  <c:v>0.012855775465141</c:v>
                </c:pt>
                <c:pt idx="1107">
                  <c:v>0.012867395831563</c:v>
                </c:pt>
                <c:pt idx="1108">
                  <c:v>0.0128790277740336</c:v>
                </c:pt>
                <c:pt idx="1109">
                  <c:v>0.0128906481477316</c:v>
                </c:pt>
                <c:pt idx="1110">
                  <c:v>0.0129022685214295</c:v>
                </c:pt>
                <c:pt idx="1111">
                  <c:v>0.0129138888878515</c:v>
                </c:pt>
                <c:pt idx="1112">
                  <c:v>0.0129255208303221</c:v>
                </c:pt>
                <c:pt idx="1113">
                  <c:v>0.01293714120402</c:v>
                </c:pt>
                <c:pt idx="1114">
                  <c:v>0.012948761570442</c:v>
                </c:pt>
                <c:pt idx="1115">
                  <c:v>0.0129603935201885</c:v>
                </c:pt>
                <c:pt idx="1116">
                  <c:v>0.0129720138866105</c:v>
                </c:pt>
                <c:pt idx="1117">
                  <c:v>0.0129836342603085</c:v>
                </c:pt>
                <c:pt idx="1118">
                  <c:v>0.0129952546267305</c:v>
                </c:pt>
                <c:pt idx="1119">
                  <c:v>0.013006886576477</c:v>
                </c:pt>
                <c:pt idx="1120">
                  <c:v>0.013018506942899</c:v>
                </c:pt>
                <c:pt idx="1121">
                  <c:v>0.0130301273165969</c:v>
                </c:pt>
                <c:pt idx="1122">
                  <c:v>0.0130417592590675</c:v>
                </c:pt>
                <c:pt idx="1123">
                  <c:v>0.0130533796327654</c:v>
                </c:pt>
                <c:pt idx="1124">
                  <c:v>0.0130649999991874</c:v>
                </c:pt>
                <c:pt idx="1125">
                  <c:v>0.0130766203728854</c:v>
                </c:pt>
                <c:pt idx="1126">
                  <c:v>0.0130882523153559</c:v>
                </c:pt>
                <c:pt idx="1127">
                  <c:v>0.0130998726817779</c:v>
                </c:pt>
                <c:pt idx="1128">
                  <c:v>0.0131114930554759</c:v>
                </c:pt>
                <c:pt idx="1129">
                  <c:v>0.0131231249979464</c:v>
                </c:pt>
                <c:pt idx="1130">
                  <c:v>0.0131347453716444</c:v>
                </c:pt>
                <c:pt idx="1131">
                  <c:v>0.0131463657380664</c:v>
                </c:pt>
                <c:pt idx="1132">
                  <c:v>0.0131579861117643</c:v>
                </c:pt>
                <c:pt idx="1133">
                  <c:v>0.0131696180542349</c:v>
                </c:pt>
                <c:pt idx="1134">
                  <c:v>0.0131812384279328</c:v>
                </c:pt>
                <c:pt idx="1135">
                  <c:v>0.0131928587943548</c:v>
                </c:pt>
                <c:pt idx="1136">
                  <c:v>0.0132044907441013</c:v>
                </c:pt>
                <c:pt idx="1137">
                  <c:v>0.0132161111105233</c:v>
                </c:pt>
                <c:pt idx="1138">
                  <c:v>0.0132277314842213</c:v>
                </c:pt>
                <c:pt idx="1139">
                  <c:v>0.0132393518506433</c:v>
                </c:pt>
                <c:pt idx="1140">
                  <c:v>0.0132509837931138</c:v>
                </c:pt>
                <c:pt idx="1141">
                  <c:v>0.0132626041668118</c:v>
                </c:pt>
                <c:pt idx="1142">
                  <c:v>0.0132742245332338</c:v>
                </c:pt>
                <c:pt idx="1143">
                  <c:v>0.0132858564829803</c:v>
                </c:pt>
                <c:pt idx="1144">
                  <c:v>0.0132974768494023</c:v>
                </c:pt>
                <c:pt idx="1145">
                  <c:v>0.0133090972231003</c:v>
                </c:pt>
                <c:pt idx="1146">
                  <c:v>0.0133207175895222</c:v>
                </c:pt>
                <c:pt idx="1147">
                  <c:v>0.0133323495392688</c:v>
                </c:pt>
                <c:pt idx="1148">
                  <c:v>0.0133439699056908</c:v>
                </c:pt>
                <c:pt idx="1149">
                  <c:v>0.0133555902793887</c:v>
                </c:pt>
                <c:pt idx="1150">
                  <c:v>0.0133672222218593</c:v>
                </c:pt>
                <c:pt idx="1151">
                  <c:v>0.0133788425955572</c:v>
                </c:pt>
                <c:pt idx="1152">
                  <c:v>0.0133904629619792</c:v>
                </c:pt>
                <c:pt idx="1153">
                  <c:v>0.0134020833356772</c:v>
                </c:pt>
                <c:pt idx="1154">
                  <c:v>0.0134137152781477</c:v>
                </c:pt>
                <c:pt idx="1155">
                  <c:v>0.0134253356445697</c:v>
                </c:pt>
                <c:pt idx="1156">
                  <c:v>0.0134369560182677</c:v>
                </c:pt>
                <c:pt idx="1157">
                  <c:v>0.0134485879607382</c:v>
                </c:pt>
                <c:pt idx="1158">
                  <c:v>0.0134602083344362</c:v>
                </c:pt>
                <c:pt idx="1159">
                  <c:v>0.0134718287008582</c:v>
                </c:pt>
                <c:pt idx="1160">
                  <c:v>0.0134834490745561</c:v>
                </c:pt>
                <c:pt idx="1161">
                  <c:v>0.0134950810170267</c:v>
                </c:pt>
                <c:pt idx="1162">
                  <c:v>0.0135067013907246</c:v>
                </c:pt>
                <c:pt idx="1163">
                  <c:v>0.0135183217571466</c:v>
                </c:pt>
                <c:pt idx="1164">
                  <c:v>0.0135299537068931</c:v>
                </c:pt>
                <c:pt idx="1165">
                  <c:v>0.0135415740733151</c:v>
                </c:pt>
                <c:pt idx="1166">
                  <c:v>0.0135531944470131</c:v>
                </c:pt>
                <c:pt idx="1167">
                  <c:v>0.0135648148134351</c:v>
                </c:pt>
                <c:pt idx="1168">
                  <c:v>0.0135764467559056</c:v>
                </c:pt>
                <c:pt idx="1169">
                  <c:v>0.0135880671296036</c:v>
                </c:pt>
                <c:pt idx="1170">
                  <c:v>0.0135996875033015</c:v>
                </c:pt>
                <c:pt idx="1171">
                  <c:v>0.0136113194457721</c:v>
                </c:pt>
                <c:pt idx="1172">
                  <c:v>0.0136229398121941</c:v>
                </c:pt>
                <c:pt idx="1173">
                  <c:v>0.013634560185892</c:v>
                </c:pt>
                <c:pt idx="1174">
                  <c:v>0.013646180552314</c:v>
                </c:pt>
                <c:pt idx="1175">
                  <c:v>0.0136578125020605</c:v>
                </c:pt>
                <c:pt idx="1176">
                  <c:v>0.0136694328684825</c:v>
                </c:pt>
                <c:pt idx="1177">
                  <c:v>0.0136810532421805</c:v>
                </c:pt>
                <c:pt idx="1178">
                  <c:v>0.0136926851846511</c:v>
                </c:pt>
                <c:pt idx="1179">
                  <c:v>0.013704305558349</c:v>
                </c:pt>
                <c:pt idx="1180">
                  <c:v>0.013715925924771</c:v>
                </c:pt>
                <c:pt idx="1181">
                  <c:v>0.013727546298469</c:v>
                </c:pt>
                <c:pt idx="1182">
                  <c:v>0.0137391782409395</c:v>
                </c:pt>
                <c:pt idx="1183">
                  <c:v>0.0137507986073615</c:v>
                </c:pt>
                <c:pt idx="1184">
                  <c:v>0.0137624189810595</c:v>
                </c:pt>
                <c:pt idx="1185">
                  <c:v>0.01377405092353</c:v>
                </c:pt>
                <c:pt idx="1186">
                  <c:v>0.013785671297228</c:v>
                </c:pt>
                <c:pt idx="1187">
                  <c:v>0.01379729166365</c:v>
                </c:pt>
                <c:pt idx="1188">
                  <c:v>0.0138089120373479</c:v>
                </c:pt>
                <c:pt idx="1189">
                  <c:v>0.0138205439798185</c:v>
                </c:pt>
                <c:pt idx="1190">
                  <c:v>0.0138321643535164</c:v>
                </c:pt>
                <c:pt idx="1191">
                  <c:v>0.0138437847199384</c:v>
                </c:pt>
                <c:pt idx="1192">
                  <c:v>0.0138554166696849</c:v>
                </c:pt>
                <c:pt idx="1193">
                  <c:v>0.0138670370361069</c:v>
                </c:pt>
                <c:pt idx="1194">
                  <c:v>0.0138786574098049</c:v>
                </c:pt>
                <c:pt idx="1195">
                  <c:v>0.0138902777762269</c:v>
                </c:pt>
                <c:pt idx="1196">
                  <c:v>0.0139019097186974</c:v>
                </c:pt>
                <c:pt idx="1197">
                  <c:v>0.0139135300923954</c:v>
                </c:pt>
                <c:pt idx="1198">
                  <c:v>0.0139251504660933</c:v>
                </c:pt>
                <c:pt idx="1199">
                  <c:v>0.0139367824085639</c:v>
                </c:pt>
                <c:pt idx="1200">
                  <c:v>0.0139484027749859</c:v>
                </c:pt>
                <c:pt idx="1201">
                  <c:v>0.0139600231486838</c:v>
                </c:pt>
                <c:pt idx="1202">
                  <c:v>0.0139716435151058</c:v>
                </c:pt>
                <c:pt idx="1203">
                  <c:v>0.0139832754648523</c:v>
                </c:pt>
                <c:pt idx="1204">
                  <c:v>0.0139948958312743</c:v>
                </c:pt>
                <c:pt idx="1205">
                  <c:v>0.0140065162049723</c:v>
                </c:pt>
                <c:pt idx="1206">
                  <c:v>0.0140181365713943</c:v>
                </c:pt>
                <c:pt idx="1207">
                  <c:v>0.0140297685211408</c:v>
                </c:pt>
                <c:pt idx="1208">
                  <c:v>0.0140413888875628</c:v>
                </c:pt>
                <c:pt idx="1209">
                  <c:v>0.0140530092612607</c:v>
                </c:pt>
                <c:pt idx="1210">
                  <c:v>0.0140646412037313</c:v>
                </c:pt>
                <c:pt idx="1211">
                  <c:v>0.0140762615774292</c:v>
                </c:pt>
                <c:pt idx="1212">
                  <c:v>0.0140878819438512</c:v>
                </c:pt>
                <c:pt idx="1213">
                  <c:v>0.0140995023175492</c:v>
                </c:pt>
                <c:pt idx="1214">
                  <c:v>0.0141111342600198</c:v>
                </c:pt>
                <c:pt idx="1215">
                  <c:v>0.0141227546264417</c:v>
                </c:pt>
                <c:pt idx="1216">
                  <c:v>0.0141343750001397</c:v>
                </c:pt>
                <c:pt idx="1217">
                  <c:v>0.0141460069426103</c:v>
                </c:pt>
                <c:pt idx="1218">
                  <c:v>0.0141576273163082</c:v>
                </c:pt>
                <c:pt idx="1219">
                  <c:v>0.0141692476827302</c:v>
                </c:pt>
                <c:pt idx="1220">
                  <c:v>0.0141808680564282</c:v>
                </c:pt>
                <c:pt idx="1221">
                  <c:v>0.0141924999988987</c:v>
                </c:pt>
                <c:pt idx="1222">
                  <c:v>0.0142041203725967</c:v>
                </c:pt>
                <c:pt idx="1223">
                  <c:v>0.0142157407390187</c:v>
                </c:pt>
                <c:pt idx="1224">
                  <c:v>0.0142273726814892</c:v>
                </c:pt>
                <c:pt idx="1225">
                  <c:v>0.0142389930551872</c:v>
                </c:pt>
                <c:pt idx="1226">
                  <c:v>0.0142506134288851</c:v>
                </c:pt>
                <c:pt idx="1227">
                  <c:v>0.0142622337953071</c:v>
                </c:pt>
                <c:pt idx="1228">
                  <c:v>0.0142738657377777</c:v>
                </c:pt>
                <c:pt idx="1229">
                  <c:v>0.0142854861114756</c:v>
                </c:pt>
                <c:pt idx="1230">
                  <c:v>0.0142971064778976</c:v>
                </c:pt>
                <c:pt idx="1231">
                  <c:v>0.0143087384276441</c:v>
                </c:pt>
                <c:pt idx="1232">
                  <c:v>0.0143203587940661</c:v>
                </c:pt>
                <c:pt idx="1233">
                  <c:v>0.0143319791677641</c:v>
                </c:pt>
                <c:pt idx="1234">
                  <c:v>0.0143435995341861</c:v>
                </c:pt>
                <c:pt idx="1235">
                  <c:v>0.0143552314839326</c:v>
                </c:pt>
                <c:pt idx="1236">
                  <c:v>0.0143668518503546</c:v>
                </c:pt>
                <c:pt idx="1237">
                  <c:v>0.0143784722240525</c:v>
                </c:pt>
                <c:pt idx="1238">
                  <c:v>0.0143901041665231</c:v>
                </c:pt>
                <c:pt idx="1239">
                  <c:v>0.014401724540221</c:v>
                </c:pt>
                <c:pt idx="1240">
                  <c:v>0.014413344906643</c:v>
                </c:pt>
                <c:pt idx="1241">
                  <c:v>0.014424965280341</c:v>
                </c:pt>
                <c:pt idx="1242">
                  <c:v>0.0144365972228115</c:v>
                </c:pt>
                <c:pt idx="1243">
                  <c:v>0.0144482175892335</c:v>
                </c:pt>
                <c:pt idx="1244">
                  <c:v>0.0144598379629315</c:v>
                </c:pt>
                <c:pt idx="1245">
                  <c:v>0.014471469905402</c:v>
                </c:pt>
                <c:pt idx="1246">
                  <c:v>0.0144830902791</c:v>
                </c:pt>
                <c:pt idx="1247">
                  <c:v>0.014494710645522</c:v>
                </c:pt>
                <c:pt idx="1248">
                  <c:v>0.0145063310192199</c:v>
                </c:pt>
                <c:pt idx="1249">
                  <c:v>0.0145179629616905</c:v>
                </c:pt>
                <c:pt idx="1250">
                  <c:v>0.0145295833353885</c:v>
                </c:pt>
                <c:pt idx="1251">
                  <c:v>0.0145412037018104</c:v>
                </c:pt>
                <c:pt idx="1252">
                  <c:v>0.014552835644281</c:v>
                </c:pt>
                <c:pt idx="1253">
                  <c:v>0.014564456017979</c:v>
                </c:pt>
                <c:pt idx="1254">
                  <c:v>0.0145760763916769</c:v>
                </c:pt>
                <c:pt idx="1255">
                  <c:v>0.0145876967580989</c:v>
                </c:pt>
                <c:pt idx="1256">
                  <c:v>0.0145993287005695</c:v>
                </c:pt>
                <c:pt idx="1257">
                  <c:v>0.0146109490742674</c:v>
                </c:pt>
                <c:pt idx="1258">
                  <c:v>0.0146225694406894</c:v>
                </c:pt>
                <c:pt idx="1259">
                  <c:v>0.0146342013904359</c:v>
                </c:pt>
                <c:pt idx="1260">
                  <c:v>0.0146458217568579</c:v>
                </c:pt>
                <c:pt idx="1261">
                  <c:v>0.0146574421305559</c:v>
                </c:pt>
                <c:pt idx="1262">
                  <c:v>0.0146690624969779</c:v>
                </c:pt>
                <c:pt idx="1263">
                  <c:v>0.0146806944467244</c:v>
                </c:pt>
                <c:pt idx="1264">
                  <c:v>0.0146923148131464</c:v>
                </c:pt>
                <c:pt idx="1265">
                  <c:v>0.0147039351868443</c:v>
                </c:pt>
                <c:pt idx="1266">
                  <c:v>0.0147155671293149</c:v>
                </c:pt>
                <c:pt idx="1267">
                  <c:v>0.0147271875030128</c:v>
                </c:pt>
                <c:pt idx="1268">
                  <c:v>0.0147388078694348</c:v>
                </c:pt>
                <c:pt idx="1269">
                  <c:v>0.0147504282431328</c:v>
                </c:pt>
                <c:pt idx="1270">
                  <c:v>0.0147620601856033</c:v>
                </c:pt>
                <c:pt idx="1271">
                  <c:v>0.0147736805520253</c:v>
                </c:pt>
                <c:pt idx="1272">
                  <c:v>0.0147853009257233</c:v>
                </c:pt>
                <c:pt idx="1273">
                  <c:v>0.0147969328681938</c:v>
                </c:pt>
                <c:pt idx="1274">
                  <c:v>0.0148085532418918</c:v>
                </c:pt>
                <c:pt idx="1275">
                  <c:v>0.0148201736083138</c:v>
                </c:pt>
                <c:pt idx="1276">
                  <c:v>0.0148317939820117</c:v>
                </c:pt>
                <c:pt idx="1277">
                  <c:v>0.0148434259244823</c:v>
                </c:pt>
                <c:pt idx="1278">
                  <c:v>0.0148550462981802</c:v>
                </c:pt>
                <c:pt idx="1279">
                  <c:v>0.0148666666646022</c:v>
                </c:pt>
                <c:pt idx="1280">
                  <c:v>0.0148782986143487</c:v>
                </c:pt>
                <c:pt idx="1281">
                  <c:v>0.0148899189807707</c:v>
                </c:pt>
                <c:pt idx="1282">
                  <c:v>0.0149015393544687</c:v>
                </c:pt>
                <c:pt idx="1283">
                  <c:v>0.0149131597208907</c:v>
                </c:pt>
                <c:pt idx="1284">
                  <c:v>0.0149247916633612</c:v>
                </c:pt>
                <c:pt idx="1285">
                  <c:v>0.0149364120370592</c:v>
                </c:pt>
                <c:pt idx="1286">
                  <c:v>0.0149480324107572</c:v>
                </c:pt>
                <c:pt idx="1287">
                  <c:v>0.0149596643532277</c:v>
                </c:pt>
                <c:pt idx="1288">
                  <c:v>0.0149712847196497</c:v>
                </c:pt>
                <c:pt idx="1289">
                  <c:v>0.0149829050933477</c:v>
                </c:pt>
                <c:pt idx="1290">
                  <c:v>0.0149945254597696</c:v>
                </c:pt>
                <c:pt idx="1291">
                  <c:v>0.0150061574095162</c:v>
                </c:pt>
                <c:pt idx="1292">
                  <c:v>0.0150177777759382</c:v>
                </c:pt>
                <c:pt idx="1293">
                  <c:v>0.0150293981496361</c:v>
                </c:pt>
                <c:pt idx="1294">
                  <c:v>0.0150410300921067</c:v>
                </c:pt>
                <c:pt idx="1295">
                  <c:v>0.0150526504658046</c:v>
                </c:pt>
                <c:pt idx="1296">
                  <c:v>0.0150642708322266</c:v>
                </c:pt>
                <c:pt idx="1297">
                  <c:v>0.0150758912059246</c:v>
                </c:pt>
                <c:pt idx="1298">
                  <c:v>0.0150875231483951</c:v>
                </c:pt>
                <c:pt idx="1299">
                  <c:v>0.0150991435148171</c:v>
                </c:pt>
                <c:pt idx="1300">
                  <c:v>0.0151107638885151</c:v>
                </c:pt>
                <c:pt idx="1301">
                  <c:v>0.0151223958309856</c:v>
                </c:pt>
                <c:pt idx="1302">
                  <c:v>0.0151340162046836</c:v>
                </c:pt>
                <c:pt idx="1303">
                  <c:v>0.0151456365711056</c:v>
                </c:pt>
                <c:pt idx="1304">
                  <c:v>0.0151572569448035</c:v>
                </c:pt>
                <c:pt idx="1305">
                  <c:v>0.0151688888872741</c:v>
                </c:pt>
                <c:pt idx="1306">
                  <c:v>0.015180509260972</c:v>
                </c:pt>
                <c:pt idx="1307">
                  <c:v>0.015192129627394</c:v>
                </c:pt>
                <c:pt idx="1308">
                  <c:v>0.0152037615771405</c:v>
                </c:pt>
                <c:pt idx="1309">
                  <c:v>0.0152153819435625</c:v>
                </c:pt>
                <c:pt idx="1310">
                  <c:v>0.0152270023172605</c:v>
                </c:pt>
                <c:pt idx="1311">
                  <c:v>0.0152386226836825</c:v>
                </c:pt>
                <c:pt idx="1312">
                  <c:v>0.015250254626153</c:v>
                </c:pt>
                <c:pt idx="1313">
                  <c:v>0.015261874999851</c:v>
                </c:pt>
                <c:pt idx="1314">
                  <c:v>0.0152734953735489</c:v>
                </c:pt>
                <c:pt idx="1315">
                  <c:v>0.0152851157399709</c:v>
                </c:pt>
                <c:pt idx="1316">
                  <c:v>0.0152967476824415</c:v>
                </c:pt>
                <c:pt idx="1317">
                  <c:v>0.0153083680561394</c:v>
                </c:pt>
                <c:pt idx="1318">
                  <c:v>0.0153199884225614</c:v>
                </c:pt>
                <c:pt idx="1319">
                  <c:v>0.015331620372308</c:v>
                </c:pt>
                <c:pt idx="1320">
                  <c:v>0.0153432407387299</c:v>
                </c:pt>
                <c:pt idx="1321">
                  <c:v>0.0153548611124279</c:v>
                </c:pt>
                <c:pt idx="1322">
                  <c:v>0.0153664814788499</c:v>
                </c:pt>
                <c:pt idx="1323">
                  <c:v>0.0153781134285964</c:v>
                </c:pt>
                <c:pt idx="1324">
                  <c:v>0.0153897337950184</c:v>
                </c:pt>
                <c:pt idx="1325">
                  <c:v>0.0154013541687164</c:v>
                </c:pt>
                <c:pt idx="1326">
                  <c:v>0.0154129861111869</c:v>
                </c:pt>
                <c:pt idx="1327">
                  <c:v>0.0154246064776089</c:v>
                </c:pt>
                <c:pt idx="1328">
                  <c:v>0.0154362268513069</c:v>
                </c:pt>
                <c:pt idx="1329">
                  <c:v>0.0154478472250048</c:v>
                </c:pt>
                <c:pt idx="1330">
                  <c:v>0.0154594791674754</c:v>
                </c:pt>
                <c:pt idx="1331">
                  <c:v>0.0154710995338974</c:v>
                </c:pt>
                <c:pt idx="1332">
                  <c:v>0.0154827199075953</c:v>
                </c:pt>
                <c:pt idx="1333">
                  <c:v>0.0154943518500659</c:v>
                </c:pt>
                <c:pt idx="1334">
                  <c:v>0.0155059722237638</c:v>
                </c:pt>
                <c:pt idx="1335">
                  <c:v>0.0155175925901858</c:v>
                </c:pt>
                <c:pt idx="1336">
                  <c:v>0.0155292129638838</c:v>
                </c:pt>
                <c:pt idx="1337">
                  <c:v>0.0155408449063543</c:v>
                </c:pt>
                <c:pt idx="1338">
                  <c:v>0.0155524652800523</c:v>
                </c:pt>
                <c:pt idx="1339">
                  <c:v>0.0155640856464743</c:v>
                </c:pt>
                <c:pt idx="1340">
                  <c:v>0.0155757175889448</c:v>
                </c:pt>
                <c:pt idx="1341">
                  <c:v>0.0155873379626428</c:v>
                </c:pt>
                <c:pt idx="1342">
                  <c:v>0.0155989583363407</c:v>
                </c:pt>
                <c:pt idx="1343">
                  <c:v>0.0156105787027627</c:v>
                </c:pt>
                <c:pt idx="1344">
                  <c:v>0.0156222106452333</c:v>
                </c:pt>
                <c:pt idx="1345">
                  <c:v>0.0156338310189312</c:v>
                </c:pt>
                <c:pt idx="1346">
                  <c:v>0.0156454513853532</c:v>
                </c:pt>
                <c:pt idx="1347">
                  <c:v>0.0156570833350997</c:v>
                </c:pt>
                <c:pt idx="1348">
                  <c:v>0.0156687037015217</c:v>
                </c:pt>
                <c:pt idx="1349">
                  <c:v>0.0156803240752197</c:v>
                </c:pt>
                <c:pt idx="1350">
                  <c:v>0.0156919444416417</c:v>
                </c:pt>
                <c:pt idx="1351">
                  <c:v>0.0157035763913882</c:v>
                </c:pt>
                <c:pt idx="1352">
                  <c:v>0.0157151967578102</c:v>
                </c:pt>
                <c:pt idx="1353">
                  <c:v>0.0157268171315081</c:v>
                </c:pt>
                <c:pt idx="1354">
                  <c:v>0.0157384490739787</c:v>
                </c:pt>
                <c:pt idx="1355">
                  <c:v>0.0157500694476767</c:v>
                </c:pt>
                <c:pt idx="1356">
                  <c:v>0.0157616898140986</c:v>
                </c:pt>
                <c:pt idx="1357">
                  <c:v>0.0157733101877966</c:v>
                </c:pt>
                <c:pt idx="1358">
                  <c:v>0.0157849421302672</c:v>
                </c:pt>
                <c:pt idx="1359">
                  <c:v>0.0157965624966891</c:v>
                </c:pt>
                <c:pt idx="1360">
                  <c:v>0.0158081828703871</c:v>
                </c:pt>
                <c:pt idx="1361">
                  <c:v>0.0158198148128577</c:v>
                </c:pt>
                <c:pt idx="1362">
                  <c:v>0.0158314351865556</c:v>
                </c:pt>
                <c:pt idx="1363">
                  <c:v>0.0158430555529776</c:v>
                </c:pt>
                <c:pt idx="1364">
                  <c:v>0.0158546759266756</c:v>
                </c:pt>
                <c:pt idx="1365">
                  <c:v>0.0158663078691461</c:v>
                </c:pt>
                <c:pt idx="1366">
                  <c:v>0.0158779282428441</c:v>
                </c:pt>
                <c:pt idx="1367">
                  <c:v>0.0158895486092661</c:v>
                </c:pt>
                <c:pt idx="1368">
                  <c:v>0.0159011805517366</c:v>
                </c:pt>
                <c:pt idx="1369">
                  <c:v>0.0159128009254346</c:v>
                </c:pt>
                <c:pt idx="1370">
                  <c:v>0.0159244212991325</c:v>
                </c:pt>
                <c:pt idx="1371">
                  <c:v>0.0159360416655545</c:v>
                </c:pt>
                <c:pt idx="1372">
                  <c:v>0.0159476736080251</c:v>
                </c:pt>
                <c:pt idx="1373">
                  <c:v>0.015959293981723</c:v>
                </c:pt>
                <c:pt idx="1374">
                  <c:v>0.015970914348145</c:v>
                </c:pt>
                <c:pt idx="1375">
                  <c:v>0.0159825462978915</c:v>
                </c:pt>
                <c:pt idx="1376">
                  <c:v>0.0159941666643135</c:v>
                </c:pt>
                <c:pt idx="1377">
                  <c:v>0.0160057870380115</c:v>
                </c:pt>
                <c:pt idx="1378">
                  <c:v>0.0160174074044335</c:v>
                </c:pt>
                <c:pt idx="1379">
                  <c:v>0.01602903935418</c:v>
                </c:pt>
                <c:pt idx="1380">
                  <c:v>0.016040659720602</c:v>
                </c:pt>
                <c:pt idx="1381">
                  <c:v>0.0160522800942999</c:v>
                </c:pt>
                <c:pt idx="1382">
                  <c:v>0.0160639120367705</c:v>
                </c:pt>
                <c:pt idx="1383">
                  <c:v>0.0160755324104684</c:v>
                </c:pt>
                <c:pt idx="1384">
                  <c:v>0.0160871527768904</c:v>
                </c:pt>
                <c:pt idx="1385">
                  <c:v>0.0160987731505884</c:v>
                </c:pt>
                <c:pt idx="1386">
                  <c:v>0.0161104050930589</c:v>
                </c:pt>
                <c:pt idx="1387">
                  <c:v>0.0161220254594809</c:v>
                </c:pt>
                <c:pt idx="1388">
                  <c:v>0.0161336458331789</c:v>
                </c:pt>
                <c:pt idx="1389">
                  <c:v>0.0161452777756494</c:v>
                </c:pt>
                <c:pt idx="1390">
                  <c:v>0.0161568981493474</c:v>
                </c:pt>
                <c:pt idx="1391">
                  <c:v>0.0161685185157694</c:v>
                </c:pt>
                <c:pt idx="1392">
                  <c:v>0.0161801388894673</c:v>
                </c:pt>
                <c:pt idx="1393">
                  <c:v>0.0161917708319379</c:v>
                </c:pt>
                <c:pt idx="1394">
                  <c:v>0.0162033912056359</c:v>
                </c:pt>
                <c:pt idx="1395">
                  <c:v>0.0162150115720578</c:v>
                </c:pt>
                <c:pt idx="1396">
                  <c:v>0.0162266435218044</c:v>
                </c:pt>
                <c:pt idx="1397">
                  <c:v>0.0162382638882264</c:v>
                </c:pt>
                <c:pt idx="1398">
                  <c:v>0.0162498842619243</c:v>
                </c:pt>
                <c:pt idx="1399">
                  <c:v>0.0162615046283463</c:v>
                </c:pt>
                <c:pt idx="1400">
                  <c:v>0.0162731365708169</c:v>
                </c:pt>
                <c:pt idx="1401">
                  <c:v>0.0162847569445148</c:v>
                </c:pt>
                <c:pt idx="1402">
                  <c:v>0.0162963773109368</c:v>
                </c:pt>
                <c:pt idx="1403">
                  <c:v>0.0163080092606833</c:v>
                </c:pt>
                <c:pt idx="1404">
                  <c:v>0.0163196296271053</c:v>
                </c:pt>
                <c:pt idx="1405">
                  <c:v>0.0163312500008033</c:v>
                </c:pt>
                <c:pt idx="1406">
                  <c:v>0.0163428703672253</c:v>
                </c:pt>
                <c:pt idx="1407">
                  <c:v>0.0163545023169718</c:v>
                </c:pt>
                <c:pt idx="1408">
                  <c:v>0.0163661226833938</c:v>
                </c:pt>
                <c:pt idx="1409">
                  <c:v>0.0163777430570917</c:v>
                </c:pt>
                <c:pt idx="1410">
                  <c:v>0.0163893749995623</c:v>
                </c:pt>
                <c:pt idx="1411">
                  <c:v>0.0164009953732602</c:v>
                </c:pt>
                <c:pt idx="1412">
                  <c:v>0.0164126157396822</c:v>
                </c:pt>
                <c:pt idx="1413">
                  <c:v>0.0164242361133802</c:v>
                </c:pt>
                <c:pt idx="1414">
                  <c:v>0.0164358680558507</c:v>
                </c:pt>
                <c:pt idx="1415">
                  <c:v>0.0164474884222727</c:v>
                </c:pt>
                <c:pt idx="1416">
                  <c:v>0.0164591087959707</c:v>
                </c:pt>
                <c:pt idx="1417">
                  <c:v>0.0164707407384412</c:v>
                </c:pt>
                <c:pt idx="1418">
                  <c:v>0.0164823611121392</c:v>
                </c:pt>
                <c:pt idx="1419">
                  <c:v>0.0164939814785612</c:v>
                </c:pt>
                <c:pt idx="1420">
                  <c:v>0.0165056018522591</c:v>
                </c:pt>
                <c:pt idx="1421">
                  <c:v>0.0165172337947297</c:v>
                </c:pt>
                <c:pt idx="1422">
                  <c:v>0.0165288541684276</c:v>
                </c:pt>
                <c:pt idx="1423">
                  <c:v>0.0165404745348496</c:v>
                </c:pt>
                <c:pt idx="1424">
                  <c:v>0.0165521064845962</c:v>
                </c:pt>
                <c:pt idx="1425">
                  <c:v>0.0165637268510181</c:v>
                </c:pt>
                <c:pt idx="1426">
                  <c:v>0.0165753472247161</c:v>
                </c:pt>
                <c:pt idx="1427">
                  <c:v>0.0165869675911381</c:v>
                </c:pt>
                <c:pt idx="1428">
                  <c:v>0.0165985995336086</c:v>
                </c:pt>
                <c:pt idx="1429">
                  <c:v>0.0166102199073066</c:v>
                </c:pt>
                <c:pt idx="1430">
                  <c:v>0.0166218402810046</c:v>
                </c:pt>
                <c:pt idx="1431">
                  <c:v>0.0166334606474265</c:v>
                </c:pt>
                <c:pt idx="1432">
                  <c:v>0.0166450925898971</c:v>
                </c:pt>
                <c:pt idx="1433">
                  <c:v>0.0166567129635951</c:v>
                </c:pt>
                <c:pt idx="1434">
                  <c:v>0.0166683333300171</c:v>
                </c:pt>
                <c:pt idx="1435">
                  <c:v>0.0166799652797636</c:v>
                </c:pt>
                <c:pt idx="1436">
                  <c:v>0.0166915856461856</c:v>
                </c:pt>
                <c:pt idx="1437">
                  <c:v>0.0167032060198835</c:v>
                </c:pt>
                <c:pt idx="1438">
                  <c:v>0.0167148263863055</c:v>
                </c:pt>
                <c:pt idx="1439">
                  <c:v>0.016726458336052</c:v>
                </c:pt>
                <c:pt idx="1440">
                  <c:v>0.016738078702474</c:v>
                </c:pt>
                <c:pt idx="1441">
                  <c:v>0.016749699076172</c:v>
                </c:pt>
                <c:pt idx="1442">
                  <c:v>0.0167613310186425</c:v>
                </c:pt>
                <c:pt idx="1443">
                  <c:v>0.0167729513850645</c:v>
                </c:pt>
                <c:pt idx="1444">
                  <c:v>0.0167845717587625</c:v>
                </c:pt>
                <c:pt idx="1445">
                  <c:v>0.0167961921324604</c:v>
                </c:pt>
                <c:pt idx="1446">
                  <c:v>0.016807824074931</c:v>
                </c:pt>
                <c:pt idx="1447">
                  <c:v>0.016819444441353</c:v>
                </c:pt>
                <c:pt idx="1448">
                  <c:v>0.0168310648150509</c:v>
                </c:pt>
                <c:pt idx="1449">
                  <c:v>0.0168426967575215</c:v>
                </c:pt>
                <c:pt idx="1450">
                  <c:v>0.0168543171312194</c:v>
                </c:pt>
                <c:pt idx="1451">
                  <c:v>0.0168659374976414</c:v>
                </c:pt>
                <c:pt idx="1452">
                  <c:v>0.0168775578713394</c:v>
                </c:pt>
                <c:pt idx="1453">
                  <c:v>0.0168891898138099</c:v>
                </c:pt>
                <c:pt idx="1454">
                  <c:v>0.0169008101875079</c:v>
                </c:pt>
                <c:pt idx="1455">
                  <c:v>0.0169124305539299</c:v>
                </c:pt>
                <c:pt idx="1456">
                  <c:v>0.0169240624964004</c:v>
                </c:pt>
                <c:pt idx="1457">
                  <c:v>0.0169356828700984</c:v>
                </c:pt>
                <c:pt idx="1458">
                  <c:v>0.0169473032437963</c:v>
                </c:pt>
                <c:pt idx="1459">
                  <c:v>0.0169589236102183</c:v>
                </c:pt>
                <c:pt idx="1460">
                  <c:v>0.0169705555526889</c:v>
                </c:pt>
                <c:pt idx="1461">
                  <c:v>0.0169821759263868</c:v>
                </c:pt>
                <c:pt idx="1462">
                  <c:v>0.0169937962928088</c:v>
                </c:pt>
                <c:pt idx="1463">
                  <c:v>0.0170054282425554</c:v>
                </c:pt>
                <c:pt idx="1464">
                  <c:v>0.0170170486089774</c:v>
                </c:pt>
                <c:pt idx="1465">
                  <c:v>0.0170286689826753</c:v>
                </c:pt>
                <c:pt idx="1466">
                  <c:v>0.0170402893490973</c:v>
                </c:pt>
                <c:pt idx="1467">
                  <c:v>0.0170519212988438</c:v>
                </c:pt>
                <c:pt idx="1468">
                  <c:v>0.0170635416652658</c:v>
                </c:pt>
                <c:pt idx="1469">
                  <c:v>0.0170751620389638</c:v>
                </c:pt>
                <c:pt idx="1470">
                  <c:v>0.0170867939814343</c:v>
                </c:pt>
                <c:pt idx="1471">
                  <c:v>0.0170984143551323</c:v>
                </c:pt>
                <c:pt idx="1472">
                  <c:v>0.0171100347215543</c:v>
                </c:pt>
                <c:pt idx="1473">
                  <c:v>0.0171216550952522</c:v>
                </c:pt>
                <c:pt idx="1474">
                  <c:v>0.0171332870377228</c:v>
                </c:pt>
                <c:pt idx="1475">
                  <c:v>0.0171449074041448</c:v>
                </c:pt>
                <c:pt idx="1476">
                  <c:v>0.0171565277778427</c:v>
                </c:pt>
                <c:pt idx="1477">
                  <c:v>0.0171681597203133</c:v>
                </c:pt>
                <c:pt idx="1478">
                  <c:v>0.0171797800940112</c:v>
                </c:pt>
                <c:pt idx="1479">
                  <c:v>0.0171914004604332</c:v>
                </c:pt>
                <c:pt idx="1480">
                  <c:v>0.0172030208341312</c:v>
                </c:pt>
                <c:pt idx="1481">
                  <c:v>0.0172146527766017</c:v>
                </c:pt>
                <c:pt idx="1482">
                  <c:v>0.0172262731502997</c:v>
                </c:pt>
                <c:pt idx="1483">
                  <c:v>0.0172378935167217</c:v>
                </c:pt>
                <c:pt idx="1484">
                  <c:v>0.0172495254591922</c:v>
                </c:pt>
                <c:pt idx="1485">
                  <c:v>0.0172611458328902</c:v>
                </c:pt>
                <c:pt idx="1486">
                  <c:v>0.0172727662065881</c:v>
                </c:pt>
                <c:pt idx="1487">
                  <c:v>0.0172843865730101</c:v>
                </c:pt>
                <c:pt idx="1488">
                  <c:v>0.0172960185154807</c:v>
                </c:pt>
                <c:pt idx="1489">
                  <c:v>0.0173076388891786</c:v>
                </c:pt>
                <c:pt idx="1490">
                  <c:v>0.0173192592556006</c:v>
                </c:pt>
                <c:pt idx="1491">
                  <c:v>0.0173308912053471</c:v>
                </c:pt>
                <c:pt idx="1492">
                  <c:v>0.0173425115717691</c:v>
                </c:pt>
                <c:pt idx="1493">
                  <c:v>0.0173541319454671</c:v>
                </c:pt>
                <c:pt idx="1494">
                  <c:v>0.0173657523118891</c:v>
                </c:pt>
                <c:pt idx="1495">
                  <c:v>0.0173773842616356</c:v>
                </c:pt>
                <c:pt idx="1496">
                  <c:v>0.0173890046280576</c:v>
                </c:pt>
                <c:pt idx="1497">
                  <c:v>0.0174006250017555</c:v>
                </c:pt>
                <c:pt idx="1498">
                  <c:v>0.0174122569442261</c:v>
                </c:pt>
                <c:pt idx="1499">
                  <c:v>0.0174238773179241</c:v>
                </c:pt>
                <c:pt idx="1500">
                  <c:v>0.017435497684346</c:v>
                </c:pt>
                <c:pt idx="1501">
                  <c:v>0.017447118058044</c:v>
                </c:pt>
                <c:pt idx="1502">
                  <c:v>0.0174587500005146</c:v>
                </c:pt>
                <c:pt idx="1503">
                  <c:v>0.0174703703669366</c:v>
                </c:pt>
                <c:pt idx="1504">
                  <c:v>0.0174819907406345</c:v>
                </c:pt>
                <c:pt idx="1505">
                  <c:v>0.0174936226831051</c:v>
                </c:pt>
                <c:pt idx="1506">
                  <c:v>0.017505243056803</c:v>
                </c:pt>
                <c:pt idx="1507">
                  <c:v>0.017516863423225</c:v>
                </c:pt>
                <c:pt idx="1508">
                  <c:v>0.017528483796923</c:v>
                </c:pt>
                <c:pt idx="1509">
                  <c:v>0.0175401157393935</c:v>
                </c:pt>
                <c:pt idx="1510">
                  <c:v>0.0175517361130915</c:v>
                </c:pt>
                <c:pt idx="1511">
                  <c:v>0.0175633564795135</c:v>
                </c:pt>
                <c:pt idx="1512">
                  <c:v>0.01757498842926</c:v>
                </c:pt>
                <c:pt idx="1513">
                  <c:v>0.017586608795682</c:v>
                </c:pt>
                <c:pt idx="1514">
                  <c:v>0.0175982291693799</c:v>
                </c:pt>
                <c:pt idx="1515">
                  <c:v>0.0176098495358019</c:v>
                </c:pt>
                <c:pt idx="1516">
                  <c:v>0.0176214814782725</c:v>
                </c:pt>
                <c:pt idx="1517">
                  <c:v>0.0176331018519704</c:v>
                </c:pt>
                <c:pt idx="1518">
                  <c:v>0.0176447222183924</c:v>
                </c:pt>
                <c:pt idx="1519">
                  <c:v>0.0176563541681389</c:v>
                </c:pt>
                <c:pt idx="1520">
                  <c:v>0.0176679745345609</c:v>
                </c:pt>
                <c:pt idx="1521">
                  <c:v>0.0176795949082589</c:v>
                </c:pt>
                <c:pt idx="1522">
                  <c:v>0.0176912152746809</c:v>
                </c:pt>
                <c:pt idx="1523">
                  <c:v>0.0177028472244274</c:v>
                </c:pt>
                <c:pt idx="1524">
                  <c:v>0.0177144675908494</c:v>
                </c:pt>
                <c:pt idx="1525">
                  <c:v>0.0177260879645473</c:v>
                </c:pt>
                <c:pt idx="1526">
                  <c:v>0.0177377199070179</c:v>
                </c:pt>
                <c:pt idx="1527">
                  <c:v>0.0177493402807158</c:v>
                </c:pt>
                <c:pt idx="1528">
                  <c:v>0.0177609606471378</c:v>
                </c:pt>
                <c:pt idx="1529">
                  <c:v>0.0177725810208358</c:v>
                </c:pt>
                <c:pt idx="1530">
                  <c:v>0.0177842129633063</c:v>
                </c:pt>
                <c:pt idx="1531">
                  <c:v>0.0177958333297283</c:v>
                </c:pt>
                <c:pt idx="1532">
                  <c:v>0.0178074537034263</c:v>
                </c:pt>
                <c:pt idx="1533">
                  <c:v>0.0178190856458969</c:v>
                </c:pt>
                <c:pt idx="1534">
                  <c:v>0.0178307060195948</c:v>
                </c:pt>
                <c:pt idx="1535">
                  <c:v>0.0178423263860168</c:v>
                </c:pt>
                <c:pt idx="1536">
                  <c:v>0.0178539467597147</c:v>
                </c:pt>
                <c:pt idx="1537">
                  <c:v>0.0178655787021853</c:v>
                </c:pt>
                <c:pt idx="1538">
                  <c:v>0.0178771990758833</c:v>
                </c:pt>
                <c:pt idx="1539">
                  <c:v>0.0178888194423053</c:v>
                </c:pt>
                <c:pt idx="1540">
                  <c:v>0.0179004398160032</c:v>
                </c:pt>
                <c:pt idx="1541">
                  <c:v>0.0179120717584738</c:v>
                </c:pt>
                <c:pt idx="1542">
                  <c:v>0.0179236921321717</c:v>
                </c:pt>
                <c:pt idx="1543">
                  <c:v>0.0179353124985937</c:v>
                </c:pt>
                <c:pt idx="1544">
                  <c:v>0.0179469444410643</c:v>
                </c:pt>
                <c:pt idx="1545">
                  <c:v>0.0179585648147622</c:v>
                </c:pt>
                <c:pt idx="1546">
                  <c:v>0.0179701851884602</c:v>
                </c:pt>
                <c:pt idx="1547">
                  <c:v>0.0179818055548822</c:v>
                </c:pt>
                <c:pt idx="1548">
                  <c:v>0.0179934374973527</c:v>
                </c:pt>
                <c:pt idx="1549">
                  <c:v>0.0180050578710507</c:v>
                </c:pt>
                <c:pt idx="1550">
                  <c:v>0.0180166782374727</c:v>
                </c:pt>
                <c:pt idx="1551">
                  <c:v>0.0180283101872192</c:v>
                </c:pt>
                <c:pt idx="1552">
                  <c:v>0.0180399305536412</c:v>
                </c:pt>
                <c:pt idx="1553">
                  <c:v>0.0180515509273391</c:v>
                </c:pt>
                <c:pt idx="1554">
                  <c:v>0.0180631712937611</c:v>
                </c:pt>
                <c:pt idx="1555">
                  <c:v>0.0180748032435076</c:v>
                </c:pt>
                <c:pt idx="1556">
                  <c:v>0.0180864236099296</c:v>
                </c:pt>
                <c:pt idx="1557">
                  <c:v>0.0180980439836276</c:v>
                </c:pt>
                <c:pt idx="1558">
                  <c:v>0.0181096759260981</c:v>
                </c:pt>
                <c:pt idx="1559">
                  <c:v>0.0181212962925201</c:v>
                </c:pt>
                <c:pt idx="1560">
                  <c:v>0.0181329166662181</c:v>
                </c:pt>
                <c:pt idx="1561">
                  <c:v>0.018144537039916</c:v>
                </c:pt>
                <c:pt idx="1562">
                  <c:v>0.0181561689823866</c:v>
                </c:pt>
                <c:pt idx="1563">
                  <c:v>0.0181677893488086</c:v>
                </c:pt>
                <c:pt idx="1564">
                  <c:v>0.0181794097225065</c:v>
                </c:pt>
                <c:pt idx="1565">
                  <c:v>0.0181910416649771</c:v>
                </c:pt>
                <c:pt idx="1566">
                  <c:v>0.018202662038675</c:v>
                </c:pt>
                <c:pt idx="1567">
                  <c:v>0.018214282405097</c:v>
                </c:pt>
                <c:pt idx="1568">
                  <c:v>0.018225902778795</c:v>
                </c:pt>
                <c:pt idx="1569">
                  <c:v>0.0182375347212655</c:v>
                </c:pt>
                <c:pt idx="1570">
                  <c:v>0.0182491550949635</c:v>
                </c:pt>
                <c:pt idx="1571">
                  <c:v>0.0182607754613855</c:v>
                </c:pt>
                <c:pt idx="1572">
                  <c:v>0.018272407403856</c:v>
                </c:pt>
                <c:pt idx="1573">
                  <c:v>0.018284027777554</c:v>
                </c:pt>
                <c:pt idx="1574">
                  <c:v>0.0182956481512519</c:v>
                </c:pt>
                <c:pt idx="1575">
                  <c:v>0.0183072685176739</c:v>
                </c:pt>
                <c:pt idx="1576">
                  <c:v>0.0183189004601445</c:v>
                </c:pt>
                <c:pt idx="1577">
                  <c:v>0.0183305208338425</c:v>
                </c:pt>
                <c:pt idx="1578">
                  <c:v>0.0183421412002645</c:v>
                </c:pt>
                <c:pt idx="1579">
                  <c:v>0.018353773150011</c:v>
                </c:pt>
                <c:pt idx="1580">
                  <c:v>0.018365393516433</c:v>
                </c:pt>
                <c:pt idx="1581">
                  <c:v>0.0183770138901309</c:v>
                </c:pt>
                <c:pt idx="1582">
                  <c:v>0.0183886342565529</c:v>
                </c:pt>
                <c:pt idx="1583">
                  <c:v>0.0184002662062994</c:v>
                </c:pt>
                <c:pt idx="1584">
                  <c:v>0.0184118865727214</c:v>
                </c:pt>
                <c:pt idx="1585">
                  <c:v>0.0184235069464194</c:v>
                </c:pt>
                <c:pt idx="1586">
                  <c:v>0.0184351388888899</c:v>
                </c:pt>
                <c:pt idx="1587">
                  <c:v>0.0184467592625879</c:v>
                </c:pt>
                <c:pt idx="1588">
                  <c:v>0.0184583796290099</c:v>
                </c:pt>
                <c:pt idx="1589">
                  <c:v>0.0184700000027078</c:v>
                </c:pt>
                <c:pt idx="1590">
                  <c:v>0.0184816319451784</c:v>
                </c:pt>
                <c:pt idx="1591">
                  <c:v>0.0184932523116004</c:v>
                </c:pt>
                <c:pt idx="1592">
                  <c:v>0.0185048726852983</c:v>
                </c:pt>
                <c:pt idx="1593">
                  <c:v>0.0185165046277689</c:v>
                </c:pt>
                <c:pt idx="1594">
                  <c:v>0.0185281250014668</c:v>
                </c:pt>
                <c:pt idx="1595">
                  <c:v>0.0185397453678888</c:v>
                </c:pt>
                <c:pt idx="1596">
                  <c:v>0.0185513657415868</c:v>
                </c:pt>
                <c:pt idx="1597">
                  <c:v>0.0185629976840573</c:v>
                </c:pt>
                <c:pt idx="1598">
                  <c:v>0.0185746180577553</c:v>
                </c:pt>
                <c:pt idx="1599">
                  <c:v>0.0185862384241773</c:v>
                </c:pt>
                <c:pt idx="1600">
                  <c:v>0.0185978703666478</c:v>
                </c:pt>
                <c:pt idx="1601">
                  <c:v>0.0186094907403458</c:v>
                </c:pt>
                <c:pt idx="1602">
                  <c:v>0.0186211111140437</c:v>
                </c:pt>
                <c:pt idx="1603">
                  <c:v>0.0186327314804657</c:v>
                </c:pt>
                <c:pt idx="1604">
                  <c:v>0.0186443634229363</c:v>
                </c:pt>
                <c:pt idx="1605">
                  <c:v>0.0186559837966342</c:v>
                </c:pt>
                <c:pt idx="1606">
                  <c:v>0.0186676041630562</c:v>
                </c:pt>
                <c:pt idx="1607">
                  <c:v>0.0186792361128028</c:v>
                </c:pt>
                <c:pt idx="1608">
                  <c:v>0.0186908564792247</c:v>
                </c:pt>
                <c:pt idx="1609">
                  <c:v>0.0187024768529227</c:v>
                </c:pt>
                <c:pt idx="1610">
                  <c:v>0.0187140972193447</c:v>
                </c:pt>
                <c:pt idx="1611">
                  <c:v>0.0187257291690912</c:v>
                </c:pt>
                <c:pt idx="1612">
                  <c:v>0.0187373495355132</c:v>
                </c:pt>
                <c:pt idx="1613">
                  <c:v>0.0187489699092112</c:v>
                </c:pt>
                <c:pt idx="1614">
                  <c:v>0.0187606018516817</c:v>
                </c:pt>
                <c:pt idx="1615">
                  <c:v>0.0187722222253797</c:v>
                </c:pt>
                <c:pt idx="1616">
                  <c:v>0.0187838425918017</c:v>
                </c:pt>
                <c:pt idx="1617">
                  <c:v>0.0187954629654996</c:v>
                </c:pt>
                <c:pt idx="1618">
                  <c:v>0.0188070949079702</c:v>
                </c:pt>
                <c:pt idx="1619">
                  <c:v>0.0188187152743922</c:v>
                </c:pt>
                <c:pt idx="1620">
                  <c:v>0.0188303356480901</c:v>
                </c:pt>
                <c:pt idx="1621">
                  <c:v>0.0188419675905607</c:v>
                </c:pt>
                <c:pt idx="1622">
                  <c:v>0.0188535879642586</c:v>
                </c:pt>
                <c:pt idx="1623">
                  <c:v>0.0188652083306806</c:v>
                </c:pt>
                <c:pt idx="1624">
                  <c:v>0.0188768287043786</c:v>
                </c:pt>
                <c:pt idx="1625">
                  <c:v>0.0188884606468491</c:v>
                </c:pt>
                <c:pt idx="1626">
                  <c:v>0.0189000810205471</c:v>
                </c:pt>
                <c:pt idx="1627">
                  <c:v>0.0189117013869691</c:v>
                </c:pt>
                <c:pt idx="1628">
                  <c:v>0.0189233333294396</c:v>
                </c:pt>
                <c:pt idx="1629">
                  <c:v>0.0189349537031376</c:v>
                </c:pt>
                <c:pt idx="1630">
                  <c:v>0.0189465740768355</c:v>
                </c:pt>
                <c:pt idx="1631">
                  <c:v>0.0189581944432575</c:v>
                </c:pt>
                <c:pt idx="1632">
                  <c:v>0.0189698263857281</c:v>
                </c:pt>
                <c:pt idx="1633">
                  <c:v>0.018981446759426</c:v>
                </c:pt>
                <c:pt idx="1634">
                  <c:v>0.018993067125848</c:v>
                </c:pt>
                <c:pt idx="1635">
                  <c:v>0.0190046990755945</c:v>
                </c:pt>
                <c:pt idx="1636">
                  <c:v>0.0190163194420165</c:v>
                </c:pt>
                <c:pt idx="1637">
                  <c:v>0.0190279398157145</c:v>
                </c:pt>
                <c:pt idx="1638">
                  <c:v>0.0190395601821365</c:v>
                </c:pt>
                <c:pt idx="1639">
                  <c:v>0.019051192131883</c:v>
                </c:pt>
                <c:pt idx="1640">
                  <c:v>0.019062812498305</c:v>
                </c:pt>
                <c:pt idx="1641">
                  <c:v>0.0190744328720029</c:v>
                </c:pt>
                <c:pt idx="1642">
                  <c:v>0.0190860648144735</c:v>
                </c:pt>
                <c:pt idx="1643">
                  <c:v>0.0190976851881714</c:v>
                </c:pt>
                <c:pt idx="1644">
                  <c:v>0.0191093055545934</c:v>
                </c:pt>
                <c:pt idx="1645">
                  <c:v>0.0191209259282914</c:v>
                </c:pt>
                <c:pt idx="1646">
                  <c:v>0.019132557870762</c:v>
                </c:pt>
                <c:pt idx="1647">
                  <c:v>0.019144178237184</c:v>
                </c:pt>
                <c:pt idx="1648">
                  <c:v>0.0191557986108819</c:v>
                </c:pt>
                <c:pt idx="1649">
                  <c:v>0.0191674305533525</c:v>
                </c:pt>
                <c:pt idx="1650">
                  <c:v>0.0191790509270504</c:v>
                </c:pt>
                <c:pt idx="1651">
                  <c:v>0.0191906712934724</c:v>
                </c:pt>
                <c:pt idx="1652">
                  <c:v>0.0192022916671704</c:v>
                </c:pt>
                <c:pt idx="1653">
                  <c:v>0.0192139236096409</c:v>
                </c:pt>
                <c:pt idx="1654">
                  <c:v>0.0192255439833389</c:v>
                </c:pt>
                <c:pt idx="1655">
                  <c:v>0.0192371643497609</c:v>
                </c:pt>
                <c:pt idx="1656">
                  <c:v>0.0192487847234588</c:v>
                </c:pt>
                <c:pt idx="1657">
                  <c:v>0.0192604166659294</c:v>
                </c:pt>
                <c:pt idx="1658">
                  <c:v>0.0192720370396273</c:v>
                </c:pt>
                <c:pt idx="1659">
                  <c:v>0.0192836574060493</c:v>
                </c:pt>
                <c:pt idx="1660">
                  <c:v>0.0192952893485199</c:v>
                </c:pt>
                <c:pt idx="1661">
                  <c:v>0.0193069097222178</c:v>
                </c:pt>
                <c:pt idx="1662">
                  <c:v>0.0193185300959158</c:v>
                </c:pt>
                <c:pt idx="1663">
                  <c:v>0.0193301504623378</c:v>
                </c:pt>
                <c:pt idx="1664">
                  <c:v>0.0193417824048083</c:v>
                </c:pt>
                <c:pt idx="1665">
                  <c:v>0.0193534027785063</c:v>
                </c:pt>
                <c:pt idx="1666">
                  <c:v>0.0193650231449283</c:v>
                </c:pt>
                <c:pt idx="1667">
                  <c:v>0.0193766550946748</c:v>
                </c:pt>
                <c:pt idx="1668">
                  <c:v>0.0193882754610968</c:v>
                </c:pt>
                <c:pt idx="1669">
                  <c:v>0.0193998958347947</c:v>
                </c:pt>
                <c:pt idx="1670">
                  <c:v>0.0194115162012167</c:v>
                </c:pt>
                <c:pt idx="1671">
                  <c:v>0.0194231481509632</c:v>
                </c:pt>
                <c:pt idx="1672">
                  <c:v>0.0194347685173852</c:v>
                </c:pt>
                <c:pt idx="1673">
                  <c:v>0.0194463888910832</c:v>
                </c:pt>
                <c:pt idx="1674">
                  <c:v>0.0194580208335537</c:v>
                </c:pt>
                <c:pt idx="1675">
                  <c:v>0.0194696411999757</c:v>
                </c:pt>
                <c:pt idx="1676">
                  <c:v>0.0194812615736737</c:v>
                </c:pt>
                <c:pt idx="1677">
                  <c:v>0.0194928819473716</c:v>
                </c:pt>
                <c:pt idx="1678">
                  <c:v>0.0195045138898422</c:v>
                </c:pt>
                <c:pt idx="1679">
                  <c:v>0.0195161342562642</c:v>
                </c:pt>
                <c:pt idx="1680">
                  <c:v>0.0195277546299621</c:v>
                </c:pt>
                <c:pt idx="1681">
                  <c:v>0.0195393865724327</c:v>
                </c:pt>
                <c:pt idx="1682">
                  <c:v>0.0195510069461307</c:v>
                </c:pt>
                <c:pt idx="1683">
                  <c:v>0.0195626273125527</c:v>
                </c:pt>
                <c:pt idx="1684">
                  <c:v>0.0195742476862506</c:v>
                </c:pt>
                <c:pt idx="1685">
                  <c:v>0.0195858796287212</c:v>
                </c:pt>
                <c:pt idx="1686">
                  <c:v>0.0195975000024191</c:v>
                </c:pt>
                <c:pt idx="1687">
                  <c:v>0.0196091203688411</c:v>
                </c:pt>
                <c:pt idx="1688">
                  <c:v>0.0196207523113117</c:v>
                </c:pt>
                <c:pt idx="1689">
                  <c:v>0.0196323726850096</c:v>
                </c:pt>
                <c:pt idx="1690">
                  <c:v>0.0196439930587076</c:v>
                </c:pt>
                <c:pt idx="1691">
                  <c:v>0.0196556134251296</c:v>
                </c:pt>
                <c:pt idx="1692">
                  <c:v>0.0196672453676001</c:v>
                </c:pt>
                <c:pt idx="1693">
                  <c:v>0.0196788657412981</c:v>
                </c:pt>
                <c:pt idx="1694">
                  <c:v>0.0196904861077201</c:v>
                </c:pt>
                <c:pt idx="1695">
                  <c:v>0.0197021180574666</c:v>
                </c:pt>
                <c:pt idx="1696">
                  <c:v>0.0197137384238886</c:v>
                </c:pt>
                <c:pt idx="1697">
                  <c:v>0.0197253587975865</c:v>
                </c:pt>
                <c:pt idx="1698">
                  <c:v>0.0197369791640085</c:v>
                </c:pt>
                <c:pt idx="1699">
                  <c:v>0.019748611113755</c:v>
                </c:pt>
                <c:pt idx="1700">
                  <c:v>0.019760231480177</c:v>
                </c:pt>
                <c:pt idx="1701">
                  <c:v>0.019771851853875</c:v>
                </c:pt>
                <c:pt idx="1702">
                  <c:v>0.0197834837963455</c:v>
                </c:pt>
                <c:pt idx="1703">
                  <c:v>0.0197951041700435</c:v>
                </c:pt>
                <c:pt idx="1704">
                  <c:v>0.0198067245364655</c:v>
                </c:pt>
                <c:pt idx="1705">
                  <c:v>0.0198183449101634</c:v>
                </c:pt>
                <c:pt idx="1706">
                  <c:v>0.019829976852634</c:v>
                </c:pt>
                <c:pt idx="1707">
                  <c:v>0.019841597219056</c:v>
                </c:pt>
                <c:pt idx="1708">
                  <c:v>0.0198532175927539</c:v>
                </c:pt>
                <c:pt idx="1709">
                  <c:v>0.0198648495352245</c:v>
                </c:pt>
                <c:pt idx="1710">
                  <c:v>0.0198764699089224</c:v>
                </c:pt>
                <c:pt idx="1711">
                  <c:v>0.0198880902753444</c:v>
                </c:pt>
                <c:pt idx="1712">
                  <c:v>0.0198997106490424</c:v>
                </c:pt>
                <c:pt idx="1713">
                  <c:v>0.0199113425915129</c:v>
                </c:pt>
                <c:pt idx="1714">
                  <c:v>0.0199229629652109</c:v>
                </c:pt>
                <c:pt idx="1715">
                  <c:v>0.0199345833316329</c:v>
                </c:pt>
                <c:pt idx="1716">
                  <c:v>0.0199462152741034</c:v>
                </c:pt>
                <c:pt idx="1717">
                  <c:v>0.0199578356478014</c:v>
                </c:pt>
                <c:pt idx="1718">
                  <c:v>0.0199694560214993</c:v>
                </c:pt>
                <c:pt idx="1719">
                  <c:v>0.0199810763879213</c:v>
                </c:pt>
                <c:pt idx="1720">
                  <c:v>0.0199927083303919</c:v>
                </c:pt>
                <c:pt idx="1721">
                  <c:v>0.0200043287040899</c:v>
                </c:pt>
                <c:pt idx="1722">
                  <c:v>0.0200159490705119</c:v>
                </c:pt>
                <c:pt idx="1723">
                  <c:v>0.0200275810202584</c:v>
                </c:pt>
                <c:pt idx="1724">
                  <c:v>0.0200392013866804</c:v>
                </c:pt>
                <c:pt idx="1725">
                  <c:v>0.0200508217603783</c:v>
                </c:pt>
                <c:pt idx="1726">
                  <c:v>0.0200624421268003</c:v>
                </c:pt>
                <c:pt idx="1727">
                  <c:v>0.0200740740765468</c:v>
                </c:pt>
                <c:pt idx="1728">
                  <c:v>0.0200856944429688</c:v>
                </c:pt>
                <c:pt idx="1729">
                  <c:v>0.0200973148166668</c:v>
                </c:pt>
                <c:pt idx="1730">
                  <c:v>0.0201089467591373</c:v>
                </c:pt>
                <c:pt idx="1731">
                  <c:v>0.0201205671328353</c:v>
                </c:pt>
                <c:pt idx="1732">
                  <c:v>0.0201321874992573</c:v>
                </c:pt>
                <c:pt idx="1733">
                  <c:v>0.0201438078729552</c:v>
                </c:pt>
                <c:pt idx="1734">
                  <c:v>0.0201554398154258</c:v>
                </c:pt>
                <c:pt idx="1735">
                  <c:v>0.0201670601818478</c:v>
                </c:pt>
                <c:pt idx="1736">
                  <c:v>0.0201786805555457</c:v>
                </c:pt>
                <c:pt idx="1737">
                  <c:v>0.0201903124980163</c:v>
                </c:pt>
                <c:pt idx="1738">
                  <c:v>0.0202019328717142</c:v>
                </c:pt>
                <c:pt idx="1739">
                  <c:v>0.0202135532381362</c:v>
                </c:pt>
                <c:pt idx="1740">
                  <c:v>0.0202251736118342</c:v>
                </c:pt>
                <c:pt idx="1741">
                  <c:v>0.0202368055543047</c:v>
                </c:pt>
                <c:pt idx="1742">
                  <c:v>0.0202484259280027</c:v>
                </c:pt>
                <c:pt idx="1743">
                  <c:v>0.0202600462944247</c:v>
                </c:pt>
                <c:pt idx="1744">
                  <c:v>0.0202716782368952</c:v>
                </c:pt>
                <c:pt idx="1745">
                  <c:v>0.0202832986105932</c:v>
                </c:pt>
                <c:pt idx="1746">
                  <c:v>0.0202949189842911</c:v>
                </c:pt>
                <c:pt idx="1747">
                  <c:v>0.0203065393507131</c:v>
                </c:pt>
                <c:pt idx="1748">
                  <c:v>0.0203181712931837</c:v>
                </c:pt>
                <c:pt idx="1749">
                  <c:v>0.0203297916668816</c:v>
                </c:pt>
                <c:pt idx="1750">
                  <c:v>0.0203414120333036</c:v>
                </c:pt>
                <c:pt idx="1751">
                  <c:v>0.0203530439830502</c:v>
                </c:pt>
                <c:pt idx="1752">
                  <c:v>0.0203646643494721</c:v>
                </c:pt>
                <c:pt idx="1753">
                  <c:v>0.0203762847231701</c:v>
                </c:pt>
                <c:pt idx="1754">
                  <c:v>0.0203879050895921</c:v>
                </c:pt>
                <c:pt idx="1755">
                  <c:v>0.0203995370393386</c:v>
                </c:pt>
                <c:pt idx="1756">
                  <c:v>0.0204111574057606</c:v>
                </c:pt>
                <c:pt idx="1757">
                  <c:v>0.0204227777794586</c:v>
                </c:pt>
                <c:pt idx="1758">
                  <c:v>0.0204344097219291</c:v>
                </c:pt>
                <c:pt idx="1759">
                  <c:v>0.0204460300956271</c:v>
                </c:pt>
                <c:pt idx="1760">
                  <c:v>0.0204576504620491</c:v>
                </c:pt>
                <c:pt idx="1761">
                  <c:v>0.020469270835747</c:v>
                </c:pt>
                <c:pt idx="1762">
                  <c:v>0.0204809027782176</c:v>
                </c:pt>
                <c:pt idx="1763">
                  <c:v>0.0204925231446396</c:v>
                </c:pt>
                <c:pt idx="1764">
                  <c:v>0.0205041435183375</c:v>
                </c:pt>
                <c:pt idx="1765">
                  <c:v>0.0205157638920355</c:v>
                </c:pt>
                <c:pt idx="1766">
                  <c:v>0.020527395834506</c:v>
                </c:pt>
                <c:pt idx="1767">
                  <c:v>0.020539016200928</c:v>
                </c:pt>
                <c:pt idx="1768">
                  <c:v>0.020550636574626</c:v>
                </c:pt>
                <c:pt idx="1769">
                  <c:v>0.0205622685170965</c:v>
                </c:pt>
                <c:pt idx="1770">
                  <c:v>0.0205738888907945</c:v>
                </c:pt>
                <c:pt idx="1771">
                  <c:v>0.0205855092572165</c:v>
                </c:pt>
                <c:pt idx="1772">
                  <c:v>0.0205971296309144</c:v>
                </c:pt>
                <c:pt idx="1773">
                  <c:v>0.020608761573385</c:v>
                </c:pt>
                <c:pt idx="1774">
                  <c:v>0.0206203819470829</c:v>
                </c:pt>
                <c:pt idx="1775">
                  <c:v>0.0206320023135049</c:v>
                </c:pt>
                <c:pt idx="1776">
                  <c:v>0.0206436342559755</c:v>
                </c:pt>
                <c:pt idx="1777">
                  <c:v>0.0206552546296734</c:v>
                </c:pt>
                <c:pt idx="1778">
                  <c:v>0.0206668750033714</c:v>
                </c:pt>
                <c:pt idx="1779">
                  <c:v>0.0206784953697934</c:v>
                </c:pt>
                <c:pt idx="1780">
                  <c:v>0.0206901273122639</c:v>
                </c:pt>
                <c:pt idx="1781">
                  <c:v>0.0207017476859619</c:v>
                </c:pt>
                <c:pt idx="1782">
                  <c:v>0.0207133680523839</c:v>
                </c:pt>
                <c:pt idx="1783">
                  <c:v>0.0207250000021304</c:v>
                </c:pt>
                <c:pt idx="1784">
                  <c:v>0.0207366203685524</c:v>
                </c:pt>
                <c:pt idx="1785">
                  <c:v>0.0207482407422503</c:v>
                </c:pt>
                <c:pt idx="1786">
                  <c:v>0.0207598611086723</c:v>
                </c:pt>
                <c:pt idx="1787">
                  <c:v>0.0207714930584189</c:v>
                </c:pt>
                <c:pt idx="1788">
                  <c:v>0.0207831134248409</c:v>
                </c:pt>
                <c:pt idx="1789">
                  <c:v>0.0207947337985388</c:v>
                </c:pt>
                <c:pt idx="1790">
                  <c:v>0.0208063657410094</c:v>
                </c:pt>
                <c:pt idx="1791">
                  <c:v>0.0208179861074313</c:v>
                </c:pt>
                <c:pt idx="1792">
                  <c:v>0.0208296064811293</c:v>
                </c:pt>
                <c:pt idx="1793">
                  <c:v>0.0208412268548273</c:v>
                </c:pt>
                <c:pt idx="1794">
                  <c:v>0.0208528587972978</c:v>
                </c:pt>
                <c:pt idx="1795">
                  <c:v>0.0208644791637198</c:v>
                </c:pt>
                <c:pt idx="1796">
                  <c:v>0.0208760995374178</c:v>
                </c:pt>
                <c:pt idx="1797">
                  <c:v>0.0208877314798883</c:v>
                </c:pt>
                <c:pt idx="1798">
                  <c:v>0.0208993518535863</c:v>
                </c:pt>
                <c:pt idx="1799">
                  <c:v>0.0209109722200083</c:v>
                </c:pt>
                <c:pt idx="1800">
                  <c:v>0.0209225925937062</c:v>
                </c:pt>
                <c:pt idx="1801">
                  <c:v>0.0209342245361768</c:v>
                </c:pt>
                <c:pt idx="1802">
                  <c:v>0.0209458449098747</c:v>
                </c:pt>
                <c:pt idx="1803">
                  <c:v>0.0209574652762967</c:v>
                </c:pt>
                <c:pt idx="1804">
                  <c:v>0.0209690972187673</c:v>
                </c:pt>
                <c:pt idx="1805">
                  <c:v>0.0209807175924652</c:v>
                </c:pt>
                <c:pt idx="1806">
                  <c:v>0.0209923379661632</c:v>
                </c:pt>
                <c:pt idx="1807">
                  <c:v>0.0210039583325852</c:v>
                </c:pt>
                <c:pt idx="1808">
                  <c:v>0.0210155902750557</c:v>
                </c:pt>
                <c:pt idx="1809">
                  <c:v>0.0210272106487537</c:v>
                </c:pt>
                <c:pt idx="1810">
                  <c:v>0.0210388310151757</c:v>
                </c:pt>
                <c:pt idx="1811">
                  <c:v>0.0210504629649222</c:v>
                </c:pt>
                <c:pt idx="1812">
                  <c:v>0.0210620833313442</c:v>
                </c:pt>
                <c:pt idx="1813">
                  <c:v>0.0210737037050421</c:v>
                </c:pt>
                <c:pt idx="1814">
                  <c:v>0.0210853240714641</c:v>
                </c:pt>
                <c:pt idx="1815">
                  <c:v>0.0210969560212106</c:v>
                </c:pt>
                <c:pt idx="1816">
                  <c:v>0.0211085763876326</c:v>
                </c:pt>
                <c:pt idx="1817">
                  <c:v>0.0211201967613306</c:v>
                </c:pt>
                <c:pt idx="1818">
                  <c:v>0.0211318287038012</c:v>
                </c:pt>
                <c:pt idx="1819">
                  <c:v>0.0211434490702231</c:v>
                </c:pt>
                <c:pt idx="1820">
                  <c:v>0.0211550694439211</c:v>
                </c:pt>
                <c:pt idx="1821">
                  <c:v>0.021166689817619</c:v>
                </c:pt>
                <c:pt idx="1822">
                  <c:v>0.0211783217600896</c:v>
                </c:pt>
                <c:pt idx="1823">
                  <c:v>0.0211899421265116</c:v>
                </c:pt>
                <c:pt idx="1824">
                  <c:v>0.0212015625002096</c:v>
                </c:pt>
                <c:pt idx="1825">
                  <c:v>0.0212131944426801</c:v>
                </c:pt>
                <c:pt idx="1826">
                  <c:v>0.0212248148163781</c:v>
                </c:pt>
                <c:pt idx="1827">
                  <c:v>0.0212364351828001</c:v>
                </c:pt>
                <c:pt idx="1828">
                  <c:v>0.021248055556498</c:v>
                </c:pt>
                <c:pt idx="1829">
                  <c:v>0.0212596874989686</c:v>
                </c:pt>
                <c:pt idx="1830">
                  <c:v>0.0212713078726665</c:v>
                </c:pt>
                <c:pt idx="1831">
                  <c:v>0.0212829282390885</c:v>
                </c:pt>
                <c:pt idx="1832">
                  <c:v>0.0212945601815591</c:v>
                </c:pt>
                <c:pt idx="1833">
                  <c:v>0.021306180555257</c:v>
                </c:pt>
                <c:pt idx="1834">
                  <c:v>0.021317800928955</c:v>
                </c:pt>
                <c:pt idx="1835">
                  <c:v>0.021329421295377</c:v>
                </c:pt>
                <c:pt idx="1836">
                  <c:v>0.0213410532378475</c:v>
                </c:pt>
                <c:pt idx="1837">
                  <c:v>0.0213526736115455</c:v>
                </c:pt>
                <c:pt idx="1838">
                  <c:v>0.0213642939779675</c:v>
                </c:pt>
                <c:pt idx="1839">
                  <c:v>0.021375925927714</c:v>
                </c:pt>
                <c:pt idx="1840">
                  <c:v>0.021387546294136</c:v>
                </c:pt>
                <c:pt idx="1841">
                  <c:v>0.0213991666678339</c:v>
                </c:pt>
                <c:pt idx="1842">
                  <c:v>0.0214107870342559</c:v>
                </c:pt>
                <c:pt idx="1843">
                  <c:v>0.0214224189840024</c:v>
                </c:pt>
                <c:pt idx="1844">
                  <c:v>0.0214340393504244</c:v>
                </c:pt>
                <c:pt idx="1845">
                  <c:v>0.0214456597241224</c:v>
                </c:pt>
                <c:pt idx="1846">
                  <c:v>0.0214572916665929</c:v>
                </c:pt>
                <c:pt idx="1847">
                  <c:v>0.0214689120402909</c:v>
                </c:pt>
                <c:pt idx="1848">
                  <c:v>0.0214805324067129</c:v>
                </c:pt>
                <c:pt idx="1849">
                  <c:v>0.0214921527804108</c:v>
                </c:pt>
                <c:pt idx="1850">
                  <c:v>0.0215037847228814</c:v>
                </c:pt>
                <c:pt idx="1851">
                  <c:v>0.0215154050893034</c:v>
                </c:pt>
                <c:pt idx="1852">
                  <c:v>0.0215270254630013</c:v>
                </c:pt>
                <c:pt idx="1853">
                  <c:v>0.0215386574054719</c:v>
                </c:pt>
                <c:pt idx="1854">
                  <c:v>0.0215502777791698</c:v>
                </c:pt>
                <c:pt idx="1855">
                  <c:v>0.0215618981455918</c:v>
                </c:pt>
                <c:pt idx="1856">
                  <c:v>0.0215735185192898</c:v>
                </c:pt>
                <c:pt idx="1857">
                  <c:v>0.0215851504617604</c:v>
                </c:pt>
                <c:pt idx="1858">
                  <c:v>0.0215967708354583</c:v>
                </c:pt>
                <c:pt idx="1859">
                  <c:v>0.0216083912018803</c:v>
                </c:pt>
                <c:pt idx="1860">
                  <c:v>0.0216200231443508</c:v>
                </c:pt>
                <c:pt idx="1861">
                  <c:v>0.0216316435180488</c:v>
                </c:pt>
                <c:pt idx="1862">
                  <c:v>0.0216432638917468</c:v>
                </c:pt>
                <c:pt idx="1863">
                  <c:v>0.0216548842581687</c:v>
                </c:pt>
                <c:pt idx="1864">
                  <c:v>0.0216665162006393</c:v>
                </c:pt>
                <c:pt idx="1865">
                  <c:v>0.0216781365743373</c:v>
                </c:pt>
                <c:pt idx="1866">
                  <c:v>0.0216897569407593</c:v>
                </c:pt>
                <c:pt idx="1867">
                  <c:v>0.0217013888905058</c:v>
                </c:pt>
                <c:pt idx="1868">
                  <c:v>0.0217130092569278</c:v>
                </c:pt>
                <c:pt idx="1869">
                  <c:v>0.0217246296306257</c:v>
                </c:pt>
                <c:pt idx="1870">
                  <c:v>0.0217362499970477</c:v>
                </c:pt>
                <c:pt idx="1871">
                  <c:v>0.0217478819467942</c:v>
                </c:pt>
                <c:pt idx="1872">
                  <c:v>0.0217595023132162</c:v>
                </c:pt>
                <c:pt idx="1873">
                  <c:v>0.0217711226869142</c:v>
                </c:pt>
                <c:pt idx="1874">
                  <c:v>0.0217827546293847</c:v>
                </c:pt>
                <c:pt idx="1875">
                  <c:v>0.0217943750030827</c:v>
                </c:pt>
                <c:pt idx="1876">
                  <c:v>0.0218059953695047</c:v>
                </c:pt>
                <c:pt idx="1877">
                  <c:v>0.0218176157432026</c:v>
                </c:pt>
                <c:pt idx="1878">
                  <c:v>0.0218292476856732</c:v>
                </c:pt>
                <c:pt idx="1879">
                  <c:v>0.0218408680520952</c:v>
                </c:pt>
                <c:pt idx="1880">
                  <c:v>0.0218524884257931</c:v>
                </c:pt>
                <c:pt idx="1881">
                  <c:v>0.0218641087994911</c:v>
                </c:pt>
                <c:pt idx="1882">
                  <c:v>0.0218757407419616</c:v>
                </c:pt>
                <c:pt idx="1883">
                  <c:v>0.0218873611083836</c:v>
                </c:pt>
                <c:pt idx="1884">
                  <c:v>0.0218989814820816</c:v>
                </c:pt>
                <c:pt idx="1885">
                  <c:v>0.0219106134245521</c:v>
                </c:pt>
                <c:pt idx="1886">
                  <c:v>0.0219222337982501</c:v>
                </c:pt>
                <c:pt idx="1887">
                  <c:v>0.0219338541646721</c:v>
                </c:pt>
                <c:pt idx="1888">
                  <c:v>0.02194547453837</c:v>
                </c:pt>
                <c:pt idx="1889">
                  <c:v>0.0219571064808406</c:v>
                </c:pt>
                <c:pt idx="1890">
                  <c:v>0.0219687268545385</c:v>
                </c:pt>
                <c:pt idx="1891">
                  <c:v>0.0219803472209605</c:v>
                </c:pt>
                <c:pt idx="1892">
                  <c:v>0.0219919791634311</c:v>
                </c:pt>
                <c:pt idx="1893">
                  <c:v>0.0220035995371291</c:v>
                </c:pt>
                <c:pt idx="1894">
                  <c:v>0.022015219903551</c:v>
                </c:pt>
                <c:pt idx="1895">
                  <c:v>0.022026840277249</c:v>
                </c:pt>
                <c:pt idx="1896">
                  <c:v>0.0220384722197196</c:v>
                </c:pt>
                <c:pt idx="1897">
                  <c:v>0.0220500925934175</c:v>
                </c:pt>
                <c:pt idx="1898">
                  <c:v>0.0220617129598395</c:v>
                </c:pt>
                <c:pt idx="1899">
                  <c:v>0.022073344909586</c:v>
                </c:pt>
                <c:pt idx="1900">
                  <c:v>0.022084965276008</c:v>
                </c:pt>
                <c:pt idx="1901">
                  <c:v>0.022096585649706</c:v>
                </c:pt>
                <c:pt idx="1902">
                  <c:v>0.022108206016128</c:v>
                </c:pt>
                <c:pt idx="1903">
                  <c:v>0.0221198379658745</c:v>
                </c:pt>
                <c:pt idx="1904">
                  <c:v>0.0221314583322965</c:v>
                </c:pt>
                <c:pt idx="1905">
                  <c:v>0.0221430787059944</c:v>
                </c:pt>
                <c:pt idx="1906">
                  <c:v>0.022154710648465</c:v>
                </c:pt>
                <c:pt idx="1907">
                  <c:v>0.022166331014887</c:v>
                </c:pt>
                <c:pt idx="1908">
                  <c:v>0.0221779513885849</c:v>
                </c:pt>
                <c:pt idx="1909">
                  <c:v>0.0221895717622829</c:v>
                </c:pt>
                <c:pt idx="1910">
                  <c:v>0.0222012037047534</c:v>
                </c:pt>
                <c:pt idx="1911">
                  <c:v>0.0222128240711754</c:v>
                </c:pt>
                <c:pt idx="1912">
                  <c:v>0.0222244444448734</c:v>
                </c:pt>
                <c:pt idx="1913">
                  <c:v>0.0222360763873439</c:v>
                </c:pt>
                <c:pt idx="1914">
                  <c:v>0.0222476967610419</c:v>
                </c:pt>
                <c:pt idx="1915">
                  <c:v>0.0222593171274639</c:v>
                </c:pt>
                <c:pt idx="1916">
                  <c:v>0.0222709375011618</c:v>
                </c:pt>
                <c:pt idx="1917">
                  <c:v>0.0222825694436324</c:v>
                </c:pt>
                <c:pt idx="1918">
                  <c:v>0.0222941898173303</c:v>
                </c:pt>
                <c:pt idx="1919">
                  <c:v>0.0223058101837523</c:v>
                </c:pt>
                <c:pt idx="1920">
                  <c:v>0.0223174421262229</c:v>
                </c:pt>
                <c:pt idx="1921">
                  <c:v>0.0223290624999208</c:v>
                </c:pt>
                <c:pt idx="1922">
                  <c:v>0.0223406828736188</c:v>
                </c:pt>
                <c:pt idx="1923">
                  <c:v>0.0223523032400408</c:v>
                </c:pt>
                <c:pt idx="1924">
                  <c:v>0.0223639351825113</c:v>
                </c:pt>
                <c:pt idx="1925">
                  <c:v>0.0223755555562093</c:v>
                </c:pt>
                <c:pt idx="1926">
                  <c:v>0.0223871759226313</c:v>
                </c:pt>
                <c:pt idx="1927">
                  <c:v>0.0223988078723778</c:v>
                </c:pt>
                <c:pt idx="1928">
                  <c:v>0.0224104282387998</c:v>
                </c:pt>
                <c:pt idx="1929">
                  <c:v>0.0224220486124978</c:v>
                </c:pt>
                <c:pt idx="1930">
                  <c:v>0.0224336689789198</c:v>
                </c:pt>
                <c:pt idx="1931">
                  <c:v>0.0224453009286663</c:v>
                </c:pt>
                <c:pt idx="1932">
                  <c:v>0.0224569212950882</c:v>
                </c:pt>
                <c:pt idx="1933">
                  <c:v>0.0224685416687862</c:v>
                </c:pt>
                <c:pt idx="1934">
                  <c:v>0.0224801736112568</c:v>
                </c:pt>
                <c:pt idx="1935">
                  <c:v>0.0224917939776788</c:v>
                </c:pt>
                <c:pt idx="1936">
                  <c:v>0.0225034143513767</c:v>
                </c:pt>
                <c:pt idx="1937">
                  <c:v>0.0225150347250747</c:v>
                </c:pt>
                <c:pt idx="1938">
                  <c:v>0.0225266666675452</c:v>
                </c:pt>
                <c:pt idx="1939">
                  <c:v>0.0225382870339672</c:v>
                </c:pt>
                <c:pt idx="1940">
                  <c:v>0.0225499074076652</c:v>
                </c:pt>
                <c:pt idx="1941">
                  <c:v>0.0225615393501357</c:v>
                </c:pt>
                <c:pt idx="1942">
                  <c:v>0.0225731597238337</c:v>
                </c:pt>
                <c:pt idx="1943">
                  <c:v>0.0225847800902557</c:v>
                </c:pt>
                <c:pt idx="1944">
                  <c:v>0.0225964004639536</c:v>
                </c:pt>
                <c:pt idx="1945">
                  <c:v>0.0226080324064242</c:v>
                </c:pt>
                <c:pt idx="1946">
                  <c:v>0.0226196527801221</c:v>
                </c:pt>
                <c:pt idx="1947">
                  <c:v>0.0226312731465441</c:v>
                </c:pt>
                <c:pt idx="1948">
                  <c:v>0.0226429050890147</c:v>
                </c:pt>
                <c:pt idx="1949">
                  <c:v>0.0226545254627126</c:v>
                </c:pt>
                <c:pt idx="1950">
                  <c:v>0.0226661458364106</c:v>
                </c:pt>
                <c:pt idx="1951">
                  <c:v>0.0226777662028326</c:v>
                </c:pt>
                <c:pt idx="1952">
                  <c:v>0.0226893981453031</c:v>
                </c:pt>
                <c:pt idx="1953">
                  <c:v>0.0227010185190011</c:v>
                </c:pt>
                <c:pt idx="1954">
                  <c:v>0.0227126388854231</c:v>
                </c:pt>
                <c:pt idx="1955">
                  <c:v>0.0227242708351696</c:v>
                </c:pt>
                <c:pt idx="1956">
                  <c:v>0.0227358912015916</c:v>
                </c:pt>
                <c:pt idx="1957">
                  <c:v>0.0227475115752895</c:v>
                </c:pt>
                <c:pt idx="1958">
                  <c:v>0.0227591319417115</c:v>
                </c:pt>
                <c:pt idx="1959">
                  <c:v>0.022770763891458</c:v>
                </c:pt>
                <c:pt idx="1960">
                  <c:v>0.02278238425788</c:v>
                </c:pt>
                <c:pt idx="1961">
                  <c:v>0.022794004631578</c:v>
                </c:pt>
                <c:pt idx="1962">
                  <c:v>0.0228056365740486</c:v>
                </c:pt>
                <c:pt idx="1963">
                  <c:v>0.0228172569477465</c:v>
                </c:pt>
                <c:pt idx="1964">
                  <c:v>0.0228288773141685</c:v>
                </c:pt>
                <c:pt idx="1965">
                  <c:v>0.0228404976878665</c:v>
                </c:pt>
                <c:pt idx="1966">
                  <c:v>0.022852129630337</c:v>
                </c:pt>
                <c:pt idx="1967">
                  <c:v>0.022863749996759</c:v>
                </c:pt>
                <c:pt idx="1968">
                  <c:v>0.022875370370457</c:v>
                </c:pt>
                <c:pt idx="1969">
                  <c:v>0.0228870023129275</c:v>
                </c:pt>
                <c:pt idx="1970">
                  <c:v>0.0228986226866255</c:v>
                </c:pt>
                <c:pt idx="1971">
                  <c:v>0.0229102430530474</c:v>
                </c:pt>
                <c:pt idx="1972">
                  <c:v>0.0229218634267454</c:v>
                </c:pt>
                <c:pt idx="1973">
                  <c:v>0.022933495369216</c:v>
                </c:pt>
                <c:pt idx="1974">
                  <c:v>0.0229451157429139</c:v>
                </c:pt>
                <c:pt idx="1975">
                  <c:v>0.0229567361093359</c:v>
                </c:pt>
                <c:pt idx="1976">
                  <c:v>0.0229683680518065</c:v>
                </c:pt>
                <c:pt idx="1977">
                  <c:v>0.0229799884255044</c:v>
                </c:pt>
                <c:pt idx="1978">
                  <c:v>0.0229916087992024</c:v>
                </c:pt>
                <c:pt idx="1979">
                  <c:v>0.0230032291656244</c:v>
                </c:pt>
                <c:pt idx="1980">
                  <c:v>0.0230148611080949</c:v>
                </c:pt>
                <c:pt idx="1981">
                  <c:v>0.0230264814817929</c:v>
                </c:pt>
                <c:pt idx="1982">
                  <c:v>0.0230381018482149</c:v>
                </c:pt>
                <c:pt idx="1983">
                  <c:v>0.0230497337979614</c:v>
                </c:pt>
                <c:pt idx="1984">
                  <c:v>0.0230613541643834</c:v>
                </c:pt>
                <c:pt idx="1985">
                  <c:v>0.0230729745380813</c:v>
                </c:pt>
                <c:pt idx="1986">
                  <c:v>0.0230845949045033</c:v>
                </c:pt>
                <c:pt idx="1987">
                  <c:v>0.0230962268542498</c:v>
                </c:pt>
                <c:pt idx="1988">
                  <c:v>0.0231078472206718</c:v>
                </c:pt>
                <c:pt idx="1989">
                  <c:v>0.0231194675943698</c:v>
                </c:pt>
                <c:pt idx="1990">
                  <c:v>0.0231310879607918</c:v>
                </c:pt>
                <c:pt idx="1991">
                  <c:v>0.0231427199105383</c:v>
                </c:pt>
                <c:pt idx="1992">
                  <c:v>0.0231543402769603</c:v>
                </c:pt>
                <c:pt idx="1993">
                  <c:v>0.0231659606506582</c:v>
                </c:pt>
                <c:pt idx="1994">
                  <c:v>0.0231775925931288</c:v>
                </c:pt>
                <c:pt idx="1995">
                  <c:v>0.0231892129595508</c:v>
                </c:pt>
                <c:pt idx="1996">
                  <c:v>0.0232008333332487</c:v>
                </c:pt>
                <c:pt idx="1997">
                  <c:v>0.0232124537069467</c:v>
                </c:pt>
                <c:pt idx="1998">
                  <c:v>0.0232240856494172</c:v>
                </c:pt>
                <c:pt idx="1999">
                  <c:v>0.0232357060158392</c:v>
                </c:pt>
                <c:pt idx="2000">
                  <c:v>0.0232473263895372</c:v>
                </c:pt>
                <c:pt idx="2001">
                  <c:v>0.0232589583320077</c:v>
                </c:pt>
                <c:pt idx="2002">
                  <c:v>0.0232705787057057</c:v>
                </c:pt>
                <c:pt idx="2003">
                  <c:v>0.0232821990721277</c:v>
                </c:pt>
                <c:pt idx="2004">
                  <c:v>0.0232938194458257</c:v>
                </c:pt>
                <c:pt idx="2005">
                  <c:v>0.0233054513882962</c:v>
                </c:pt>
                <c:pt idx="2006">
                  <c:v>0.0233170717619942</c:v>
                </c:pt>
                <c:pt idx="2007">
                  <c:v>0.0233286921284161</c:v>
                </c:pt>
                <c:pt idx="2008">
                  <c:v>0.0233403240708867</c:v>
                </c:pt>
                <c:pt idx="2009">
                  <c:v>0.0233519444445847</c:v>
                </c:pt>
                <c:pt idx="2010">
                  <c:v>0.0233635648110066</c:v>
                </c:pt>
                <c:pt idx="2011">
                  <c:v>0.0233751851847046</c:v>
                </c:pt>
                <c:pt idx="2012">
                  <c:v>0.0233868171271752</c:v>
                </c:pt>
                <c:pt idx="2013">
                  <c:v>0.0233984375008731</c:v>
                </c:pt>
                <c:pt idx="2014">
                  <c:v>0.0234100578672951</c:v>
                </c:pt>
                <c:pt idx="2015">
                  <c:v>0.0234216898170416</c:v>
                </c:pt>
                <c:pt idx="2016">
                  <c:v>0.0234333101834636</c:v>
                </c:pt>
                <c:pt idx="2017">
                  <c:v>0.0234449305571616</c:v>
                </c:pt>
                <c:pt idx="2018">
                  <c:v>0.0234565509235836</c:v>
                </c:pt>
                <c:pt idx="2019">
                  <c:v>0.0234681828733301</c:v>
                </c:pt>
                <c:pt idx="2020">
                  <c:v>0.0234798032397521</c:v>
                </c:pt>
                <c:pt idx="2021">
                  <c:v>0.02349142361345</c:v>
                </c:pt>
                <c:pt idx="2022">
                  <c:v>0.0235030555559206</c:v>
                </c:pt>
                <c:pt idx="2023">
                  <c:v>0.0235146759223426</c:v>
                </c:pt>
                <c:pt idx="2024">
                  <c:v>0.0235262962960405</c:v>
                </c:pt>
                <c:pt idx="2025">
                  <c:v>0.0235379166697385</c:v>
                </c:pt>
                <c:pt idx="2026">
                  <c:v>0.023549548612209</c:v>
                </c:pt>
                <c:pt idx="2027">
                  <c:v>0.023561168978631</c:v>
                </c:pt>
                <c:pt idx="2028">
                  <c:v>0.023572789352329</c:v>
                </c:pt>
                <c:pt idx="2029">
                  <c:v>0.0235844212947995</c:v>
                </c:pt>
                <c:pt idx="2030">
                  <c:v>0.0235960416684975</c:v>
                </c:pt>
                <c:pt idx="2031">
                  <c:v>0.0236076620349195</c:v>
                </c:pt>
                <c:pt idx="2032">
                  <c:v>0.0236192824086174</c:v>
                </c:pt>
                <c:pt idx="2033">
                  <c:v>0.023630914351088</c:v>
                </c:pt>
                <c:pt idx="2034">
                  <c:v>0.0236425347247859</c:v>
                </c:pt>
                <c:pt idx="2035">
                  <c:v>0.0236541550912079</c:v>
                </c:pt>
                <c:pt idx="2036">
                  <c:v>0.0236657870336785</c:v>
                </c:pt>
                <c:pt idx="2037">
                  <c:v>0.0236774074073765</c:v>
                </c:pt>
                <c:pt idx="2038">
                  <c:v>0.0236890277810744</c:v>
                </c:pt>
                <c:pt idx="2039">
                  <c:v>0.0237006481474964</c:v>
                </c:pt>
                <c:pt idx="2040">
                  <c:v>0.023712280089967</c:v>
                </c:pt>
                <c:pt idx="2041">
                  <c:v>0.0237239004636649</c:v>
                </c:pt>
                <c:pt idx="2042">
                  <c:v>0.0237355208300869</c:v>
                </c:pt>
                <c:pt idx="2043">
                  <c:v>0.0237471527798334</c:v>
                </c:pt>
                <c:pt idx="2044">
                  <c:v>0.0237587731462554</c:v>
                </c:pt>
                <c:pt idx="2045">
                  <c:v>0.0237703935199534</c:v>
                </c:pt>
                <c:pt idx="2046">
                  <c:v>0.0237820138863754</c:v>
                </c:pt>
                <c:pt idx="2047">
                  <c:v>0.0237936458361219</c:v>
                </c:pt>
                <c:pt idx="2048">
                  <c:v>0.0238052662025439</c:v>
                </c:pt>
                <c:pt idx="2049">
                  <c:v>0.0238168865762418</c:v>
                </c:pt>
                <c:pt idx="2050">
                  <c:v>0.0238285185187124</c:v>
                </c:pt>
                <c:pt idx="2051">
                  <c:v>0.0238401388851344</c:v>
                </c:pt>
                <c:pt idx="2052">
                  <c:v>0.0238517592588323</c:v>
                </c:pt>
                <c:pt idx="2053">
                  <c:v>0.0238633796325303</c:v>
                </c:pt>
                <c:pt idx="2054">
                  <c:v>0.0238750115750008</c:v>
                </c:pt>
                <c:pt idx="2055">
                  <c:v>0.0238866319414228</c:v>
                </c:pt>
                <c:pt idx="2056">
                  <c:v>0.0238982523151208</c:v>
                </c:pt>
                <c:pt idx="2057">
                  <c:v>0.0239098842575913</c:v>
                </c:pt>
                <c:pt idx="2058">
                  <c:v>0.0239215046312893</c:v>
                </c:pt>
                <c:pt idx="2059">
                  <c:v>0.0239331249977113</c:v>
                </c:pt>
                <c:pt idx="2060">
                  <c:v>0.0239447453714092</c:v>
                </c:pt>
                <c:pt idx="2061">
                  <c:v>0.0239563773138798</c:v>
                </c:pt>
                <c:pt idx="2062">
                  <c:v>0.0239679976875777</c:v>
                </c:pt>
                <c:pt idx="2063">
                  <c:v>0.0239796180539997</c:v>
                </c:pt>
                <c:pt idx="2064">
                  <c:v>0.0239912499964703</c:v>
                </c:pt>
                <c:pt idx="2065">
                  <c:v>0.0240028703701682</c:v>
                </c:pt>
                <c:pt idx="2066">
                  <c:v>0.0240144907438662</c:v>
                </c:pt>
                <c:pt idx="2067">
                  <c:v>0.0240261111102882</c:v>
                </c:pt>
                <c:pt idx="2068">
                  <c:v>0.0240377430527587</c:v>
                </c:pt>
                <c:pt idx="2069">
                  <c:v>0.0240493634264567</c:v>
                </c:pt>
                <c:pt idx="2070">
                  <c:v>0.0240609837928787</c:v>
                </c:pt>
                <c:pt idx="2071">
                  <c:v>0.0240726157426252</c:v>
                </c:pt>
                <c:pt idx="2072">
                  <c:v>0.0240842361090472</c:v>
                </c:pt>
                <c:pt idx="2073">
                  <c:v>0.0240958564827452</c:v>
                </c:pt>
                <c:pt idx="2074">
                  <c:v>0.0241074768491671</c:v>
                </c:pt>
                <c:pt idx="2075">
                  <c:v>0.0241191087989137</c:v>
                </c:pt>
                <c:pt idx="2076">
                  <c:v>0.0241307291653356</c:v>
                </c:pt>
                <c:pt idx="2077">
                  <c:v>0.0241423495390336</c:v>
                </c:pt>
                <c:pt idx="2078">
                  <c:v>0.0241539814815042</c:v>
                </c:pt>
                <c:pt idx="2079">
                  <c:v>0.0241656018552021</c:v>
                </c:pt>
                <c:pt idx="2080">
                  <c:v>0.0241772222216241</c:v>
                </c:pt>
                <c:pt idx="2081">
                  <c:v>0.0241888425953221</c:v>
                </c:pt>
                <c:pt idx="2082">
                  <c:v>0.0242004745377926</c:v>
                </c:pt>
                <c:pt idx="2083">
                  <c:v>0.0242120949042146</c:v>
                </c:pt>
                <c:pt idx="2084">
                  <c:v>0.0242237152779126</c:v>
                </c:pt>
                <c:pt idx="2085">
                  <c:v>0.0242353472203831</c:v>
                </c:pt>
                <c:pt idx="2086">
                  <c:v>0.0242469675940811</c:v>
                </c:pt>
                <c:pt idx="2087">
                  <c:v>0.0242585879605031</c:v>
                </c:pt>
                <c:pt idx="2088">
                  <c:v>0.024270208334201</c:v>
                </c:pt>
                <c:pt idx="2089">
                  <c:v>0.0242818402766716</c:v>
                </c:pt>
                <c:pt idx="2090">
                  <c:v>0.0242934606503695</c:v>
                </c:pt>
                <c:pt idx="2091">
                  <c:v>0.0243050810167915</c:v>
                </c:pt>
                <c:pt idx="2092">
                  <c:v>0.0243167129592621</c:v>
                </c:pt>
                <c:pt idx="2093">
                  <c:v>0.02432833333296</c:v>
                </c:pt>
                <c:pt idx="2094">
                  <c:v>0.024339953706658</c:v>
                </c:pt>
                <c:pt idx="2095">
                  <c:v>0.02435157407308</c:v>
                </c:pt>
                <c:pt idx="2096">
                  <c:v>0.0243632060155505</c:v>
                </c:pt>
                <c:pt idx="2097">
                  <c:v>0.0243748263892485</c:v>
                </c:pt>
                <c:pt idx="2098">
                  <c:v>0.0243864467556705</c:v>
                </c:pt>
                <c:pt idx="2099">
                  <c:v>0.024398078705417</c:v>
                </c:pt>
                <c:pt idx="2100">
                  <c:v>0.024409699071839</c:v>
                </c:pt>
                <c:pt idx="2101">
                  <c:v>0.0244213194455369</c:v>
                </c:pt>
                <c:pt idx="2102">
                  <c:v>0.0244329398119589</c:v>
                </c:pt>
                <c:pt idx="2103">
                  <c:v>0.0244445717617054</c:v>
                </c:pt>
                <c:pt idx="2104">
                  <c:v>0.0244561921281274</c:v>
                </c:pt>
                <c:pt idx="2105">
                  <c:v>0.0244678125018254</c:v>
                </c:pt>
                <c:pt idx="2106">
                  <c:v>0.0244794328682474</c:v>
                </c:pt>
                <c:pt idx="2107">
                  <c:v>0.0244910648179939</c:v>
                </c:pt>
                <c:pt idx="2108">
                  <c:v>0.0245026851844159</c:v>
                </c:pt>
                <c:pt idx="2109">
                  <c:v>0.0245143055581139</c:v>
                </c:pt>
                <c:pt idx="2110">
                  <c:v>0.0245259375005844</c:v>
                </c:pt>
                <c:pt idx="2111">
                  <c:v>0.0245375578670064</c:v>
                </c:pt>
                <c:pt idx="2112">
                  <c:v>0.0245491782407043</c:v>
                </c:pt>
                <c:pt idx="2113">
                  <c:v>0.0245607986144023</c:v>
                </c:pt>
                <c:pt idx="2114">
                  <c:v>0.0245724305568729</c:v>
                </c:pt>
                <c:pt idx="2115">
                  <c:v>0.0245840509232948</c:v>
                </c:pt>
                <c:pt idx="2116">
                  <c:v>0.0245956712969928</c:v>
                </c:pt>
                <c:pt idx="2117">
                  <c:v>0.0246073032394634</c:v>
                </c:pt>
                <c:pt idx="2118">
                  <c:v>0.0246189236131613</c:v>
                </c:pt>
                <c:pt idx="2119">
                  <c:v>0.0246305439795833</c:v>
                </c:pt>
                <c:pt idx="2120">
                  <c:v>0.0246421643532813</c:v>
                </c:pt>
                <c:pt idx="2121">
                  <c:v>0.0246537962957518</c:v>
                </c:pt>
                <c:pt idx="2122">
                  <c:v>0.0246654166694498</c:v>
                </c:pt>
                <c:pt idx="2123">
                  <c:v>0.0246770370358718</c:v>
                </c:pt>
                <c:pt idx="2124">
                  <c:v>0.0246886689783423</c:v>
                </c:pt>
                <c:pt idx="2125">
                  <c:v>0.0247002893520403</c:v>
                </c:pt>
                <c:pt idx="2126">
                  <c:v>0.0247119097184623</c:v>
                </c:pt>
                <c:pt idx="2127">
                  <c:v>0.0247235300921602</c:v>
                </c:pt>
                <c:pt idx="2128">
                  <c:v>0.0247351620346308</c:v>
                </c:pt>
                <c:pt idx="2129">
                  <c:v>0.0247467824083287</c:v>
                </c:pt>
                <c:pt idx="2130">
                  <c:v>0.0247584027747507</c:v>
                </c:pt>
                <c:pt idx="2131">
                  <c:v>0.0247700347244972</c:v>
                </c:pt>
                <c:pt idx="2132">
                  <c:v>0.0247816550909192</c:v>
                </c:pt>
                <c:pt idx="2133">
                  <c:v>0.0247932754646172</c:v>
                </c:pt>
                <c:pt idx="2134">
                  <c:v>0.0248048958310392</c:v>
                </c:pt>
                <c:pt idx="2135">
                  <c:v>0.0248165277807857</c:v>
                </c:pt>
                <c:pt idx="2136">
                  <c:v>0.0248281481472077</c:v>
                </c:pt>
                <c:pt idx="2137">
                  <c:v>0.0248397685209056</c:v>
                </c:pt>
                <c:pt idx="2138">
                  <c:v>0.0248514004633762</c:v>
                </c:pt>
                <c:pt idx="2139">
                  <c:v>0.0248630208297982</c:v>
                </c:pt>
                <c:pt idx="2140">
                  <c:v>0.0248746412034961</c:v>
                </c:pt>
                <c:pt idx="2141">
                  <c:v>0.0248862615771941</c:v>
                </c:pt>
                <c:pt idx="2142">
                  <c:v>0.0248978935196647</c:v>
                </c:pt>
                <c:pt idx="2143">
                  <c:v>0.0249095138860866</c:v>
                </c:pt>
                <c:pt idx="2144">
                  <c:v>0.0249211342597846</c:v>
                </c:pt>
                <c:pt idx="2145">
                  <c:v>0.0249327662022551</c:v>
                </c:pt>
                <c:pt idx="2146">
                  <c:v>0.0249443865759531</c:v>
                </c:pt>
                <c:pt idx="2147">
                  <c:v>0.0249560069423751</c:v>
                </c:pt>
                <c:pt idx="2148">
                  <c:v>0.024967627316073</c:v>
                </c:pt>
                <c:pt idx="2149">
                  <c:v>0.0249792592585436</c:v>
                </c:pt>
                <c:pt idx="2150">
                  <c:v>0.0249908796322416</c:v>
                </c:pt>
                <c:pt idx="2151">
                  <c:v>0.0250024999986635</c:v>
                </c:pt>
                <c:pt idx="2152">
                  <c:v>0.0250141319411341</c:v>
                </c:pt>
                <c:pt idx="2153">
                  <c:v>0.0250257523148321</c:v>
                </c:pt>
                <c:pt idx="2154">
                  <c:v>0.02503737268853</c:v>
                </c:pt>
                <c:pt idx="2155">
                  <c:v>0.025048993054952</c:v>
                </c:pt>
                <c:pt idx="2156">
                  <c:v>0.0250606249974226</c:v>
                </c:pt>
                <c:pt idx="2157">
                  <c:v>0.0250722453711205</c:v>
                </c:pt>
                <c:pt idx="2158">
                  <c:v>0.0250838657375425</c:v>
                </c:pt>
                <c:pt idx="2159">
                  <c:v>0.025095497687289</c:v>
                </c:pt>
                <c:pt idx="2160">
                  <c:v>0.025107118053711</c:v>
                </c:pt>
                <c:pt idx="2161">
                  <c:v>0.025118738427409</c:v>
                </c:pt>
                <c:pt idx="2162">
                  <c:v>0.025130358793831</c:v>
                </c:pt>
                <c:pt idx="2163">
                  <c:v>0.0251419907435775</c:v>
                </c:pt>
                <c:pt idx="2164">
                  <c:v>0.0251536111099995</c:v>
                </c:pt>
                <c:pt idx="2165">
                  <c:v>0.0251652314836974</c:v>
                </c:pt>
                <c:pt idx="2166">
                  <c:v>0.025176863426168</c:v>
                </c:pt>
                <c:pt idx="2167">
                  <c:v>0.02518848379259</c:v>
                </c:pt>
                <c:pt idx="2168">
                  <c:v>0.0252001041662879</c:v>
                </c:pt>
                <c:pt idx="2169">
                  <c:v>0.0252117245399859</c:v>
                </c:pt>
                <c:pt idx="2170">
                  <c:v>0.0252233564824564</c:v>
                </c:pt>
                <c:pt idx="2171">
                  <c:v>0.0252349768488784</c:v>
                </c:pt>
                <c:pt idx="2172">
                  <c:v>0.0252465972225764</c:v>
                </c:pt>
                <c:pt idx="2173">
                  <c:v>0.0252582291650469</c:v>
                </c:pt>
                <c:pt idx="2174">
                  <c:v>0.0252698495387449</c:v>
                </c:pt>
                <c:pt idx="2175">
                  <c:v>0.0252814699051669</c:v>
                </c:pt>
                <c:pt idx="2176">
                  <c:v>0.0252930902788648</c:v>
                </c:pt>
                <c:pt idx="2177">
                  <c:v>0.0253047222213354</c:v>
                </c:pt>
                <c:pt idx="2178">
                  <c:v>0.0253163425950334</c:v>
                </c:pt>
                <c:pt idx="2179">
                  <c:v>0.0253279629614553</c:v>
                </c:pt>
                <c:pt idx="2180">
                  <c:v>0.0253395949039259</c:v>
                </c:pt>
                <c:pt idx="2181">
                  <c:v>0.0253512152776239</c:v>
                </c:pt>
                <c:pt idx="2182">
                  <c:v>0.0253628356513218</c:v>
                </c:pt>
                <c:pt idx="2183">
                  <c:v>0.0253744560177438</c:v>
                </c:pt>
                <c:pt idx="2184">
                  <c:v>0.0253860879602144</c:v>
                </c:pt>
                <c:pt idx="2185">
                  <c:v>0.0253977083339123</c:v>
                </c:pt>
                <c:pt idx="2186">
                  <c:v>0.0254093287003343</c:v>
                </c:pt>
                <c:pt idx="2187">
                  <c:v>0.0254209606500808</c:v>
                </c:pt>
                <c:pt idx="2188">
                  <c:v>0.0254325810165028</c:v>
                </c:pt>
                <c:pt idx="2189">
                  <c:v>0.0254442013902008</c:v>
                </c:pt>
                <c:pt idx="2190">
                  <c:v>0.0254558217566228</c:v>
                </c:pt>
                <c:pt idx="2191">
                  <c:v>0.0254674537063693</c:v>
                </c:pt>
                <c:pt idx="2192">
                  <c:v>0.0254790740727913</c:v>
                </c:pt>
                <c:pt idx="2193">
                  <c:v>0.0254906944464892</c:v>
                </c:pt>
                <c:pt idx="2194">
                  <c:v>0.0255023263889598</c:v>
                </c:pt>
                <c:pt idx="2195">
                  <c:v>0.0255139467553818</c:v>
                </c:pt>
                <c:pt idx="2196">
                  <c:v>0.0255255671290797</c:v>
                </c:pt>
                <c:pt idx="2197">
                  <c:v>0.0255371875027777</c:v>
                </c:pt>
                <c:pt idx="2198">
                  <c:v>0.0255488194452482</c:v>
                </c:pt>
                <c:pt idx="2199">
                  <c:v>0.0255604398116702</c:v>
                </c:pt>
                <c:pt idx="2200">
                  <c:v>0.0255720601853682</c:v>
                </c:pt>
                <c:pt idx="2201">
                  <c:v>0.0255836921278387</c:v>
                </c:pt>
                <c:pt idx="2202">
                  <c:v>0.0255953125015367</c:v>
                </c:pt>
                <c:pt idx="2203">
                  <c:v>0.0256069328679587</c:v>
                </c:pt>
                <c:pt idx="2204">
                  <c:v>0.0256185532416566</c:v>
                </c:pt>
                <c:pt idx="2205">
                  <c:v>0.0256301851841272</c:v>
                </c:pt>
                <c:pt idx="2206">
                  <c:v>0.0256418055578251</c:v>
                </c:pt>
                <c:pt idx="2207">
                  <c:v>0.0256534259242471</c:v>
                </c:pt>
                <c:pt idx="2208">
                  <c:v>0.0256650578667177</c:v>
                </c:pt>
                <c:pt idx="2209">
                  <c:v>0.0256766782404156</c:v>
                </c:pt>
                <c:pt idx="2210">
                  <c:v>0.0256882986141136</c:v>
                </c:pt>
                <c:pt idx="2211">
                  <c:v>0.0256999189805356</c:v>
                </c:pt>
                <c:pt idx="2212">
                  <c:v>0.0257115509230061</c:v>
                </c:pt>
                <c:pt idx="2213">
                  <c:v>0.0257231712967041</c:v>
                </c:pt>
                <c:pt idx="2214">
                  <c:v>0.0257347916631261</c:v>
                </c:pt>
                <c:pt idx="2215">
                  <c:v>0.025746412036824</c:v>
                </c:pt>
                <c:pt idx="2216">
                  <c:v>0.0257580439792946</c:v>
                </c:pt>
                <c:pt idx="2217">
                  <c:v>0.0257696643529925</c:v>
                </c:pt>
                <c:pt idx="2218">
                  <c:v>0.0257812847194145</c:v>
                </c:pt>
                <c:pt idx="2219">
                  <c:v>0.0257929166691611</c:v>
                </c:pt>
                <c:pt idx="2220">
                  <c:v>0.0258045370355831</c:v>
                </c:pt>
                <c:pt idx="2221">
                  <c:v>0.025816157409281</c:v>
                </c:pt>
                <c:pt idx="2222">
                  <c:v>0.025827777775703</c:v>
                </c:pt>
                <c:pt idx="2223">
                  <c:v>0.0258394097254495</c:v>
                </c:pt>
                <c:pt idx="2224">
                  <c:v>0.0258510300918715</c:v>
                </c:pt>
                <c:pt idx="2225">
                  <c:v>0.0258626504655695</c:v>
                </c:pt>
                <c:pt idx="2226">
                  <c:v>0.02587428240804</c:v>
                </c:pt>
                <c:pt idx="2227">
                  <c:v>0.025885902774462</c:v>
                </c:pt>
                <c:pt idx="2228">
                  <c:v>0.02589752314816</c:v>
                </c:pt>
                <c:pt idx="2229">
                  <c:v>0.0259091435218579</c:v>
                </c:pt>
                <c:pt idx="2230">
                  <c:v>0.0259207754643285</c:v>
                </c:pt>
                <c:pt idx="2231">
                  <c:v>0.0259323958307505</c:v>
                </c:pt>
                <c:pt idx="2232">
                  <c:v>0.0259440162044484</c:v>
                </c:pt>
                <c:pt idx="2233">
                  <c:v>0.025955648146919</c:v>
                </c:pt>
                <c:pt idx="2234">
                  <c:v>0.0259672685206169</c:v>
                </c:pt>
                <c:pt idx="2235">
                  <c:v>0.0259788888870389</c:v>
                </c:pt>
                <c:pt idx="2236">
                  <c:v>0.0259905092607369</c:v>
                </c:pt>
                <c:pt idx="2237">
                  <c:v>0.0260021412032074</c:v>
                </c:pt>
                <c:pt idx="2238">
                  <c:v>0.0260137615769054</c:v>
                </c:pt>
                <c:pt idx="2239">
                  <c:v>0.0260253819433274</c:v>
                </c:pt>
                <c:pt idx="2240">
                  <c:v>0.0260370138857979</c:v>
                </c:pt>
                <c:pt idx="2241">
                  <c:v>0.0260486342594959</c:v>
                </c:pt>
                <c:pt idx="2242">
                  <c:v>0.0260602546259179</c:v>
                </c:pt>
                <c:pt idx="2243">
                  <c:v>0.0260718749996158</c:v>
                </c:pt>
                <c:pt idx="2244">
                  <c:v>0.0260835069420864</c:v>
                </c:pt>
                <c:pt idx="2245">
                  <c:v>0.0260951273157843</c:v>
                </c:pt>
                <c:pt idx="2246">
                  <c:v>0.0261067476822063</c:v>
                </c:pt>
                <c:pt idx="2247">
                  <c:v>0.0261183796319528</c:v>
                </c:pt>
                <c:pt idx="2248">
                  <c:v>0.0261299999983748</c:v>
                </c:pt>
                <c:pt idx="2249">
                  <c:v>0.0261416203720728</c:v>
                </c:pt>
                <c:pt idx="2250">
                  <c:v>0.0261532407384948</c:v>
                </c:pt>
                <c:pt idx="2251">
                  <c:v>0.0261648726882413</c:v>
                </c:pt>
                <c:pt idx="2252">
                  <c:v>0.0261764930546633</c:v>
                </c:pt>
                <c:pt idx="2253">
                  <c:v>0.0261881134283613</c:v>
                </c:pt>
                <c:pt idx="2254">
                  <c:v>0.0261997453708318</c:v>
                </c:pt>
                <c:pt idx="2255">
                  <c:v>0.0262113657372538</c:v>
                </c:pt>
                <c:pt idx="2256">
                  <c:v>0.0262229861109517</c:v>
                </c:pt>
                <c:pt idx="2257">
                  <c:v>0.0262346064846497</c:v>
                </c:pt>
                <c:pt idx="2258">
                  <c:v>0.0262462384271203</c:v>
                </c:pt>
                <c:pt idx="2259">
                  <c:v>0.0262578587935422</c:v>
                </c:pt>
                <c:pt idx="2260">
                  <c:v>0.0262694791672402</c:v>
                </c:pt>
                <c:pt idx="2261">
                  <c:v>0.0262811111097108</c:v>
                </c:pt>
                <c:pt idx="2262">
                  <c:v>0.0262927314834087</c:v>
                </c:pt>
                <c:pt idx="2263">
                  <c:v>0.0263043518498307</c:v>
                </c:pt>
                <c:pt idx="2264">
                  <c:v>0.0263159722235287</c:v>
                </c:pt>
                <c:pt idx="2265">
                  <c:v>0.0263276041659992</c:v>
                </c:pt>
                <c:pt idx="2266">
                  <c:v>0.0263392245396972</c:v>
                </c:pt>
                <c:pt idx="2267">
                  <c:v>0.0263508449061192</c:v>
                </c:pt>
                <c:pt idx="2268">
                  <c:v>0.0263624768485897</c:v>
                </c:pt>
                <c:pt idx="2269">
                  <c:v>0.0263740972222877</c:v>
                </c:pt>
                <c:pt idx="2270">
                  <c:v>0.0263857175887097</c:v>
                </c:pt>
                <c:pt idx="2271">
                  <c:v>0.0263973379624076</c:v>
                </c:pt>
                <c:pt idx="2272">
                  <c:v>0.0264089699048782</c:v>
                </c:pt>
                <c:pt idx="2273">
                  <c:v>0.0264205902785761</c:v>
                </c:pt>
                <c:pt idx="2274">
                  <c:v>0.0264322106449981</c:v>
                </c:pt>
                <c:pt idx="2275">
                  <c:v>0.0264438425947446</c:v>
                </c:pt>
                <c:pt idx="2276">
                  <c:v>0.0264554629611666</c:v>
                </c:pt>
                <c:pt idx="2277">
                  <c:v>0.0264670833348646</c:v>
                </c:pt>
                <c:pt idx="2278">
                  <c:v>0.0264787037012866</c:v>
                </c:pt>
                <c:pt idx="2279">
                  <c:v>0.0264903356510331</c:v>
                </c:pt>
                <c:pt idx="2280">
                  <c:v>0.0265019560174551</c:v>
                </c:pt>
                <c:pt idx="2281">
                  <c:v>0.026513576391153</c:v>
                </c:pt>
                <c:pt idx="2282">
                  <c:v>0.0265252083336236</c:v>
                </c:pt>
                <c:pt idx="2283">
                  <c:v>0.0265368287000456</c:v>
                </c:pt>
                <c:pt idx="2284">
                  <c:v>0.0265484490737435</c:v>
                </c:pt>
                <c:pt idx="2285">
                  <c:v>0.0265600694474415</c:v>
                </c:pt>
                <c:pt idx="2286">
                  <c:v>0.026571701389912</c:v>
                </c:pt>
                <c:pt idx="2287">
                  <c:v>0.026583321756334</c:v>
                </c:pt>
                <c:pt idx="2288">
                  <c:v>0.026594942130032</c:v>
                </c:pt>
                <c:pt idx="2289">
                  <c:v>0.0266065740725026</c:v>
                </c:pt>
                <c:pt idx="2290">
                  <c:v>0.0266181944462005</c:v>
                </c:pt>
                <c:pt idx="2291">
                  <c:v>0.0266298148126225</c:v>
                </c:pt>
                <c:pt idx="2292">
                  <c:v>0.0266414351863205</c:v>
                </c:pt>
                <c:pt idx="2293">
                  <c:v>0.026653067128791</c:v>
                </c:pt>
                <c:pt idx="2294">
                  <c:v>0.026664687502489</c:v>
                </c:pt>
                <c:pt idx="2295">
                  <c:v>0.026676307868911</c:v>
                </c:pt>
                <c:pt idx="2296">
                  <c:v>0.0266879398113815</c:v>
                </c:pt>
                <c:pt idx="2297">
                  <c:v>0.0266995601850795</c:v>
                </c:pt>
                <c:pt idx="2298">
                  <c:v>0.0267111805587774</c:v>
                </c:pt>
                <c:pt idx="2299">
                  <c:v>0.0267228009251994</c:v>
                </c:pt>
                <c:pt idx="2300">
                  <c:v>0.02673443286767</c:v>
                </c:pt>
                <c:pt idx="2301">
                  <c:v>0.0267460532413679</c:v>
                </c:pt>
                <c:pt idx="2302">
                  <c:v>0.0267576736077899</c:v>
                </c:pt>
                <c:pt idx="2303">
                  <c:v>0.0267693055575364</c:v>
                </c:pt>
                <c:pt idx="2304">
                  <c:v>0.0267809259239584</c:v>
                </c:pt>
                <c:pt idx="2305">
                  <c:v>0.0267925462976564</c:v>
                </c:pt>
                <c:pt idx="2306">
                  <c:v>0.0268041666640784</c:v>
                </c:pt>
                <c:pt idx="2307">
                  <c:v>0.0268157986138249</c:v>
                </c:pt>
                <c:pt idx="2308">
                  <c:v>0.0268274189802469</c:v>
                </c:pt>
                <c:pt idx="2309">
                  <c:v>0.0268390393539448</c:v>
                </c:pt>
                <c:pt idx="2310">
                  <c:v>0.0268506712964154</c:v>
                </c:pt>
                <c:pt idx="2311">
                  <c:v>0.0268622916628374</c:v>
                </c:pt>
                <c:pt idx="2312">
                  <c:v>0.0268739120365353</c:v>
                </c:pt>
                <c:pt idx="2313">
                  <c:v>0.0268855324102333</c:v>
                </c:pt>
                <c:pt idx="2314">
                  <c:v>0.0268971643527038</c:v>
                </c:pt>
                <c:pt idx="2315">
                  <c:v>0.0269087847191258</c:v>
                </c:pt>
                <c:pt idx="2316">
                  <c:v>0.0269204050928238</c:v>
                </c:pt>
                <c:pt idx="2317">
                  <c:v>0.0269320370352943</c:v>
                </c:pt>
                <c:pt idx="2318">
                  <c:v>0.0269436574089923</c:v>
                </c:pt>
                <c:pt idx="2319">
                  <c:v>0.0269552777754143</c:v>
                </c:pt>
                <c:pt idx="2320">
                  <c:v>0.0269668981491122</c:v>
                </c:pt>
                <c:pt idx="2321">
                  <c:v>0.0269785300915828</c:v>
                </c:pt>
                <c:pt idx="2322">
                  <c:v>0.0269901504652807</c:v>
                </c:pt>
                <c:pt idx="2323">
                  <c:v>0.0270017708317027</c:v>
                </c:pt>
                <c:pt idx="2324">
                  <c:v>0.0270134027741733</c:v>
                </c:pt>
                <c:pt idx="2325">
                  <c:v>0.0270250231478712</c:v>
                </c:pt>
                <c:pt idx="2326">
                  <c:v>0.0270366435215692</c:v>
                </c:pt>
                <c:pt idx="2327">
                  <c:v>0.0270482638879912</c:v>
                </c:pt>
                <c:pt idx="2328">
                  <c:v>0.0270598958304618</c:v>
                </c:pt>
                <c:pt idx="2329">
                  <c:v>0.0270715162041597</c:v>
                </c:pt>
                <c:pt idx="2330">
                  <c:v>0.0270831365705817</c:v>
                </c:pt>
                <c:pt idx="2331">
                  <c:v>0.0270947569442796</c:v>
                </c:pt>
                <c:pt idx="2332">
                  <c:v>0.0271063888867502</c:v>
                </c:pt>
                <c:pt idx="2333">
                  <c:v>0.0271180092604482</c:v>
                </c:pt>
                <c:pt idx="2334">
                  <c:v>0.0271296296268702</c:v>
                </c:pt>
                <c:pt idx="2335">
                  <c:v>0.0271412615766167</c:v>
                </c:pt>
                <c:pt idx="2336">
                  <c:v>0.0271528819430387</c:v>
                </c:pt>
                <c:pt idx="2337">
                  <c:v>0.0271645023167366</c:v>
                </c:pt>
                <c:pt idx="2338">
                  <c:v>0.0271761226831586</c:v>
                </c:pt>
                <c:pt idx="2339">
                  <c:v>0.0271877546329051</c:v>
                </c:pt>
                <c:pt idx="2340">
                  <c:v>0.0271993749993271</c:v>
                </c:pt>
                <c:pt idx="2341">
                  <c:v>0.0272109953730251</c:v>
                </c:pt>
                <c:pt idx="2342">
                  <c:v>0.0272226273154956</c:v>
                </c:pt>
                <c:pt idx="2343">
                  <c:v>0.0272342476819176</c:v>
                </c:pt>
                <c:pt idx="2344">
                  <c:v>0.0272458680556156</c:v>
                </c:pt>
                <c:pt idx="2345">
                  <c:v>0.0272574884220376</c:v>
                </c:pt>
                <c:pt idx="2346">
                  <c:v>0.0272691203717841</c:v>
                </c:pt>
                <c:pt idx="2347">
                  <c:v>0.0272807407382061</c:v>
                </c:pt>
                <c:pt idx="2348">
                  <c:v>0.027292361111904</c:v>
                </c:pt>
                <c:pt idx="2349">
                  <c:v>0.0273039930543746</c:v>
                </c:pt>
                <c:pt idx="2350">
                  <c:v>0.0273156134280725</c:v>
                </c:pt>
                <c:pt idx="2351">
                  <c:v>0.0273272337944945</c:v>
                </c:pt>
                <c:pt idx="2352">
                  <c:v>0.0273388541681925</c:v>
                </c:pt>
                <c:pt idx="2353">
                  <c:v>0.027350486110663</c:v>
                </c:pt>
                <c:pt idx="2354">
                  <c:v>0.027362106484361</c:v>
                </c:pt>
                <c:pt idx="2355">
                  <c:v>0.027373726850783</c:v>
                </c:pt>
                <c:pt idx="2356">
                  <c:v>0.0273853587932535</c:v>
                </c:pt>
                <c:pt idx="2357">
                  <c:v>0.0273969791669515</c:v>
                </c:pt>
                <c:pt idx="2358">
                  <c:v>0.0274085995333735</c:v>
                </c:pt>
                <c:pt idx="2359">
                  <c:v>0.0274202199070714</c:v>
                </c:pt>
                <c:pt idx="2360">
                  <c:v>0.027431851849542</c:v>
                </c:pt>
                <c:pt idx="2361">
                  <c:v>0.02744347222324</c:v>
                </c:pt>
                <c:pt idx="2362">
                  <c:v>0.027455092589662</c:v>
                </c:pt>
                <c:pt idx="2363">
                  <c:v>0.0274667245394085</c:v>
                </c:pt>
                <c:pt idx="2364">
                  <c:v>0.0274783449058305</c:v>
                </c:pt>
                <c:pt idx="2365">
                  <c:v>0.0274899652795284</c:v>
                </c:pt>
                <c:pt idx="2366">
                  <c:v>0.0275015856459504</c:v>
                </c:pt>
                <c:pt idx="2367">
                  <c:v>0.0275132175956969</c:v>
                </c:pt>
                <c:pt idx="2368">
                  <c:v>0.0275248379621189</c:v>
                </c:pt>
                <c:pt idx="2369">
                  <c:v>0.0275364583358169</c:v>
                </c:pt>
                <c:pt idx="2370">
                  <c:v>0.0275480902782874</c:v>
                </c:pt>
                <c:pt idx="2371">
                  <c:v>0.0275597106447094</c:v>
                </c:pt>
                <c:pt idx="2372">
                  <c:v>0.0275713310184074</c:v>
                </c:pt>
                <c:pt idx="2373">
                  <c:v>0.0275829513921053</c:v>
                </c:pt>
                <c:pt idx="2374">
                  <c:v>0.0275945833345759</c:v>
                </c:pt>
                <c:pt idx="2375">
                  <c:v>0.0276062037009979</c:v>
                </c:pt>
                <c:pt idx="2376">
                  <c:v>0.0276178240746958</c:v>
                </c:pt>
                <c:pt idx="2377">
                  <c:v>0.0276294560171664</c:v>
                </c:pt>
                <c:pt idx="2378">
                  <c:v>0.0276410763908643</c:v>
                </c:pt>
                <c:pt idx="2379">
                  <c:v>0.0276526967572863</c:v>
                </c:pt>
                <c:pt idx="2380">
                  <c:v>0.0276643171309843</c:v>
                </c:pt>
                <c:pt idx="2381">
                  <c:v>0.0276759490734548</c:v>
                </c:pt>
                <c:pt idx="2382">
                  <c:v>0.0276875694471528</c:v>
                </c:pt>
                <c:pt idx="2383">
                  <c:v>0.0276991898135748</c:v>
                </c:pt>
                <c:pt idx="2384">
                  <c:v>0.0277108217560453</c:v>
                </c:pt>
                <c:pt idx="2385">
                  <c:v>0.0277224421297433</c:v>
                </c:pt>
                <c:pt idx="2386">
                  <c:v>0.0277340624961653</c:v>
                </c:pt>
                <c:pt idx="2387">
                  <c:v>0.0277456828698632</c:v>
                </c:pt>
                <c:pt idx="2388">
                  <c:v>0.0277573148123338</c:v>
                </c:pt>
                <c:pt idx="2389">
                  <c:v>0.0277689351860317</c:v>
                </c:pt>
                <c:pt idx="2390">
                  <c:v>0.0277805555524537</c:v>
                </c:pt>
                <c:pt idx="2391">
                  <c:v>0.0277921875022003</c:v>
                </c:pt>
                <c:pt idx="2392">
                  <c:v>0.0278038078686223</c:v>
                </c:pt>
                <c:pt idx="2393">
                  <c:v>0.0278154282423202</c:v>
                </c:pt>
                <c:pt idx="2394">
                  <c:v>0.0278270486087422</c:v>
                </c:pt>
                <c:pt idx="2395">
                  <c:v>0.0278386805584887</c:v>
                </c:pt>
                <c:pt idx="2396">
                  <c:v>0.0278503009249107</c:v>
                </c:pt>
                <c:pt idx="2397">
                  <c:v>0.0278619212986086</c:v>
                </c:pt>
                <c:pt idx="2398">
                  <c:v>0.0278735532410792</c:v>
                </c:pt>
                <c:pt idx="2399">
                  <c:v>0.0278851736075012</c:v>
                </c:pt>
                <c:pt idx="2400">
                  <c:v>0.0278967939811992</c:v>
                </c:pt>
                <c:pt idx="2401">
                  <c:v>0.0279084143548971</c:v>
                </c:pt>
                <c:pt idx="2402">
                  <c:v>0.0279200462973677</c:v>
                </c:pt>
                <c:pt idx="2403">
                  <c:v>0.0279316666637897</c:v>
                </c:pt>
                <c:pt idx="2404">
                  <c:v>0.0279432870374876</c:v>
                </c:pt>
                <c:pt idx="2405">
                  <c:v>0.0279549189799582</c:v>
                </c:pt>
                <c:pt idx="2406">
                  <c:v>0.0279665393536561</c:v>
                </c:pt>
                <c:pt idx="2407">
                  <c:v>0.0279781597200781</c:v>
                </c:pt>
                <c:pt idx="2408">
                  <c:v>0.0279897800937761</c:v>
                </c:pt>
                <c:pt idx="2409">
                  <c:v>0.0280014120362466</c:v>
                </c:pt>
                <c:pt idx="2410">
                  <c:v>0.0280130324099446</c:v>
                </c:pt>
                <c:pt idx="2411">
                  <c:v>0.0280246527763666</c:v>
                </c:pt>
                <c:pt idx="2412">
                  <c:v>0.0280362847188371</c:v>
                </c:pt>
                <c:pt idx="2413">
                  <c:v>0.0280479050925351</c:v>
                </c:pt>
                <c:pt idx="2414">
                  <c:v>0.028059525466233</c:v>
                </c:pt>
                <c:pt idx="2415">
                  <c:v>0.028071145832655</c:v>
                </c:pt>
                <c:pt idx="2416">
                  <c:v>0.0280827777751256</c:v>
                </c:pt>
                <c:pt idx="2417">
                  <c:v>0.0280943981488235</c:v>
                </c:pt>
                <c:pt idx="2418">
                  <c:v>0.0281060185152455</c:v>
                </c:pt>
                <c:pt idx="2419">
                  <c:v>0.028117650464992</c:v>
                </c:pt>
                <c:pt idx="2420">
                  <c:v>0.028129270831414</c:v>
                </c:pt>
                <c:pt idx="2421">
                  <c:v>0.028140891205112</c:v>
                </c:pt>
                <c:pt idx="2422">
                  <c:v>0.028152511571534</c:v>
                </c:pt>
                <c:pt idx="2423">
                  <c:v>0.0281641435212805</c:v>
                </c:pt>
                <c:pt idx="2424">
                  <c:v>0.0281757638877025</c:v>
                </c:pt>
                <c:pt idx="2425">
                  <c:v>0.0281873842614004</c:v>
                </c:pt>
                <c:pt idx="2426">
                  <c:v>0.028199016203871</c:v>
                </c:pt>
                <c:pt idx="2427">
                  <c:v>0.028210636570293</c:v>
                </c:pt>
                <c:pt idx="2428">
                  <c:v>0.0282222569439909</c:v>
                </c:pt>
                <c:pt idx="2429">
                  <c:v>0.0282338773176889</c:v>
                </c:pt>
                <c:pt idx="2430">
                  <c:v>0.0282455092601594</c:v>
                </c:pt>
                <c:pt idx="2431">
                  <c:v>0.0282571296265814</c:v>
                </c:pt>
                <c:pt idx="2432">
                  <c:v>0.0282687500002794</c:v>
                </c:pt>
                <c:pt idx="2433">
                  <c:v>0.0282803819427499</c:v>
                </c:pt>
                <c:pt idx="2434">
                  <c:v>0.0282920023164479</c:v>
                </c:pt>
                <c:pt idx="2435">
                  <c:v>0.0283036226828699</c:v>
                </c:pt>
                <c:pt idx="2436">
                  <c:v>0.0283152430565678</c:v>
                </c:pt>
                <c:pt idx="2437">
                  <c:v>0.0283268749990384</c:v>
                </c:pt>
                <c:pt idx="2438">
                  <c:v>0.0283384953727364</c:v>
                </c:pt>
                <c:pt idx="2439">
                  <c:v>0.0283501157391583</c:v>
                </c:pt>
                <c:pt idx="2440">
                  <c:v>0.0283617361128563</c:v>
                </c:pt>
                <c:pt idx="2441">
                  <c:v>0.0283733680553269</c:v>
                </c:pt>
                <c:pt idx="2442">
                  <c:v>0.0283849884290248</c:v>
                </c:pt>
                <c:pt idx="2443">
                  <c:v>0.0283966087954468</c:v>
                </c:pt>
                <c:pt idx="2444">
                  <c:v>0.0284082407379174</c:v>
                </c:pt>
                <c:pt idx="2445">
                  <c:v>0.0284198611116153</c:v>
                </c:pt>
                <c:pt idx="2446">
                  <c:v>0.0284314814780373</c:v>
                </c:pt>
                <c:pt idx="2447">
                  <c:v>0.0284431018517353</c:v>
                </c:pt>
                <c:pt idx="2448">
                  <c:v>0.0284547337942058</c:v>
                </c:pt>
                <c:pt idx="2449">
                  <c:v>0.0284663541679038</c:v>
                </c:pt>
                <c:pt idx="2450">
                  <c:v>0.0284779745343258</c:v>
                </c:pt>
                <c:pt idx="2451">
                  <c:v>0.0284896064840723</c:v>
                </c:pt>
                <c:pt idx="2452">
                  <c:v>0.0285012268504943</c:v>
                </c:pt>
                <c:pt idx="2453">
                  <c:v>0.0285128472241922</c:v>
                </c:pt>
                <c:pt idx="2454">
                  <c:v>0.0285244675906142</c:v>
                </c:pt>
                <c:pt idx="2455">
                  <c:v>0.0285360995403607</c:v>
                </c:pt>
                <c:pt idx="2456">
                  <c:v>0.0285477199067827</c:v>
                </c:pt>
                <c:pt idx="2457">
                  <c:v>0.0285593402804807</c:v>
                </c:pt>
                <c:pt idx="2458">
                  <c:v>0.0285709722229512</c:v>
                </c:pt>
                <c:pt idx="2459">
                  <c:v>0.0285825925893732</c:v>
                </c:pt>
                <c:pt idx="2460">
                  <c:v>0.0285942129630712</c:v>
                </c:pt>
                <c:pt idx="2461">
                  <c:v>0.0286058333294932</c:v>
                </c:pt>
                <c:pt idx="2462">
                  <c:v>0.0286174652792397</c:v>
                </c:pt>
                <c:pt idx="2463">
                  <c:v>0.0286290856456617</c:v>
                </c:pt>
                <c:pt idx="2464">
                  <c:v>0.0286407060193596</c:v>
                </c:pt>
                <c:pt idx="2465">
                  <c:v>0.0286523379618302</c:v>
                </c:pt>
                <c:pt idx="2466">
                  <c:v>0.0286639583355281</c:v>
                </c:pt>
                <c:pt idx="2467">
                  <c:v>0.0286755787019501</c:v>
                </c:pt>
                <c:pt idx="2468">
                  <c:v>0.0286871990756481</c:v>
                </c:pt>
                <c:pt idx="2469">
                  <c:v>0.0286988310181186</c:v>
                </c:pt>
                <c:pt idx="2470">
                  <c:v>0.0287104513918166</c:v>
                </c:pt>
                <c:pt idx="2471">
                  <c:v>0.0287220717582386</c:v>
                </c:pt>
                <c:pt idx="2472">
                  <c:v>0.0287337037007092</c:v>
                </c:pt>
                <c:pt idx="2473">
                  <c:v>0.0287453240744071</c:v>
                </c:pt>
                <c:pt idx="2474">
                  <c:v>0.0287569444408291</c:v>
                </c:pt>
                <c:pt idx="2475">
                  <c:v>0.028768564814527</c:v>
                </c:pt>
                <c:pt idx="2476">
                  <c:v>0.0287801967569976</c:v>
                </c:pt>
                <c:pt idx="2477">
                  <c:v>0.0287918171306956</c:v>
                </c:pt>
                <c:pt idx="2478">
                  <c:v>0.0288034374971176</c:v>
                </c:pt>
                <c:pt idx="2479">
                  <c:v>0.0288150694468641</c:v>
                </c:pt>
                <c:pt idx="2480">
                  <c:v>0.0288266898132861</c:v>
                </c:pt>
                <c:pt idx="2481">
                  <c:v>0.028838310186984</c:v>
                </c:pt>
                <c:pt idx="2482">
                  <c:v>0.028849930553406</c:v>
                </c:pt>
                <c:pt idx="2483">
                  <c:v>0.0288615625031525</c:v>
                </c:pt>
                <c:pt idx="2484">
                  <c:v>0.0288731828695745</c:v>
                </c:pt>
                <c:pt idx="2485">
                  <c:v>0.0288848032432725</c:v>
                </c:pt>
                <c:pt idx="2486">
                  <c:v>0.028896435185743</c:v>
                </c:pt>
                <c:pt idx="2487">
                  <c:v>0.028908055552165</c:v>
                </c:pt>
                <c:pt idx="2488">
                  <c:v>0.028919675925863</c:v>
                </c:pt>
                <c:pt idx="2489">
                  <c:v>0.0289312962995609</c:v>
                </c:pt>
                <c:pt idx="2490">
                  <c:v>0.0289429282420315</c:v>
                </c:pt>
                <c:pt idx="2491">
                  <c:v>0.0289545486084535</c:v>
                </c:pt>
                <c:pt idx="2492">
                  <c:v>0.0289661689821514</c:v>
                </c:pt>
                <c:pt idx="2493">
                  <c:v>0.028977800924622</c:v>
                </c:pt>
                <c:pt idx="2494">
                  <c:v>0.0289894212983199</c:v>
                </c:pt>
                <c:pt idx="2495">
                  <c:v>0.0290010416647419</c:v>
                </c:pt>
                <c:pt idx="2496">
                  <c:v>0.0290126620384399</c:v>
                </c:pt>
                <c:pt idx="2497">
                  <c:v>0.0290242939809104</c:v>
                </c:pt>
                <c:pt idx="2498">
                  <c:v>0.0290359143546084</c:v>
                </c:pt>
                <c:pt idx="2499">
                  <c:v>0.0290475347210304</c:v>
                </c:pt>
                <c:pt idx="2500">
                  <c:v>0.0290591666635009</c:v>
                </c:pt>
                <c:pt idx="2501">
                  <c:v>0.0290707870371989</c:v>
                </c:pt>
                <c:pt idx="2502">
                  <c:v>0.0290824074036209</c:v>
                </c:pt>
                <c:pt idx="2503">
                  <c:v>0.0290940277773188</c:v>
                </c:pt>
                <c:pt idx="2504">
                  <c:v>0.0291056597197894</c:v>
                </c:pt>
                <c:pt idx="2505">
                  <c:v>0.0291172800934873</c:v>
                </c:pt>
                <c:pt idx="2506">
                  <c:v>0.0291289004599093</c:v>
                </c:pt>
                <c:pt idx="2507">
                  <c:v>0.0291405324096559</c:v>
                </c:pt>
                <c:pt idx="2508">
                  <c:v>0.0291521527760778</c:v>
                </c:pt>
                <c:pt idx="2509">
                  <c:v>0.0291637731497758</c:v>
                </c:pt>
                <c:pt idx="2510">
                  <c:v>0.0291753935161978</c:v>
                </c:pt>
                <c:pt idx="2511">
                  <c:v>0.0291870254659443</c:v>
                </c:pt>
                <c:pt idx="2512">
                  <c:v>0.0291986458323663</c:v>
                </c:pt>
                <c:pt idx="2513">
                  <c:v>0.0292102662060643</c:v>
                </c:pt>
                <c:pt idx="2514">
                  <c:v>0.0292218981485348</c:v>
                </c:pt>
                <c:pt idx="2515">
                  <c:v>0.0292335185149568</c:v>
                </c:pt>
                <c:pt idx="2516">
                  <c:v>0.0292451388886548</c:v>
                </c:pt>
                <c:pt idx="2517">
                  <c:v>0.0292567592623527</c:v>
                </c:pt>
                <c:pt idx="2518">
                  <c:v>0.0292683912048233</c:v>
                </c:pt>
                <c:pt idx="2519">
                  <c:v>0.0292800115712453</c:v>
                </c:pt>
                <c:pt idx="2520">
                  <c:v>0.0292916319449432</c:v>
                </c:pt>
                <c:pt idx="2521">
                  <c:v>0.0293032638874138</c:v>
                </c:pt>
                <c:pt idx="2522">
                  <c:v>0.0293148842611117</c:v>
                </c:pt>
                <c:pt idx="2523">
                  <c:v>0.0293265046275337</c:v>
                </c:pt>
                <c:pt idx="2524">
                  <c:v>0.0293381250012317</c:v>
                </c:pt>
                <c:pt idx="2525">
                  <c:v>0.0293497569437022</c:v>
                </c:pt>
                <c:pt idx="2526">
                  <c:v>0.0293613773174002</c:v>
                </c:pt>
                <c:pt idx="2527">
                  <c:v>0.0293729976838222</c:v>
                </c:pt>
                <c:pt idx="2528">
                  <c:v>0.0293846296262927</c:v>
                </c:pt>
                <c:pt idx="2529">
                  <c:v>0.0293962499999907</c:v>
                </c:pt>
                <c:pt idx="2530">
                  <c:v>0.0294078703736886</c:v>
                </c:pt>
                <c:pt idx="2531">
                  <c:v>0.0294194907401106</c:v>
                </c:pt>
                <c:pt idx="2532">
                  <c:v>0.0294311226825812</c:v>
                </c:pt>
                <c:pt idx="2533">
                  <c:v>0.0294427430562791</c:v>
                </c:pt>
                <c:pt idx="2534">
                  <c:v>0.0294543634227011</c:v>
                </c:pt>
                <c:pt idx="2535">
                  <c:v>0.0294659953724476</c:v>
                </c:pt>
                <c:pt idx="2536">
                  <c:v>0.0294776157388696</c:v>
                </c:pt>
                <c:pt idx="2537">
                  <c:v>0.0294892361125676</c:v>
                </c:pt>
                <c:pt idx="2538">
                  <c:v>0.0295008564789896</c:v>
                </c:pt>
                <c:pt idx="2539">
                  <c:v>0.0295124884287361</c:v>
                </c:pt>
                <c:pt idx="2540">
                  <c:v>0.0295241087951581</c:v>
                </c:pt>
                <c:pt idx="2541">
                  <c:v>0.029535729168856</c:v>
                </c:pt>
                <c:pt idx="2542">
                  <c:v>0.0295473611113266</c:v>
                </c:pt>
                <c:pt idx="2543">
                  <c:v>0.0295589814777486</c:v>
                </c:pt>
                <c:pt idx="2544">
                  <c:v>0.0295706018514465</c:v>
                </c:pt>
                <c:pt idx="2545">
                  <c:v>0.0295822222251445</c:v>
                </c:pt>
                <c:pt idx="2546">
                  <c:v>0.0295938541676151</c:v>
                </c:pt>
                <c:pt idx="2547">
                  <c:v>0.0296054745340371</c:v>
                </c:pt>
                <c:pt idx="2548">
                  <c:v>0.029617094907735</c:v>
                </c:pt>
                <c:pt idx="2549">
                  <c:v>0.0296287268502056</c:v>
                </c:pt>
                <c:pt idx="2550">
                  <c:v>0.0296403472239035</c:v>
                </c:pt>
                <c:pt idx="2551">
                  <c:v>0.0296519675903255</c:v>
                </c:pt>
                <c:pt idx="2552">
                  <c:v>0.0296635879640235</c:v>
                </c:pt>
                <c:pt idx="2553">
                  <c:v>0.029675219906494</c:v>
                </c:pt>
                <c:pt idx="2554">
                  <c:v>0.029686840280192</c:v>
                </c:pt>
                <c:pt idx="2555">
                  <c:v>0.029698460646614</c:v>
                </c:pt>
                <c:pt idx="2556">
                  <c:v>0.0297100810203119</c:v>
                </c:pt>
                <c:pt idx="2557">
                  <c:v>0.0297217129627825</c:v>
                </c:pt>
                <c:pt idx="2558">
                  <c:v>0.0297333333364804</c:v>
                </c:pt>
                <c:pt idx="2559">
                  <c:v>0.0297449537029024</c:v>
                </c:pt>
                <c:pt idx="2560">
                  <c:v>0.029756585645373</c:v>
                </c:pt>
                <c:pt idx="2561">
                  <c:v>0.0297682060190709</c:v>
                </c:pt>
                <c:pt idx="2562">
                  <c:v>0.0297798263854929</c:v>
                </c:pt>
                <c:pt idx="2563">
                  <c:v>0.0297914467591909</c:v>
                </c:pt>
                <c:pt idx="2564">
                  <c:v>0.0298030787016614</c:v>
                </c:pt>
                <c:pt idx="2565">
                  <c:v>0.0298146990753594</c:v>
                </c:pt>
                <c:pt idx="2566">
                  <c:v>0.0298263194417814</c:v>
                </c:pt>
                <c:pt idx="2567">
                  <c:v>0.0298379513915279</c:v>
                </c:pt>
                <c:pt idx="2568">
                  <c:v>0.0298495717579499</c:v>
                </c:pt>
                <c:pt idx="2569">
                  <c:v>0.0298611921316478</c:v>
                </c:pt>
                <c:pt idx="2570">
                  <c:v>0.0298728124980698</c:v>
                </c:pt>
                <c:pt idx="2571">
                  <c:v>0.0298844444478163</c:v>
                </c:pt>
                <c:pt idx="2572">
                  <c:v>0.0298960648142383</c:v>
                </c:pt>
                <c:pt idx="2573">
                  <c:v>0.0299076851879363</c:v>
                </c:pt>
                <c:pt idx="2574">
                  <c:v>0.0299193171304069</c:v>
                </c:pt>
                <c:pt idx="2575">
                  <c:v>0.0299309374968289</c:v>
                </c:pt>
                <c:pt idx="2576">
                  <c:v>0.0299425578705268</c:v>
                </c:pt>
                <c:pt idx="2577">
                  <c:v>0.0299541782369488</c:v>
                </c:pt>
                <c:pt idx="2578">
                  <c:v>0.0299658101866953</c:v>
                </c:pt>
                <c:pt idx="2579">
                  <c:v>0.0299774305531173</c:v>
                </c:pt>
                <c:pt idx="2580">
                  <c:v>0.0299890509268153</c:v>
                </c:pt>
                <c:pt idx="2581">
                  <c:v>0.0300006828692858</c:v>
                </c:pt>
                <c:pt idx="2582">
                  <c:v>0.0300123032429838</c:v>
                </c:pt>
                <c:pt idx="2583">
                  <c:v>0.0300239236094058</c:v>
                </c:pt>
                <c:pt idx="2584">
                  <c:v>0.0300355439831037</c:v>
                </c:pt>
                <c:pt idx="2585">
                  <c:v>0.0300471759255743</c:v>
                </c:pt>
                <c:pt idx="2586">
                  <c:v>0.0300587962992722</c:v>
                </c:pt>
                <c:pt idx="2587">
                  <c:v>0.0300704166656942</c:v>
                </c:pt>
                <c:pt idx="2588">
                  <c:v>0.0300820486081648</c:v>
                </c:pt>
                <c:pt idx="2589">
                  <c:v>0.0300936689818627</c:v>
                </c:pt>
                <c:pt idx="2590">
                  <c:v>0.0301052893482847</c:v>
                </c:pt>
                <c:pt idx="2591">
                  <c:v>0.0301169097219827</c:v>
                </c:pt>
                <c:pt idx="2592">
                  <c:v>0.0301285416644532</c:v>
                </c:pt>
                <c:pt idx="2593">
                  <c:v>0.0301401620381512</c:v>
                </c:pt>
                <c:pt idx="2594">
                  <c:v>0.0301517824045732</c:v>
                </c:pt>
                <c:pt idx="2595">
                  <c:v>0.0301634143543197</c:v>
                </c:pt>
                <c:pt idx="2596">
                  <c:v>0.0301750347207417</c:v>
                </c:pt>
                <c:pt idx="2597">
                  <c:v>0.0301866550944396</c:v>
                </c:pt>
                <c:pt idx="2598">
                  <c:v>0.0301982754608616</c:v>
                </c:pt>
                <c:pt idx="2599">
                  <c:v>0.0302099074106081</c:v>
                </c:pt>
                <c:pt idx="2600">
                  <c:v>0.0302215277770301</c:v>
                </c:pt>
                <c:pt idx="2601">
                  <c:v>0.0302331481507281</c:v>
                </c:pt>
                <c:pt idx="2602">
                  <c:v>0.0302447800931986</c:v>
                </c:pt>
                <c:pt idx="2603">
                  <c:v>0.0302564004596206</c:v>
                </c:pt>
                <c:pt idx="2604">
                  <c:v>0.0302680208333186</c:v>
                </c:pt>
                <c:pt idx="2605">
                  <c:v>0.0302796412070165</c:v>
                </c:pt>
                <c:pt idx="2606">
                  <c:v>0.0302912731494871</c:v>
                </c:pt>
                <c:pt idx="2607">
                  <c:v>0.0303028935159091</c:v>
                </c:pt>
                <c:pt idx="2608">
                  <c:v>0.030314513889607</c:v>
                </c:pt>
                <c:pt idx="2609">
                  <c:v>0.0303261458320776</c:v>
                </c:pt>
                <c:pt idx="2610">
                  <c:v>0.0303377662057756</c:v>
                </c:pt>
                <c:pt idx="2611">
                  <c:v>0.0303493865721975</c:v>
                </c:pt>
                <c:pt idx="2612">
                  <c:v>0.0303610069458955</c:v>
                </c:pt>
                <c:pt idx="2613">
                  <c:v>0.0303726388883661</c:v>
                </c:pt>
                <c:pt idx="2614">
                  <c:v>0.030384259262064</c:v>
                </c:pt>
                <c:pt idx="2615">
                  <c:v>0.030395879628486</c:v>
                </c:pt>
                <c:pt idx="2616">
                  <c:v>0.0304075115709566</c:v>
                </c:pt>
                <c:pt idx="2617">
                  <c:v>0.0304191319446545</c:v>
                </c:pt>
                <c:pt idx="2618">
                  <c:v>0.0304307523110765</c:v>
                </c:pt>
                <c:pt idx="2619">
                  <c:v>0.0304423726847745</c:v>
                </c:pt>
                <c:pt idx="2620">
                  <c:v>0.030454004627245</c:v>
                </c:pt>
                <c:pt idx="2621">
                  <c:v>0.030465625000943</c:v>
                </c:pt>
                <c:pt idx="2622">
                  <c:v>0.030477245367365</c:v>
                </c:pt>
                <c:pt idx="2623">
                  <c:v>0.0304888773171115</c:v>
                </c:pt>
                <c:pt idx="2624">
                  <c:v>0.0305004976835335</c:v>
                </c:pt>
                <c:pt idx="2625">
                  <c:v>0.0305121180572314</c:v>
                </c:pt>
                <c:pt idx="2626">
                  <c:v>0.0305237384236534</c:v>
                </c:pt>
                <c:pt idx="2627">
                  <c:v>0.0305353703733999</c:v>
                </c:pt>
                <c:pt idx="2628">
                  <c:v>0.0305469907398219</c:v>
                </c:pt>
                <c:pt idx="2629">
                  <c:v>0.0305586111135199</c:v>
                </c:pt>
                <c:pt idx="2630">
                  <c:v>0.0305702430559904</c:v>
                </c:pt>
                <c:pt idx="2631">
                  <c:v>0.0305818634224124</c:v>
                </c:pt>
                <c:pt idx="2632">
                  <c:v>0.0305934837961104</c:v>
                </c:pt>
                <c:pt idx="2633">
                  <c:v>0.0306051041698083</c:v>
                </c:pt>
                <c:pt idx="2634">
                  <c:v>0.0306167361122789</c:v>
                </c:pt>
                <c:pt idx="2635">
                  <c:v>0.0306283564787009</c:v>
                </c:pt>
                <c:pt idx="2636">
                  <c:v>0.0306399768523988</c:v>
                </c:pt>
                <c:pt idx="2637">
                  <c:v>0.0306516087948694</c:v>
                </c:pt>
                <c:pt idx="2638">
                  <c:v>0.0306632291685673</c:v>
                </c:pt>
                <c:pt idx="2639">
                  <c:v>0.0306748495349893</c:v>
                </c:pt>
                <c:pt idx="2640">
                  <c:v>0.0306864699086873</c:v>
                </c:pt>
                <c:pt idx="2641">
                  <c:v>0.0306981018511578</c:v>
                </c:pt>
                <c:pt idx="2642">
                  <c:v>0.0307097222248558</c:v>
                </c:pt>
                <c:pt idx="2643">
                  <c:v>0.0307213425912778</c:v>
                </c:pt>
                <c:pt idx="2644">
                  <c:v>0.0307329745337483</c:v>
                </c:pt>
                <c:pt idx="2645">
                  <c:v>0.0307445949074463</c:v>
                </c:pt>
                <c:pt idx="2646">
                  <c:v>0.0307562152811443</c:v>
                </c:pt>
                <c:pt idx="2647">
                  <c:v>0.0307678356475662</c:v>
                </c:pt>
                <c:pt idx="2648">
                  <c:v>0.0307794675900368</c:v>
                </c:pt>
                <c:pt idx="2649">
                  <c:v>0.0307910879637348</c:v>
                </c:pt>
                <c:pt idx="2650">
                  <c:v>0.0308027083301567</c:v>
                </c:pt>
                <c:pt idx="2651">
                  <c:v>0.0308143402799033</c:v>
                </c:pt>
                <c:pt idx="2652">
                  <c:v>0.0308259606463253</c:v>
                </c:pt>
                <c:pt idx="2653">
                  <c:v>0.0308375810200232</c:v>
                </c:pt>
                <c:pt idx="2654">
                  <c:v>0.0308492013864452</c:v>
                </c:pt>
                <c:pt idx="2655">
                  <c:v>0.0308608333361917</c:v>
                </c:pt>
                <c:pt idx="2656">
                  <c:v>0.0308724537026137</c:v>
                </c:pt>
                <c:pt idx="2657">
                  <c:v>0.0308840740763117</c:v>
                </c:pt>
                <c:pt idx="2658">
                  <c:v>0.0308957060187822</c:v>
                </c:pt>
                <c:pt idx="2659">
                  <c:v>0.0309073263852042</c:v>
                </c:pt>
                <c:pt idx="2660">
                  <c:v>0.0309189467589022</c:v>
                </c:pt>
                <c:pt idx="2661">
                  <c:v>0.0309305671326001</c:v>
                </c:pt>
                <c:pt idx="2662">
                  <c:v>0.0309421990750707</c:v>
                </c:pt>
                <c:pt idx="2663">
                  <c:v>0.0309538194414927</c:v>
                </c:pt>
                <c:pt idx="2664">
                  <c:v>0.0309654398151906</c:v>
                </c:pt>
                <c:pt idx="2665">
                  <c:v>0.0309770601816126</c:v>
                </c:pt>
                <c:pt idx="2666">
                  <c:v>0.0309886921313591</c:v>
                </c:pt>
                <c:pt idx="2667">
                  <c:v>0.0310003124977811</c:v>
                </c:pt>
                <c:pt idx="2668">
                  <c:v>0.0310119328714791</c:v>
                </c:pt>
                <c:pt idx="2669">
                  <c:v>0.0310235648139496</c:v>
                </c:pt>
                <c:pt idx="2670">
                  <c:v>0.0310351851876476</c:v>
                </c:pt>
                <c:pt idx="2671">
                  <c:v>0.0310468055540696</c:v>
                </c:pt>
                <c:pt idx="2672">
                  <c:v>0.0310584259277675</c:v>
                </c:pt>
                <c:pt idx="2673">
                  <c:v>0.0310700578702381</c:v>
                </c:pt>
                <c:pt idx="2674">
                  <c:v>0.031081678243936</c:v>
                </c:pt>
                <c:pt idx="2675">
                  <c:v>0.031093298610358</c:v>
                </c:pt>
                <c:pt idx="2676">
                  <c:v>0.0311049305528286</c:v>
                </c:pt>
                <c:pt idx="2677">
                  <c:v>0.0311165509265265</c:v>
                </c:pt>
                <c:pt idx="2678">
                  <c:v>0.0311281712929485</c:v>
                </c:pt>
                <c:pt idx="2679">
                  <c:v>0.0311397916666465</c:v>
                </c:pt>
                <c:pt idx="2680">
                  <c:v>0.031151423609117</c:v>
                </c:pt>
                <c:pt idx="2681">
                  <c:v>0.031163043982815</c:v>
                </c:pt>
                <c:pt idx="2682">
                  <c:v>0.031174664349237</c:v>
                </c:pt>
                <c:pt idx="2683">
                  <c:v>0.0311862962989835</c:v>
                </c:pt>
                <c:pt idx="2684">
                  <c:v>0.0311979166654055</c:v>
                </c:pt>
                <c:pt idx="2685">
                  <c:v>0.0312095370391035</c:v>
                </c:pt>
                <c:pt idx="2686">
                  <c:v>0.0312211574055255</c:v>
                </c:pt>
                <c:pt idx="2687">
                  <c:v>0.031232789347996</c:v>
                </c:pt>
                <c:pt idx="2688">
                  <c:v>0.031244409721694</c:v>
                </c:pt>
                <c:pt idx="2689">
                  <c:v>0.0312560300953919</c:v>
                </c:pt>
                <c:pt idx="2690">
                  <c:v>0.0312676620378625</c:v>
                </c:pt>
                <c:pt idx="2691">
                  <c:v>0.0312792824042845</c:v>
                </c:pt>
                <c:pt idx="2692">
                  <c:v>0.0312909027779824</c:v>
                </c:pt>
                <c:pt idx="2693">
                  <c:v>0.0313025231444044</c:v>
                </c:pt>
                <c:pt idx="2694">
                  <c:v>0.0313141550941509</c:v>
                </c:pt>
                <c:pt idx="2695">
                  <c:v>0.0313257754605729</c:v>
                </c:pt>
                <c:pt idx="2696">
                  <c:v>0.0313373958342709</c:v>
                </c:pt>
                <c:pt idx="2697">
                  <c:v>0.0313490277767414</c:v>
                </c:pt>
                <c:pt idx="2698">
                  <c:v>0.0313606481504394</c:v>
                </c:pt>
                <c:pt idx="2699">
                  <c:v>0.0313722685168614</c:v>
                </c:pt>
                <c:pt idx="2700">
                  <c:v>0.0313838888905593</c:v>
                </c:pt>
                <c:pt idx="2701">
                  <c:v>0.0313955208330299</c:v>
                </c:pt>
                <c:pt idx="2702">
                  <c:v>0.0314071412067278</c:v>
                </c:pt>
                <c:pt idx="2703">
                  <c:v>0.0314187615731498</c:v>
                </c:pt>
                <c:pt idx="2704">
                  <c:v>0.0314303935156204</c:v>
                </c:pt>
                <c:pt idx="2705">
                  <c:v>0.0314420138893183</c:v>
                </c:pt>
                <c:pt idx="2706">
                  <c:v>0.0314536342557403</c:v>
                </c:pt>
                <c:pt idx="2707">
                  <c:v>0.0314652546294383</c:v>
                </c:pt>
                <c:pt idx="2708">
                  <c:v>0.0314768865719088</c:v>
                </c:pt>
                <c:pt idx="2709">
                  <c:v>0.0314885069456068</c:v>
                </c:pt>
                <c:pt idx="2710">
                  <c:v>0.0315001273120288</c:v>
                </c:pt>
                <c:pt idx="2711">
                  <c:v>0.0315117592617753</c:v>
                </c:pt>
                <c:pt idx="2712">
                  <c:v>0.0315233796281973</c:v>
                </c:pt>
                <c:pt idx="2713">
                  <c:v>0.0315350000018952</c:v>
                </c:pt>
                <c:pt idx="2714">
                  <c:v>0.0315466203683172</c:v>
                </c:pt>
                <c:pt idx="2715">
                  <c:v>0.0315582523180638</c:v>
                </c:pt>
                <c:pt idx="2716">
                  <c:v>0.0315698726844858</c:v>
                </c:pt>
                <c:pt idx="2717">
                  <c:v>0.0315814930581837</c:v>
                </c:pt>
                <c:pt idx="2718">
                  <c:v>0.0315931250006543</c:v>
                </c:pt>
                <c:pt idx="2719">
                  <c:v>0.0316047453670763</c:v>
                </c:pt>
                <c:pt idx="2720">
                  <c:v>0.0316163657407742</c:v>
                </c:pt>
                <c:pt idx="2721">
                  <c:v>0.0316279861144722</c:v>
                </c:pt>
                <c:pt idx="2722">
                  <c:v>0.0316396180569427</c:v>
                </c:pt>
                <c:pt idx="2723">
                  <c:v>0.0316512384233647</c:v>
                </c:pt>
                <c:pt idx="2724">
                  <c:v>0.0316628587970626</c:v>
                </c:pt>
                <c:pt idx="2725">
                  <c:v>0.0316744907395332</c:v>
                </c:pt>
                <c:pt idx="2726">
                  <c:v>0.0316861111132312</c:v>
                </c:pt>
                <c:pt idx="2727">
                  <c:v>0.0316977314796532</c:v>
                </c:pt>
                <c:pt idx="2728">
                  <c:v>0.0317093518533511</c:v>
                </c:pt>
                <c:pt idx="2729">
                  <c:v>0.0317209837958217</c:v>
                </c:pt>
                <c:pt idx="2730">
                  <c:v>0.0317326041695196</c:v>
                </c:pt>
                <c:pt idx="2731">
                  <c:v>0.0317442245359416</c:v>
                </c:pt>
                <c:pt idx="2732">
                  <c:v>0.0317558564784122</c:v>
                </c:pt>
                <c:pt idx="2733">
                  <c:v>0.0317674768521101</c:v>
                </c:pt>
                <c:pt idx="2734">
                  <c:v>0.0317790972185321</c:v>
                </c:pt>
                <c:pt idx="2735">
                  <c:v>0.0317907175922301</c:v>
                </c:pt>
                <c:pt idx="2736">
                  <c:v>0.0318023495347006</c:v>
                </c:pt>
                <c:pt idx="2737">
                  <c:v>0.0318139699083986</c:v>
                </c:pt>
                <c:pt idx="2738">
                  <c:v>0.0318255902748206</c:v>
                </c:pt>
                <c:pt idx="2739">
                  <c:v>0.0318372222245671</c:v>
                </c:pt>
                <c:pt idx="2740">
                  <c:v>0.0318488425909891</c:v>
                </c:pt>
                <c:pt idx="2741">
                  <c:v>0.031860462964687</c:v>
                </c:pt>
                <c:pt idx="2742">
                  <c:v>0.031872083331109</c:v>
                </c:pt>
                <c:pt idx="2743">
                  <c:v>0.0318837152808555</c:v>
                </c:pt>
                <c:pt idx="2744">
                  <c:v>0.0318953356472775</c:v>
                </c:pt>
                <c:pt idx="2745">
                  <c:v>0.0319069560209755</c:v>
                </c:pt>
                <c:pt idx="2746">
                  <c:v>0.031918587963446</c:v>
                </c:pt>
                <c:pt idx="2747">
                  <c:v>0.031930208329868</c:v>
                </c:pt>
                <c:pt idx="2748">
                  <c:v>0.031941828703566</c:v>
                </c:pt>
                <c:pt idx="2749">
                  <c:v>0.0319534490772639</c:v>
                </c:pt>
                <c:pt idx="2750">
                  <c:v>0.0319650810197345</c:v>
                </c:pt>
                <c:pt idx="2751">
                  <c:v>0.0319767013861565</c:v>
                </c:pt>
                <c:pt idx="2752">
                  <c:v>0.0319883217598544</c:v>
                </c:pt>
                <c:pt idx="2753">
                  <c:v>0.031999953702325</c:v>
                </c:pt>
                <c:pt idx="2754">
                  <c:v>0.032011574076023</c:v>
                </c:pt>
                <c:pt idx="2755">
                  <c:v>0.032023194442445</c:v>
                </c:pt>
                <c:pt idx="2756">
                  <c:v>0.0320348148161429</c:v>
                </c:pt>
                <c:pt idx="2757">
                  <c:v>0.0320464467586135</c:v>
                </c:pt>
                <c:pt idx="2758">
                  <c:v>0.0320580671323114</c:v>
                </c:pt>
                <c:pt idx="2759">
                  <c:v>0.0320696874987334</c:v>
                </c:pt>
                <c:pt idx="2760">
                  <c:v>0.032081319441204</c:v>
                </c:pt>
                <c:pt idx="2761">
                  <c:v>0.0320929398149019</c:v>
                </c:pt>
                <c:pt idx="2762">
                  <c:v>0.0321045601813239</c:v>
                </c:pt>
                <c:pt idx="2763">
                  <c:v>0.0321161805550218</c:v>
                </c:pt>
                <c:pt idx="2764">
                  <c:v>0.0321278124974924</c:v>
                </c:pt>
                <c:pt idx="2765">
                  <c:v>0.0321394328711904</c:v>
                </c:pt>
                <c:pt idx="2766">
                  <c:v>0.0321510532376124</c:v>
                </c:pt>
                <c:pt idx="2767">
                  <c:v>0.0321626851873589</c:v>
                </c:pt>
                <c:pt idx="2768">
                  <c:v>0.0321743055537809</c:v>
                </c:pt>
                <c:pt idx="2769">
                  <c:v>0.0321859259274788</c:v>
                </c:pt>
                <c:pt idx="2770">
                  <c:v>0.0321975462939008</c:v>
                </c:pt>
                <c:pt idx="2771">
                  <c:v>0.0322091782436473</c:v>
                </c:pt>
                <c:pt idx="2772">
                  <c:v>0.0322207986100693</c:v>
                </c:pt>
                <c:pt idx="2773">
                  <c:v>0.0322324189837673</c:v>
                </c:pt>
                <c:pt idx="2774">
                  <c:v>0.0322440509262378</c:v>
                </c:pt>
                <c:pt idx="2775">
                  <c:v>0.0322556712926598</c:v>
                </c:pt>
                <c:pt idx="2776">
                  <c:v>0.0322672916663578</c:v>
                </c:pt>
                <c:pt idx="2777">
                  <c:v>0.0322789120400557</c:v>
                </c:pt>
                <c:pt idx="2778">
                  <c:v>0.0322905439825263</c:v>
                </c:pt>
                <c:pt idx="2779">
                  <c:v>0.0323021643489483</c:v>
                </c:pt>
                <c:pt idx="2780">
                  <c:v>0.0323137847226462</c:v>
                </c:pt>
                <c:pt idx="2781">
                  <c:v>0.0323254050890682</c:v>
                </c:pt>
                <c:pt idx="2782">
                  <c:v>0.0323370370388147</c:v>
                </c:pt>
                <c:pt idx="2783">
                  <c:v>0.0323486574052367</c:v>
                </c:pt>
                <c:pt idx="2784">
                  <c:v>0.0323602777789347</c:v>
                </c:pt>
                <c:pt idx="2785">
                  <c:v>0.0323719097214053</c:v>
                </c:pt>
                <c:pt idx="2786">
                  <c:v>0.0323835300951032</c:v>
                </c:pt>
                <c:pt idx="2787">
                  <c:v>0.0323951504615252</c:v>
                </c:pt>
                <c:pt idx="2788">
                  <c:v>0.0324067708352231</c:v>
                </c:pt>
                <c:pt idx="2789">
                  <c:v>0.0324184027776937</c:v>
                </c:pt>
                <c:pt idx="2790">
                  <c:v>0.0324300231513916</c:v>
                </c:pt>
                <c:pt idx="2791">
                  <c:v>0.0324416435178137</c:v>
                </c:pt>
                <c:pt idx="2792">
                  <c:v>0.0324532754602842</c:v>
                </c:pt>
                <c:pt idx="2793">
                  <c:v>0.0324648958339821</c:v>
                </c:pt>
                <c:pt idx="2794">
                  <c:v>0.0324765162004042</c:v>
                </c:pt>
                <c:pt idx="2795">
                  <c:v>0.0324881365741021</c:v>
                </c:pt>
                <c:pt idx="2796">
                  <c:v>0.0324997685165727</c:v>
                </c:pt>
                <c:pt idx="2797">
                  <c:v>0.0325113888902706</c:v>
                </c:pt>
                <c:pt idx="2798">
                  <c:v>0.0325230092566926</c:v>
                </c:pt>
                <c:pt idx="2799">
                  <c:v>0.0325346412064391</c:v>
                </c:pt>
                <c:pt idx="2800">
                  <c:v>0.0325462615728611</c:v>
                </c:pt>
                <c:pt idx="2801">
                  <c:v>0.0325578819465591</c:v>
                </c:pt>
                <c:pt idx="2802">
                  <c:v>0.0325695023129811</c:v>
                </c:pt>
                <c:pt idx="2803">
                  <c:v>0.0325811342554516</c:v>
                </c:pt>
                <c:pt idx="2804">
                  <c:v>0.0325927546291496</c:v>
                </c:pt>
                <c:pt idx="2805">
                  <c:v>0.0326043750028475</c:v>
                </c:pt>
                <c:pt idx="2806">
                  <c:v>0.0326160069453181</c:v>
                </c:pt>
                <c:pt idx="2807">
                  <c:v>0.0326276273117401</c:v>
                </c:pt>
                <c:pt idx="2808">
                  <c:v>0.032639247685438</c:v>
                </c:pt>
                <c:pt idx="2809">
                  <c:v>0.03265086805186</c:v>
                </c:pt>
                <c:pt idx="2810">
                  <c:v>0.0326625000016065</c:v>
                </c:pt>
                <c:pt idx="2811">
                  <c:v>0.0326741203680285</c:v>
                </c:pt>
                <c:pt idx="2812">
                  <c:v>0.0326857407417265</c:v>
                </c:pt>
                <c:pt idx="2813">
                  <c:v>0.032697372684197</c:v>
                </c:pt>
                <c:pt idx="2814">
                  <c:v>0.032708993057895</c:v>
                </c:pt>
                <c:pt idx="2815">
                  <c:v>0.032720613424317</c:v>
                </c:pt>
                <c:pt idx="2816">
                  <c:v>0.0327322337980149</c:v>
                </c:pt>
                <c:pt idx="2817">
                  <c:v>0.0327438657404855</c:v>
                </c:pt>
                <c:pt idx="2818">
                  <c:v>0.0327554861141834</c:v>
                </c:pt>
                <c:pt idx="2819">
                  <c:v>0.0327671064806054</c:v>
                </c:pt>
                <c:pt idx="2820">
                  <c:v>0.032778738423076</c:v>
                </c:pt>
                <c:pt idx="2821">
                  <c:v>0.032790358796774</c:v>
                </c:pt>
                <c:pt idx="2822">
                  <c:v>0.0328019791631959</c:v>
                </c:pt>
                <c:pt idx="2823">
                  <c:v>0.0328135995368939</c:v>
                </c:pt>
                <c:pt idx="2824">
                  <c:v>0.0328252314793645</c:v>
                </c:pt>
                <c:pt idx="2825">
                  <c:v>0.0328368518530624</c:v>
                </c:pt>
                <c:pt idx="2826">
                  <c:v>0.0328484722194844</c:v>
                </c:pt>
                <c:pt idx="2827">
                  <c:v>0.0328601041692309</c:v>
                </c:pt>
                <c:pt idx="2828">
                  <c:v>0.0328717245356529</c:v>
                </c:pt>
                <c:pt idx="2829">
                  <c:v>0.0328833449093509</c:v>
                </c:pt>
                <c:pt idx="2830">
                  <c:v>0.0328949652757729</c:v>
                </c:pt>
                <c:pt idx="2831">
                  <c:v>0.0329065972255194</c:v>
                </c:pt>
                <c:pt idx="2832">
                  <c:v>0.0329182175919414</c:v>
                </c:pt>
                <c:pt idx="2833">
                  <c:v>0.0329298379656393</c:v>
                </c:pt>
                <c:pt idx="2834">
                  <c:v>0.0329414699081099</c:v>
                </c:pt>
                <c:pt idx="2835">
                  <c:v>0.0329530902745319</c:v>
                </c:pt>
                <c:pt idx="2836">
                  <c:v>0.0329647106482298</c:v>
                </c:pt>
                <c:pt idx="2837">
                  <c:v>0.0329763310146518</c:v>
                </c:pt>
                <c:pt idx="2838">
                  <c:v>0.0329879629643983</c:v>
                </c:pt>
                <c:pt idx="2839">
                  <c:v>0.0329995833308203</c:v>
                </c:pt>
                <c:pt idx="2840">
                  <c:v>0.0330112037045183</c:v>
                </c:pt>
                <c:pt idx="2841">
                  <c:v>0.0330228356469888</c:v>
                </c:pt>
                <c:pt idx="2842">
                  <c:v>0.0330344560206868</c:v>
                </c:pt>
                <c:pt idx="2843">
                  <c:v>0.0330460763871088</c:v>
                </c:pt>
                <c:pt idx="2844">
                  <c:v>0.0330576967608067</c:v>
                </c:pt>
                <c:pt idx="2845">
                  <c:v>0.0330693287032773</c:v>
                </c:pt>
                <c:pt idx="2846">
                  <c:v>0.0330809490769752</c:v>
                </c:pt>
                <c:pt idx="2847">
                  <c:v>0.0330925694433972</c:v>
                </c:pt>
                <c:pt idx="2848">
                  <c:v>0.0331042013858678</c:v>
                </c:pt>
                <c:pt idx="2849">
                  <c:v>0.0331158217595657</c:v>
                </c:pt>
                <c:pt idx="2850">
                  <c:v>0.0331274421259877</c:v>
                </c:pt>
                <c:pt idx="2851">
                  <c:v>0.0331390624996857</c:v>
                </c:pt>
                <c:pt idx="2852">
                  <c:v>0.0331506944421562</c:v>
                </c:pt>
                <c:pt idx="2853">
                  <c:v>0.0331623148158542</c:v>
                </c:pt>
                <c:pt idx="2854">
                  <c:v>0.0331739351822762</c:v>
                </c:pt>
                <c:pt idx="2855">
                  <c:v>0.0331855671320227</c:v>
                </c:pt>
                <c:pt idx="2856">
                  <c:v>0.0331971874984447</c:v>
                </c:pt>
                <c:pt idx="2857">
                  <c:v>0.0332088078721426</c:v>
                </c:pt>
                <c:pt idx="2858">
                  <c:v>0.0332204282385646</c:v>
                </c:pt>
                <c:pt idx="2859">
                  <c:v>0.0332320601883112</c:v>
                </c:pt>
                <c:pt idx="2860">
                  <c:v>0.0332436805547331</c:v>
                </c:pt>
                <c:pt idx="2861">
                  <c:v>0.0332553009284311</c:v>
                </c:pt>
                <c:pt idx="2862">
                  <c:v>0.0332669328709016</c:v>
                </c:pt>
                <c:pt idx="2863">
                  <c:v>0.0332785532373236</c:v>
                </c:pt>
                <c:pt idx="2864">
                  <c:v>0.0332901736110216</c:v>
                </c:pt>
                <c:pt idx="2865">
                  <c:v>0.0333017939847196</c:v>
                </c:pt>
                <c:pt idx="2866">
                  <c:v>0.0333134259271901</c:v>
                </c:pt>
                <c:pt idx="2867">
                  <c:v>0.0333250462936121</c:v>
                </c:pt>
                <c:pt idx="2868">
                  <c:v>0.03333666666731</c:v>
                </c:pt>
                <c:pt idx="2869">
                  <c:v>0.0333482986097806</c:v>
                </c:pt>
                <c:pt idx="2870">
                  <c:v>0.0333599189834786</c:v>
                </c:pt>
                <c:pt idx="2871">
                  <c:v>0.0333715393499006</c:v>
                </c:pt>
                <c:pt idx="2872">
                  <c:v>0.0333831597235985</c:v>
                </c:pt>
                <c:pt idx="2873">
                  <c:v>0.0333947916660691</c:v>
                </c:pt>
                <c:pt idx="2874">
                  <c:v>0.033406412039767</c:v>
                </c:pt>
                <c:pt idx="2875">
                  <c:v>0.033418032406189</c:v>
                </c:pt>
                <c:pt idx="2876">
                  <c:v>0.0334296643486596</c:v>
                </c:pt>
                <c:pt idx="2877">
                  <c:v>0.0334412847223575</c:v>
                </c:pt>
                <c:pt idx="2878">
                  <c:v>0.0334529050887795</c:v>
                </c:pt>
                <c:pt idx="2879">
                  <c:v>0.0334645254624775</c:v>
                </c:pt>
                <c:pt idx="2880">
                  <c:v>0.033476157404948</c:v>
                </c:pt>
                <c:pt idx="2881">
                  <c:v>0.033487777778646</c:v>
                </c:pt>
                <c:pt idx="2882">
                  <c:v>0.033499398145068</c:v>
                </c:pt>
                <c:pt idx="2883">
                  <c:v>0.0335110300948145</c:v>
                </c:pt>
                <c:pt idx="2884">
                  <c:v>0.0335226504612365</c:v>
                </c:pt>
                <c:pt idx="2885">
                  <c:v>0.0335342708349344</c:v>
                </c:pt>
                <c:pt idx="2886">
                  <c:v>0.0335458912013564</c:v>
                </c:pt>
                <c:pt idx="2887">
                  <c:v>0.0335575231511029</c:v>
                </c:pt>
                <c:pt idx="2888">
                  <c:v>0.0335691435175249</c:v>
                </c:pt>
                <c:pt idx="2889">
                  <c:v>0.0335807638912229</c:v>
                </c:pt>
                <c:pt idx="2890">
                  <c:v>0.0335923842576449</c:v>
                </c:pt>
                <c:pt idx="2891">
                  <c:v>0.0336040162001154</c:v>
                </c:pt>
                <c:pt idx="2892">
                  <c:v>0.0336156365738134</c:v>
                </c:pt>
                <c:pt idx="2893">
                  <c:v>0.0336272569475113</c:v>
                </c:pt>
                <c:pt idx="2894">
                  <c:v>0.0336388888899819</c:v>
                </c:pt>
                <c:pt idx="2895">
                  <c:v>0.0336505092564039</c:v>
                </c:pt>
                <c:pt idx="2896">
                  <c:v>0.0336621296301018</c:v>
                </c:pt>
                <c:pt idx="2897">
                  <c:v>0.0336737499965238</c:v>
                </c:pt>
                <c:pt idx="2898">
                  <c:v>0.0336853819462704</c:v>
                </c:pt>
                <c:pt idx="2899">
                  <c:v>0.0336970023126923</c:v>
                </c:pt>
                <c:pt idx="2900">
                  <c:v>0.0337086226863903</c:v>
                </c:pt>
                <c:pt idx="2901">
                  <c:v>0.0337202546288609</c:v>
                </c:pt>
                <c:pt idx="2902">
                  <c:v>0.0337318750025588</c:v>
                </c:pt>
                <c:pt idx="2903">
                  <c:v>0.0337434953689808</c:v>
                </c:pt>
                <c:pt idx="2904">
                  <c:v>0.0337551157426788</c:v>
                </c:pt>
                <c:pt idx="2905">
                  <c:v>0.0337667476851493</c:v>
                </c:pt>
                <c:pt idx="2906">
                  <c:v>0.0337783680588473</c:v>
                </c:pt>
                <c:pt idx="2907">
                  <c:v>0.0337899884252693</c:v>
                </c:pt>
                <c:pt idx="2908">
                  <c:v>0.0338016203677398</c:v>
                </c:pt>
                <c:pt idx="2909">
                  <c:v>0.0338132407414378</c:v>
                </c:pt>
                <c:pt idx="2910">
                  <c:v>0.0338248611078598</c:v>
                </c:pt>
                <c:pt idx="2911">
                  <c:v>0.0338364814815577</c:v>
                </c:pt>
                <c:pt idx="2912">
                  <c:v>0.0338481134240283</c:v>
                </c:pt>
                <c:pt idx="2913">
                  <c:v>0.0338597337977262</c:v>
                </c:pt>
                <c:pt idx="2914">
                  <c:v>0.0338713541641482</c:v>
                </c:pt>
                <c:pt idx="2915">
                  <c:v>0.0338829861138947</c:v>
                </c:pt>
                <c:pt idx="2916">
                  <c:v>0.0338946064803167</c:v>
                </c:pt>
                <c:pt idx="2917">
                  <c:v>0.0339062268540147</c:v>
                </c:pt>
                <c:pt idx="2918">
                  <c:v>0.0339178472204367</c:v>
                </c:pt>
                <c:pt idx="2919">
                  <c:v>0.0339294791629072</c:v>
                </c:pt>
                <c:pt idx="2920">
                  <c:v>0.0339410995366052</c:v>
                </c:pt>
                <c:pt idx="2921">
                  <c:v>0.0339527199103031</c:v>
                </c:pt>
                <c:pt idx="2922">
                  <c:v>0.0339643518527737</c:v>
                </c:pt>
                <c:pt idx="2923">
                  <c:v>0.0339759722191957</c:v>
                </c:pt>
                <c:pt idx="2924">
                  <c:v>0.0339875925928936</c:v>
                </c:pt>
                <c:pt idx="2925">
                  <c:v>0.0339992129593156</c:v>
                </c:pt>
                <c:pt idx="2926">
                  <c:v>0.0340108449090621</c:v>
                </c:pt>
                <c:pt idx="2927">
                  <c:v>0.0340224652754841</c:v>
                </c:pt>
                <c:pt idx="2928">
                  <c:v>0.0340340856491821</c:v>
                </c:pt>
                <c:pt idx="2929">
                  <c:v>0.0340457175916527</c:v>
                </c:pt>
                <c:pt idx="2930">
                  <c:v>0.0340573379653506</c:v>
                </c:pt>
                <c:pt idx="2931">
                  <c:v>0.0340689583317726</c:v>
                </c:pt>
                <c:pt idx="2932">
                  <c:v>0.0340805787054706</c:v>
                </c:pt>
                <c:pt idx="2933">
                  <c:v>0.0340922106479411</c:v>
                </c:pt>
                <c:pt idx="2934">
                  <c:v>0.0341038310216391</c:v>
                </c:pt>
                <c:pt idx="2935">
                  <c:v>0.034115451388061</c:v>
                </c:pt>
                <c:pt idx="2936">
                  <c:v>0.0341270833305316</c:v>
                </c:pt>
                <c:pt idx="2937">
                  <c:v>0.0341387037042296</c:v>
                </c:pt>
                <c:pt idx="2938">
                  <c:v>0.0341503240706515</c:v>
                </c:pt>
                <c:pt idx="2939">
                  <c:v>0.0341619444443495</c:v>
                </c:pt>
                <c:pt idx="2940">
                  <c:v>0.0341735763868201</c:v>
                </c:pt>
                <c:pt idx="2941">
                  <c:v>0.034185196760518</c:v>
                </c:pt>
                <c:pt idx="2942">
                  <c:v>0.03419681712694</c:v>
                </c:pt>
                <c:pt idx="2943">
                  <c:v>0.0342084490766865</c:v>
                </c:pt>
                <c:pt idx="2944">
                  <c:v>0.0342200694431085</c:v>
                </c:pt>
                <c:pt idx="2945">
                  <c:v>0.0342316898168065</c:v>
                </c:pt>
                <c:pt idx="2946">
                  <c:v>0.0342433101832285</c:v>
                </c:pt>
                <c:pt idx="2947">
                  <c:v>0.034254942132975</c:v>
                </c:pt>
                <c:pt idx="2948">
                  <c:v>0.034266562499397</c:v>
                </c:pt>
                <c:pt idx="2949">
                  <c:v>0.0342781828730949</c:v>
                </c:pt>
                <c:pt idx="2950">
                  <c:v>0.0342898148155655</c:v>
                </c:pt>
                <c:pt idx="2951">
                  <c:v>0.0343014351819875</c:v>
                </c:pt>
                <c:pt idx="2952">
                  <c:v>0.0343130555556854</c:v>
                </c:pt>
                <c:pt idx="2953">
                  <c:v>0.0343246759221074</c:v>
                </c:pt>
                <c:pt idx="2954">
                  <c:v>0.0343363078718539</c:v>
                </c:pt>
                <c:pt idx="2955">
                  <c:v>0.0343479282382759</c:v>
                </c:pt>
                <c:pt idx="2956">
                  <c:v>0.0343595486119739</c:v>
                </c:pt>
                <c:pt idx="2957">
                  <c:v>0.0343711805544444</c:v>
                </c:pt>
                <c:pt idx="2958">
                  <c:v>0.0343828009281424</c:v>
                </c:pt>
                <c:pt idx="2959">
                  <c:v>0.0343944212945644</c:v>
                </c:pt>
                <c:pt idx="2960">
                  <c:v>0.0344060416682623</c:v>
                </c:pt>
                <c:pt idx="2961">
                  <c:v>0.0344176736107329</c:v>
                </c:pt>
                <c:pt idx="2962">
                  <c:v>0.0344292939844308</c:v>
                </c:pt>
                <c:pt idx="2963">
                  <c:v>0.0344409143508528</c:v>
                </c:pt>
                <c:pt idx="2964">
                  <c:v>0.0344525462933234</c:v>
                </c:pt>
                <c:pt idx="2965">
                  <c:v>0.0344641666670213</c:v>
                </c:pt>
                <c:pt idx="2966">
                  <c:v>0.0344757870334433</c:v>
                </c:pt>
                <c:pt idx="2967">
                  <c:v>0.0344874074071413</c:v>
                </c:pt>
                <c:pt idx="2968">
                  <c:v>0.0344990393496118</c:v>
                </c:pt>
                <c:pt idx="2969">
                  <c:v>0.0345106597233098</c:v>
                </c:pt>
                <c:pt idx="2970">
                  <c:v>0.0345222800897318</c:v>
                </c:pt>
                <c:pt idx="2971">
                  <c:v>0.0345339120394783</c:v>
                </c:pt>
                <c:pt idx="2972">
                  <c:v>0.0345455324059003</c:v>
                </c:pt>
                <c:pt idx="2973">
                  <c:v>0.0345571527795982</c:v>
                </c:pt>
                <c:pt idx="2974">
                  <c:v>0.0345687731460202</c:v>
                </c:pt>
                <c:pt idx="2975">
                  <c:v>0.0345804050957668</c:v>
                </c:pt>
                <c:pt idx="2976">
                  <c:v>0.0345920254621888</c:v>
                </c:pt>
                <c:pt idx="2977">
                  <c:v>0.0346036458358867</c:v>
                </c:pt>
                <c:pt idx="2978">
                  <c:v>0.0346152777783573</c:v>
                </c:pt>
                <c:pt idx="2979">
                  <c:v>0.0346268981447793</c:v>
                </c:pt>
                <c:pt idx="2980">
                  <c:v>0.0346385185184772</c:v>
                </c:pt>
                <c:pt idx="2981">
                  <c:v>0.0346501388921752</c:v>
                </c:pt>
                <c:pt idx="2982">
                  <c:v>0.0346617708346457</c:v>
                </c:pt>
                <c:pt idx="2983">
                  <c:v>0.0346733912010677</c:v>
                </c:pt>
                <c:pt idx="2984">
                  <c:v>0.0346850115747657</c:v>
                </c:pt>
                <c:pt idx="2985">
                  <c:v>0.0346966435172362</c:v>
                </c:pt>
                <c:pt idx="2986">
                  <c:v>0.0347082638909342</c:v>
                </c:pt>
                <c:pt idx="2987">
                  <c:v>0.0347198842573562</c:v>
                </c:pt>
                <c:pt idx="2988">
                  <c:v>0.0347315046310541</c:v>
                </c:pt>
                <c:pt idx="2989">
                  <c:v>0.0347431365735247</c:v>
                </c:pt>
                <c:pt idx="2990">
                  <c:v>0.0347547569472226</c:v>
                </c:pt>
                <c:pt idx="2991">
                  <c:v>0.0347663773136446</c:v>
                </c:pt>
                <c:pt idx="2992">
                  <c:v>0.0347780092561152</c:v>
                </c:pt>
                <c:pt idx="2993">
                  <c:v>0.0347896296298131</c:v>
                </c:pt>
                <c:pt idx="2994">
                  <c:v>0.0348012499962351</c:v>
                </c:pt>
                <c:pt idx="2995">
                  <c:v>0.0348128703699331</c:v>
                </c:pt>
                <c:pt idx="2996">
                  <c:v>0.0348245023124036</c:v>
                </c:pt>
                <c:pt idx="2997">
                  <c:v>0.0348361226861016</c:v>
                </c:pt>
                <c:pt idx="2998">
                  <c:v>0.0348477430525236</c:v>
                </c:pt>
                <c:pt idx="2999">
                  <c:v>0.0348593750022701</c:v>
                </c:pt>
                <c:pt idx="3000">
                  <c:v>0.0348709953686921</c:v>
                </c:pt>
                <c:pt idx="3001">
                  <c:v>0.03488261574239</c:v>
                </c:pt>
                <c:pt idx="3002">
                  <c:v>0.034894236108812</c:v>
                </c:pt>
                <c:pt idx="3003">
                  <c:v>0.0349058680585586</c:v>
                </c:pt>
                <c:pt idx="3004">
                  <c:v>0.0349174884249805</c:v>
                </c:pt>
                <c:pt idx="3005">
                  <c:v>0.0349291087986785</c:v>
                </c:pt>
                <c:pt idx="3006">
                  <c:v>0.0349407291651005</c:v>
                </c:pt>
                <c:pt idx="3007">
                  <c:v>0.034952361107571</c:v>
                </c:pt>
                <c:pt idx="3008">
                  <c:v>0.034963981481269</c:v>
                </c:pt>
                <c:pt idx="3009">
                  <c:v>0.034975601854967</c:v>
                </c:pt>
                <c:pt idx="3010">
                  <c:v>0.0349872337974375</c:v>
                </c:pt>
                <c:pt idx="3011">
                  <c:v>0.0349988541638595</c:v>
                </c:pt>
                <c:pt idx="3012">
                  <c:v>0.0350104745375574</c:v>
                </c:pt>
                <c:pt idx="3013">
                  <c:v>0.0350220949039794</c:v>
                </c:pt>
                <c:pt idx="3014">
                  <c:v>0.035033726853726</c:v>
                </c:pt>
                <c:pt idx="3015">
                  <c:v>0.035045347220148</c:v>
                </c:pt>
                <c:pt idx="3016">
                  <c:v>0.0350569675938459</c:v>
                </c:pt>
                <c:pt idx="3017">
                  <c:v>0.0350685995363165</c:v>
                </c:pt>
                <c:pt idx="3018">
                  <c:v>0.0350802199100144</c:v>
                </c:pt>
                <c:pt idx="3019">
                  <c:v>0.0350918402764364</c:v>
                </c:pt>
                <c:pt idx="3020">
                  <c:v>0.0351034606501344</c:v>
                </c:pt>
                <c:pt idx="3021">
                  <c:v>0.0351150925926049</c:v>
                </c:pt>
                <c:pt idx="3022">
                  <c:v>0.0351267129663029</c:v>
                </c:pt>
                <c:pt idx="3023">
                  <c:v>0.0351383333327249</c:v>
                </c:pt>
                <c:pt idx="3024">
                  <c:v>0.0351499652751954</c:v>
                </c:pt>
                <c:pt idx="3025">
                  <c:v>0.0351615856488934</c:v>
                </c:pt>
                <c:pt idx="3026">
                  <c:v>0.0351732060153154</c:v>
                </c:pt>
                <c:pt idx="3027">
                  <c:v>0.0351848263890133</c:v>
                </c:pt>
                <c:pt idx="3028">
                  <c:v>0.0351964583314839</c:v>
                </c:pt>
                <c:pt idx="3029">
                  <c:v>0.0352080787051818</c:v>
                </c:pt>
                <c:pt idx="3030">
                  <c:v>0.0352196990716038</c:v>
                </c:pt>
                <c:pt idx="3031">
                  <c:v>0.0352313310213503</c:v>
                </c:pt>
                <c:pt idx="3032">
                  <c:v>0.0352429513877723</c:v>
                </c:pt>
                <c:pt idx="3033">
                  <c:v>0.0352545717614703</c:v>
                </c:pt>
                <c:pt idx="3034">
                  <c:v>0.0352661921278923</c:v>
                </c:pt>
                <c:pt idx="3035">
                  <c:v>0.0352778240703628</c:v>
                </c:pt>
                <c:pt idx="3036">
                  <c:v>0.0352894444440608</c:v>
                </c:pt>
                <c:pt idx="3037">
                  <c:v>0.0353010648177587</c:v>
                </c:pt>
                <c:pt idx="3038">
                  <c:v>0.0353126967602293</c:v>
                </c:pt>
                <c:pt idx="3039">
                  <c:v>0.0353243171266513</c:v>
                </c:pt>
                <c:pt idx="3040">
                  <c:v>0.0353359375003493</c:v>
                </c:pt>
                <c:pt idx="3041">
                  <c:v>0.0353475578667712</c:v>
                </c:pt>
                <c:pt idx="3042">
                  <c:v>0.0353591898165177</c:v>
                </c:pt>
                <c:pt idx="3043">
                  <c:v>0.0353708101829398</c:v>
                </c:pt>
                <c:pt idx="3044">
                  <c:v>0.0353824305566377</c:v>
                </c:pt>
                <c:pt idx="3045">
                  <c:v>0.0353940624991083</c:v>
                </c:pt>
                <c:pt idx="3046">
                  <c:v>0.0354056828728062</c:v>
                </c:pt>
                <c:pt idx="3047">
                  <c:v>0.0354173032392282</c:v>
                </c:pt>
                <c:pt idx="3048">
                  <c:v>0.0354289236129262</c:v>
                </c:pt>
                <c:pt idx="3049">
                  <c:v>0.0354405555553967</c:v>
                </c:pt>
                <c:pt idx="3050">
                  <c:v>0.0354521759290947</c:v>
                </c:pt>
                <c:pt idx="3051">
                  <c:v>0.0354637962955167</c:v>
                </c:pt>
                <c:pt idx="3052">
                  <c:v>0.0354754282379872</c:v>
                </c:pt>
                <c:pt idx="3053">
                  <c:v>0.0354870486116852</c:v>
                </c:pt>
                <c:pt idx="3054">
                  <c:v>0.0354986689781072</c:v>
                </c:pt>
                <c:pt idx="3055">
                  <c:v>0.0355102893518051</c:v>
                </c:pt>
                <c:pt idx="3056">
                  <c:v>0.0355219212942757</c:v>
                </c:pt>
                <c:pt idx="3057">
                  <c:v>0.0355335416679736</c:v>
                </c:pt>
                <c:pt idx="3058">
                  <c:v>0.0355451620343956</c:v>
                </c:pt>
                <c:pt idx="3059">
                  <c:v>0.0355567939841421</c:v>
                </c:pt>
                <c:pt idx="3060">
                  <c:v>0.0355684143505641</c:v>
                </c:pt>
                <c:pt idx="3061">
                  <c:v>0.0355800347242621</c:v>
                </c:pt>
                <c:pt idx="3062">
                  <c:v>0.0355916550906841</c:v>
                </c:pt>
                <c:pt idx="3063">
                  <c:v>0.0356032870331546</c:v>
                </c:pt>
                <c:pt idx="3064">
                  <c:v>0.0356149074068526</c:v>
                </c:pt>
                <c:pt idx="3065">
                  <c:v>0.0356265277805505</c:v>
                </c:pt>
                <c:pt idx="3066">
                  <c:v>0.0356381597230211</c:v>
                </c:pt>
                <c:pt idx="3067">
                  <c:v>0.0356497800894431</c:v>
                </c:pt>
                <c:pt idx="3068">
                  <c:v>0.035661400463141</c:v>
                </c:pt>
                <c:pt idx="3069">
                  <c:v>0.035673020829563</c:v>
                </c:pt>
                <c:pt idx="3070">
                  <c:v>0.0356846527793096</c:v>
                </c:pt>
                <c:pt idx="3071">
                  <c:v>0.0356962731457315</c:v>
                </c:pt>
                <c:pt idx="3072">
                  <c:v>0.0357078935194295</c:v>
                </c:pt>
                <c:pt idx="3073">
                  <c:v>0.0357195254619</c:v>
                </c:pt>
                <c:pt idx="3074">
                  <c:v>0.035731145835598</c:v>
                </c:pt>
                <c:pt idx="3075">
                  <c:v>0.03574276620202</c:v>
                </c:pt>
                <c:pt idx="3076">
                  <c:v>0.0357543865757179</c:v>
                </c:pt>
                <c:pt idx="3077">
                  <c:v>0.0357660185181885</c:v>
                </c:pt>
                <c:pt idx="3078">
                  <c:v>0.0357776388918864</c:v>
                </c:pt>
                <c:pt idx="3079">
                  <c:v>0.0357892592583084</c:v>
                </c:pt>
                <c:pt idx="3080">
                  <c:v>0.035800891200779</c:v>
                </c:pt>
                <c:pt idx="3081">
                  <c:v>0.035812511574477</c:v>
                </c:pt>
                <c:pt idx="3082">
                  <c:v>0.0358241319408989</c:v>
                </c:pt>
                <c:pt idx="3083">
                  <c:v>0.0358357523145969</c:v>
                </c:pt>
                <c:pt idx="3084">
                  <c:v>0.0358473842570675</c:v>
                </c:pt>
                <c:pt idx="3085">
                  <c:v>0.0358590046307654</c:v>
                </c:pt>
                <c:pt idx="3086">
                  <c:v>0.0358706249971874</c:v>
                </c:pt>
                <c:pt idx="3087">
                  <c:v>0.0358822569469339</c:v>
                </c:pt>
                <c:pt idx="3088">
                  <c:v>0.0358938773133559</c:v>
                </c:pt>
                <c:pt idx="3089">
                  <c:v>0.0359054976870539</c:v>
                </c:pt>
                <c:pt idx="3090">
                  <c:v>0.0359171180534759</c:v>
                </c:pt>
                <c:pt idx="3091">
                  <c:v>0.0359287500032224</c:v>
                </c:pt>
                <c:pt idx="3092">
                  <c:v>0.0359403703696444</c:v>
                </c:pt>
                <c:pt idx="3093">
                  <c:v>0.0359519907433423</c:v>
                </c:pt>
                <c:pt idx="3094">
                  <c:v>0.0359636226858129</c:v>
                </c:pt>
                <c:pt idx="3095">
                  <c:v>0.0359752430522349</c:v>
                </c:pt>
                <c:pt idx="3096">
                  <c:v>0.0359868634259328</c:v>
                </c:pt>
                <c:pt idx="3097">
                  <c:v>0.0359984837996308</c:v>
                </c:pt>
                <c:pt idx="3098">
                  <c:v>0.0360101157421013</c:v>
                </c:pt>
                <c:pt idx="3099">
                  <c:v>0.0360217361085233</c:v>
                </c:pt>
                <c:pt idx="3100">
                  <c:v>0.0360333564822213</c:v>
                </c:pt>
                <c:pt idx="3101">
                  <c:v>0.0360449884246918</c:v>
                </c:pt>
                <c:pt idx="3102">
                  <c:v>0.0360566087983898</c:v>
                </c:pt>
                <c:pt idx="3103">
                  <c:v>0.0360682291648118</c:v>
                </c:pt>
                <c:pt idx="3104">
                  <c:v>0.0360798495385097</c:v>
                </c:pt>
                <c:pt idx="3105">
                  <c:v>0.0360914814809803</c:v>
                </c:pt>
                <c:pt idx="3106">
                  <c:v>0.0361031018546782</c:v>
                </c:pt>
                <c:pt idx="3107">
                  <c:v>0.0361147222211002</c:v>
                </c:pt>
                <c:pt idx="3108">
                  <c:v>0.0361263541635708</c:v>
                </c:pt>
                <c:pt idx="3109">
                  <c:v>0.0361379745372688</c:v>
                </c:pt>
                <c:pt idx="3110">
                  <c:v>0.0361495949036907</c:v>
                </c:pt>
                <c:pt idx="3111">
                  <c:v>0.0361612152773887</c:v>
                </c:pt>
                <c:pt idx="3112">
                  <c:v>0.0361728472198593</c:v>
                </c:pt>
                <c:pt idx="3113">
                  <c:v>0.0361844675935572</c:v>
                </c:pt>
                <c:pt idx="3114">
                  <c:v>0.0361960879599792</c:v>
                </c:pt>
                <c:pt idx="3115">
                  <c:v>0.0362077083336772</c:v>
                </c:pt>
                <c:pt idx="3116">
                  <c:v>0.0362193402761477</c:v>
                </c:pt>
                <c:pt idx="3117">
                  <c:v>0.0362309606498457</c:v>
                </c:pt>
                <c:pt idx="3118">
                  <c:v>0.0362425810162676</c:v>
                </c:pt>
                <c:pt idx="3119">
                  <c:v>0.0362542129660142</c:v>
                </c:pt>
                <c:pt idx="3120">
                  <c:v>0.0362658333324362</c:v>
                </c:pt>
                <c:pt idx="3121">
                  <c:v>0.0362774537061341</c:v>
                </c:pt>
                <c:pt idx="3122">
                  <c:v>0.0362890740725561</c:v>
                </c:pt>
                <c:pt idx="3123">
                  <c:v>0.0363007060150267</c:v>
                </c:pt>
                <c:pt idx="3124">
                  <c:v>0.0363123263887246</c:v>
                </c:pt>
                <c:pt idx="3125">
                  <c:v>0.0363239467624226</c:v>
                </c:pt>
                <c:pt idx="3126">
                  <c:v>0.0363355787048931</c:v>
                </c:pt>
                <c:pt idx="3127">
                  <c:v>0.0363471990713151</c:v>
                </c:pt>
                <c:pt idx="3128">
                  <c:v>0.0363588194450131</c:v>
                </c:pt>
                <c:pt idx="3129">
                  <c:v>0.0363704398114351</c:v>
                </c:pt>
                <c:pt idx="3130">
                  <c:v>0.0363820717611816</c:v>
                </c:pt>
                <c:pt idx="3131">
                  <c:v>0.0363936921276036</c:v>
                </c:pt>
                <c:pt idx="3132">
                  <c:v>0.0364053125013015</c:v>
                </c:pt>
                <c:pt idx="3133">
                  <c:v>0.0364169444437721</c:v>
                </c:pt>
                <c:pt idx="3134">
                  <c:v>0.03642856481747</c:v>
                </c:pt>
                <c:pt idx="3135">
                  <c:v>0.036440185183892</c:v>
                </c:pt>
                <c:pt idx="3136">
                  <c:v>0.03645180555759</c:v>
                </c:pt>
                <c:pt idx="3137">
                  <c:v>0.0364634375000605</c:v>
                </c:pt>
                <c:pt idx="3138">
                  <c:v>0.0364750578664825</c:v>
                </c:pt>
                <c:pt idx="3139">
                  <c:v>0.0364866782401805</c:v>
                </c:pt>
                <c:pt idx="3140">
                  <c:v>0.036498310182651</c:v>
                </c:pt>
                <c:pt idx="3141">
                  <c:v>0.036509930556349</c:v>
                </c:pt>
                <c:pt idx="3142">
                  <c:v>0.036521550922771</c:v>
                </c:pt>
                <c:pt idx="3143">
                  <c:v>0.0365331712964689</c:v>
                </c:pt>
                <c:pt idx="3144">
                  <c:v>0.0365448032389395</c:v>
                </c:pt>
                <c:pt idx="3145">
                  <c:v>0.0365564236126374</c:v>
                </c:pt>
                <c:pt idx="3146">
                  <c:v>0.0365680439790594</c:v>
                </c:pt>
                <c:pt idx="3147">
                  <c:v>0.036579675928806</c:v>
                </c:pt>
                <c:pt idx="3148">
                  <c:v>0.0365912962952279</c:v>
                </c:pt>
                <c:pt idx="3149">
                  <c:v>0.0366029166689259</c:v>
                </c:pt>
                <c:pt idx="3150">
                  <c:v>0.0366145370353479</c:v>
                </c:pt>
                <c:pt idx="3151">
                  <c:v>0.0366261689778184</c:v>
                </c:pt>
                <c:pt idx="3152">
                  <c:v>0.0366377893515164</c:v>
                </c:pt>
                <c:pt idx="3153">
                  <c:v>0.0366494097252144</c:v>
                </c:pt>
                <c:pt idx="3154">
                  <c:v>0.0366610416676849</c:v>
                </c:pt>
                <c:pt idx="3155">
                  <c:v>0.0366726620341069</c:v>
                </c:pt>
                <c:pt idx="3156">
                  <c:v>0.0366842824078049</c:v>
                </c:pt>
                <c:pt idx="3157">
                  <c:v>0.0366959027742269</c:v>
                </c:pt>
                <c:pt idx="3158">
                  <c:v>0.0367075347239734</c:v>
                </c:pt>
                <c:pt idx="3159">
                  <c:v>0.0367191550903954</c:v>
                </c:pt>
                <c:pt idx="3160">
                  <c:v>0.0367307754640933</c:v>
                </c:pt>
                <c:pt idx="3161">
                  <c:v>0.0367424074065639</c:v>
                </c:pt>
                <c:pt idx="3162">
                  <c:v>0.0367540277802618</c:v>
                </c:pt>
                <c:pt idx="3163">
                  <c:v>0.0367656481466838</c:v>
                </c:pt>
                <c:pt idx="3164">
                  <c:v>0.0367772685203818</c:v>
                </c:pt>
                <c:pt idx="3165">
                  <c:v>0.0367889004628523</c:v>
                </c:pt>
                <c:pt idx="3166">
                  <c:v>0.0368005208365503</c:v>
                </c:pt>
                <c:pt idx="3167">
                  <c:v>0.0368121412029723</c:v>
                </c:pt>
                <c:pt idx="3168">
                  <c:v>0.0368237731454428</c:v>
                </c:pt>
                <c:pt idx="3169">
                  <c:v>0.0368353935191408</c:v>
                </c:pt>
                <c:pt idx="3170">
                  <c:v>0.0368470138855628</c:v>
                </c:pt>
                <c:pt idx="3171">
                  <c:v>0.0368586342592607</c:v>
                </c:pt>
                <c:pt idx="3172">
                  <c:v>0.0368702662017313</c:v>
                </c:pt>
                <c:pt idx="3173">
                  <c:v>0.0368818865754292</c:v>
                </c:pt>
                <c:pt idx="3174">
                  <c:v>0.0368935069418512</c:v>
                </c:pt>
                <c:pt idx="3175">
                  <c:v>0.0369051388915977</c:v>
                </c:pt>
                <c:pt idx="3176">
                  <c:v>0.0369167592580197</c:v>
                </c:pt>
                <c:pt idx="3177">
                  <c:v>0.0369283796317177</c:v>
                </c:pt>
                <c:pt idx="3178">
                  <c:v>0.0369399999981397</c:v>
                </c:pt>
                <c:pt idx="3179">
                  <c:v>0.0369516319406102</c:v>
                </c:pt>
                <c:pt idx="3180">
                  <c:v>0.0369632523143082</c:v>
                </c:pt>
                <c:pt idx="3181">
                  <c:v>0.0369748726880061</c:v>
                </c:pt>
                <c:pt idx="3182">
                  <c:v>0.0369865046304767</c:v>
                </c:pt>
                <c:pt idx="3183">
                  <c:v>0.0369981249968987</c:v>
                </c:pt>
                <c:pt idx="3184">
                  <c:v>0.0370097453705967</c:v>
                </c:pt>
                <c:pt idx="3185">
                  <c:v>0.0370213657370186</c:v>
                </c:pt>
                <c:pt idx="3186">
                  <c:v>0.0370329976867652</c:v>
                </c:pt>
                <c:pt idx="3187">
                  <c:v>0.0370446180531871</c:v>
                </c:pt>
                <c:pt idx="3188">
                  <c:v>0.0370562384268851</c:v>
                </c:pt>
                <c:pt idx="3189">
                  <c:v>0.0370678703693557</c:v>
                </c:pt>
                <c:pt idx="3190">
                  <c:v>0.0370794907430536</c:v>
                </c:pt>
                <c:pt idx="3191">
                  <c:v>0.0370911111094756</c:v>
                </c:pt>
                <c:pt idx="3192">
                  <c:v>0.0371027314831736</c:v>
                </c:pt>
                <c:pt idx="3193">
                  <c:v>0.0371143634256441</c:v>
                </c:pt>
                <c:pt idx="3194">
                  <c:v>0.0371259837993421</c:v>
                </c:pt>
                <c:pt idx="3195">
                  <c:v>0.0371376041657641</c:v>
                </c:pt>
                <c:pt idx="3196">
                  <c:v>0.0371492361082346</c:v>
                </c:pt>
                <c:pt idx="3197">
                  <c:v>0.0371608564819326</c:v>
                </c:pt>
                <c:pt idx="3198">
                  <c:v>0.0371724768483546</c:v>
                </c:pt>
                <c:pt idx="3199">
                  <c:v>0.0371840972220525</c:v>
                </c:pt>
                <c:pt idx="3200">
                  <c:v>0.0371957291645231</c:v>
                </c:pt>
                <c:pt idx="3201">
                  <c:v>0.037207349538221</c:v>
                </c:pt>
                <c:pt idx="3202">
                  <c:v>0.037218969904643</c:v>
                </c:pt>
                <c:pt idx="3203">
                  <c:v>0.0372306018543895</c:v>
                </c:pt>
                <c:pt idx="3204">
                  <c:v>0.0372422222208115</c:v>
                </c:pt>
                <c:pt idx="3205">
                  <c:v>0.0372538425945095</c:v>
                </c:pt>
                <c:pt idx="3206">
                  <c:v>0.0372654629609315</c:v>
                </c:pt>
                <c:pt idx="3207">
                  <c:v>0.037277094910678</c:v>
                </c:pt>
                <c:pt idx="3208">
                  <c:v>0.0372887152771</c:v>
                </c:pt>
                <c:pt idx="3209">
                  <c:v>0.0373003356507979</c:v>
                </c:pt>
                <c:pt idx="3210">
                  <c:v>0.0373119675932685</c:v>
                </c:pt>
                <c:pt idx="3211">
                  <c:v>0.0373235879596905</c:v>
                </c:pt>
                <c:pt idx="3212">
                  <c:v>0.0373352083333884</c:v>
                </c:pt>
                <c:pt idx="3213">
                  <c:v>0.0373468286998104</c:v>
                </c:pt>
                <c:pt idx="3214">
                  <c:v>0.0373584606495569</c:v>
                </c:pt>
                <c:pt idx="3215">
                  <c:v>0.0373700810159789</c:v>
                </c:pt>
                <c:pt idx="3216">
                  <c:v>0.0373817013896769</c:v>
                </c:pt>
                <c:pt idx="3217">
                  <c:v>0.0373933333321474</c:v>
                </c:pt>
                <c:pt idx="3218">
                  <c:v>0.0374049537058454</c:v>
                </c:pt>
                <c:pt idx="3219">
                  <c:v>0.0374165740722674</c:v>
                </c:pt>
                <c:pt idx="3220">
                  <c:v>0.0374281944459653</c:v>
                </c:pt>
                <c:pt idx="3221">
                  <c:v>0.0374398263884359</c:v>
                </c:pt>
                <c:pt idx="3222">
                  <c:v>0.0374514467621339</c:v>
                </c:pt>
                <c:pt idx="3223">
                  <c:v>0.0374630671285559</c:v>
                </c:pt>
                <c:pt idx="3224">
                  <c:v>0.0374746990710264</c:v>
                </c:pt>
                <c:pt idx="3225">
                  <c:v>0.0374863194447244</c:v>
                </c:pt>
                <c:pt idx="3226">
                  <c:v>0.0374979398111464</c:v>
                </c:pt>
              </c:numCache>
            </c:numRef>
          </c:xVal>
          <c:yVal>
            <c:numRef>
              <c:f>CFB_A2_after_repar_20kA_2015_06!$L$2:$L$3228</c:f>
              <c:numCache>
                <c:formatCode>General</c:formatCode>
                <c:ptCount val="3227"/>
                <c:pt idx="0">
                  <c:v>0.00954286</c:v>
                </c:pt>
                <c:pt idx="1">
                  <c:v>0.00953918</c:v>
                </c:pt>
                <c:pt idx="2">
                  <c:v>0.009536408</c:v>
                </c:pt>
                <c:pt idx="3">
                  <c:v>0.009534776</c:v>
                </c:pt>
                <c:pt idx="4">
                  <c:v>0.009535044</c:v>
                </c:pt>
                <c:pt idx="5">
                  <c:v>0.009534716</c:v>
                </c:pt>
                <c:pt idx="6">
                  <c:v>0.009538316</c:v>
                </c:pt>
                <c:pt idx="7">
                  <c:v>0.009532162</c:v>
                </c:pt>
                <c:pt idx="8">
                  <c:v>0.009538412</c:v>
                </c:pt>
                <c:pt idx="9">
                  <c:v>0.00953997</c:v>
                </c:pt>
                <c:pt idx="10">
                  <c:v>0.009537586</c:v>
                </c:pt>
                <c:pt idx="11">
                  <c:v>0.009531892</c:v>
                </c:pt>
                <c:pt idx="12">
                  <c:v>0.009532816</c:v>
                </c:pt>
                <c:pt idx="13">
                  <c:v>0.00953351</c:v>
                </c:pt>
                <c:pt idx="14">
                  <c:v>0.009534172</c:v>
                </c:pt>
                <c:pt idx="15">
                  <c:v>0.009536692</c:v>
                </c:pt>
                <c:pt idx="16">
                  <c:v>0.009536118</c:v>
                </c:pt>
                <c:pt idx="17">
                  <c:v>0.009534784</c:v>
                </c:pt>
                <c:pt idx="18">
                  <c:v>0.00953509</c:v>
                </c:pt>
                <c:pt idx="19">
                  <c:v>0.009534598</c:v>
                </c:pt>
                <c:pt idx="20">
                  <c:v>0.009528906</c:v>
                </c:pt>
                <c:pt idx="21">
                  <c:v>0.009529322</c:v>
                </c:pt>
                <c:pt idx="22">
                  <c:v>0.009528332</c:v>
                </c:pt>
                <c:pt idx="23">
                  <c:v>0.009531706</c:v>
                </c:pt>
                <c:pt idx="24">
                  <c:v>0.009529188</c:v>
                </c:pt>
                <c:pt idx="25">
                  <c:v>0.009530812</c:v>
                </c:pt>
                <c:pt idx="26">
                  <c:v>0.009533436</c:v>
                </c:pt>
                <c:pt idx="27">
                  <c:v>0.009533978</c:v>
                </c:pt>
                <c:pt idx="28">
                  <c:v>0.009533472</c:v>
                </c:pt>
                <c:pt idx="29">
                  <c:v>0.009535148</c:v>
                </c:pt>
                <c:pt idx="30">
                  <c:v>0.009534344</c:v>
                </c:pt>
                <c:pt idx="31">
                  <c:v>0.009534604</c:v>
                </c:pt>
                <c:pt idx="32">
                  <c:v>0.00953488</c:v>
                </c:pt>
                <c:pt idx="33">
                  <c:v>0.009535446</c:v>
                </c:pt>
                <c:pt idx="34">
                  <c:v>0.009533816</c:v>
                </c:pt>
                <c:pt idx="35">
                  <c:v>0.009533628</c:v>
                </c:pt>
                <c:pt idx="36">
                  <c:v>0.009535506</c:v>
                </c:pt>
                <c:pt idx="37">
                  <c:v>0.009535938</c:v>
                </c:pt>
                <c:pt idx="38">
                  <c:v>0.00953541</c:v>
                </c:pt>
                <c:pt idx="39">
                  <c:v>0.009535812</c:v>
                </c:pt>
                <c:pt idx="40">
                  <c:v>0.009542174</c:v>
                </c:pt>
                <c:pt idx="41">
                  <c:v>0.009539098</c:v>
                </c:pt>
                <c:pt idx="42">
                  <c:v>0.009537012</c:v>
                </c:pt>
                <c:pt idx="43">
                  <c:v>0.009535416</c:v>
                </c:pt>
                <c:pt idx="44">
                  <c:v>0.009534142</c:v>
                </c:pt>
                <c:pt idx="45">
                  <c:v>0.009533644</c:v>
                </c:pt>
                <c:pt idx="46">
                  <c:v>0.00953529</c:v>
                </c:pt>
                <c:pt idx="47">
                  <c:v>0.009531178</c:v>
                </c:pt>
                <c:pt idx="48">
                  <c:v>0.009509542</c:v>
                </c:pt>
                <c:pt idx="49">
                  <c:v>0.038634046</c:v>
                </c:pt>
                <c:pt idx="50">
                  <c:v>0.295224488</c:v>
                </c:pt>
                <c:pt idx="51">
                  <c:v>0.365088136</c:v>
                </c:pt>
                <c:pt idx="52">
                  <c:v>0.431101382</c:v>
                </c:pt>
                <c:pt idx="53">
                  <c:v>0.496476352</c:v>
                </c:pt>
                <c:pt idx="54">
                  <c:v>0.558879554</c:v>
                </c:pt>
                <c:pt idx="55">
                  <c:v>0.633801282</c:v>
                </c:pt>
                <c:pt idx="56">
                  <c:v>0.714135826</c:v>
                </c:pt>
                <c:pt idx="57">
                  <c:v>0.79458177</c:v>
                </c:pt>
                <c:pt idx="58">
                  <c:v>0.87307781</c:v>
                </c:pt>
                <c:pt idx="59">
                  <c:v>0.93690902</c:v>
                </c:pt>
                <c:pt idx="60">
                  <c:v>0.980694354</c:v>
                </c:pt>
                <c:pt idx="61">
                  <c:v>1.004228354</c:v>
                </c:pt>
                <c:pt idx="62">
                  <c:v>1.009490966</c:v>
                </c:pt>
                <c:pt idx="63">
                  <c:v>1.00941825</c:v>
                </c:pt>
                <c:pt idx="64">
                  <c:v>1.009356022</c:v>
                </c:pt>
                <c:pt idx="65">
                  <c:v>1.009424924</c:v>
                </c:pt>
                <c:pt idx="66">
                  <c:v>1.0094316</c:v>
                </c:pt>
                <c:pt idx="67">
                  <c:v>1.009443998</c:v>
                </c:pt>
                <c:pt idx="68">
                  <c:v>1.009418726</c:v>
                </c:pt>
                <c:pt idx="69">
                  <c:v>1.009406806</c:v>
                </c:pt>
                <c:pt idx="70">
                  <c:v>1.009436846</c:v>
                </c:pt>
                <c:pt idx="71">
                  <c:v>1.009407758</c:v>
                </c:pt>
                <c:pt idx="72">
                  <c:v>1.00937152</c:v>
                </c:pt>
                <c:pt idx="73">
                  <c:v>1.00951171</c:v>
                </c:pt>
                <c:pt idx="74">
                  <c:v>1.009333134</c:v>
                </c:pt>
                <c:pt idx="75">
                  <c:v>1.009467602</c:v>
                </c:pt>
                <c:pt idx="76">
                  <c:v>1.009378194</c:v>
                </c:pt>
                <c:pt idx="77">
                  <c:v>1.00939703</c:v>
                </c:pt>
                <c:pt idx="78">
                  <c:v>1.009368182</c:v>
                </c:pt>
                <c:pt idx="79">
                  <c:v>1.009476184</c:v>
                </c:pt>
                <c:pt idx="80">
                  <c:v>1.00945282</c:v>
                </c:pt>
                <c:pt idx="81">
                  <c:v>1.009419202</c:v>
                </c:pt>
                <c:pt idx="82">
                  <c:v>1.009372234</c:v>
                </c:pt>
                <c:pt idx="83">
                  <c:v>1.009439706</c:v>
                </c:pt>
                <c:pt idx="84">
                  <c:v>1.009334564</c:v>
                </c:pt>
                <c:pt idx="85">
                  <c:v>1.00950265</c:v>
                </c:pt>
                <c:pt idx="86">
                  <c:v>1.009431124</c:v>
                </c:pt>
                <c:pt idx="87">
                  <c:v>1.009414196</c:v>
                </c:pt>
                <c:pt idx="88">
                  <c:v>1.00944972</c:v>
                </c:pt>
                <c:pt idx="89">
                  <c:v>1.009402752</c:v>
                </c:pt>
                <c:pt idx="90">
                  <c:v>1.009414672</c:v>
                </c:pt>
                <c:pt idx="91">
                  <c:v>1.009434699999999</c:v>
                </c:pt>
                <c:pt idx="92">
                  <c:v>1.009435176</c:v>
                </c:pt>
                <c:pt idx="93">
                  <c:v>1.00941205</c:v>
                </c:pt>
                <c:pt idx="94">
                  <c:v>1.009418726</c:v>
                </c:pt>
                <c:pt idx="95">
                  <c:v>1.009426594</c:v>
                </c:pt>
                <c:pt idx="96">
                  <c:v>1.009381294</c:v>
                </c:pt>
                <c:pt idx="97">
                  <c:v>1.009418964</c:v>
                </c:pt>
                <c:pt idx="98">
                  <c:v>1.009465218</c:v>
                </c:pt>
                <c:pt idx="99">
                  <c:v>1.009408712</c:v>
                </c:pt>
                <c:pt idx="100">
                  <c:v>1.009398938</c:v>
                </c:pt>
                <c:pt idx="101">
                  <c:v>1.009416818</c:v>
                </c:pt>
                <c:pt idx="102">
                  <c:v>1.009372472</c:v>
                </c:pt>
                <c:pt idx="103">
                  <c:v>1.009454012</c:v>
                </c:pt>
                <c:pt idx="104">
                  <c:v>1.009459734</c:v>
                </c:pt>
                <c:pt idx="105">
                  <c:v>1.009349108</c:v>
                </c:pt>
                <c:pt idx="106">
                  <c:v>1.009482622</c:v>
                </c:pt>
                <c:pt idx="107">
                  <c:v>1.009440184</c:v>
                </c:pt>
                <c:pt idx="108">
                  <c:v>1.009384632</c:v>
                </c:pt>
                <c:pt idx="109">
                  <c:v>1.00942731</c:v>
                </c:pt>
                <c:pt idx="110">
                  <c:v>1.00944209</c:v>
                </c:pt>
                <c:pt idx="111">
                  <c:v>1.009410382</c:v>
                </c:pt>
                <c:pt idx="112">
                  <c:v>1.009420872</c:v>
                </c:pt>
                <c:pt idx="113">
                  <c:v>1.00941372</c:v>
                </c:pt>
                <c:pt idx="114">
                  <c:v>1.009401082</c:v>
                </c:pt>
                <c:pt idx="115">
                  <c:v>1.009397268</c:v>
                </c:pt>
                <c:pt idx="116">
                  <c:v>1.009509086</c:v>
                </c:pt>
                <c:pt idx="117">
                  <c:v>1.009367704</c:v>
                </c:pt>
                <c:pt idx="118">
                  <c:v>1.009426594</c:v>
                </c:pt>
                <c:pt idx="119">
                  <c:v>1.009432554</c:v>
                </c:pt>
                <c:pt idx="120">
                  <c:v>1.009395122</c:v>
                </c:pt>
                <c:pt idx="121">
                  <c:v>1.00935936</c:v>
                </c:pt>
                <c:pt idx="122">
                  <c:v>1.009479046</c:v>
                </c:pt>
                <c:pt idx="123">
                  <c:v>1.00938654</c:v>
                </c:pt>
                <c:pt idx="124">
                  <c:v>1.009476662</c:v>
                </c:pt>
                <c:pt idx="125">
                  <c:v>1.009442568</c:v>
                </c:pt>
                <c:pt idx="126">
                  <c:v>1.009389878</c:v>
                </c:pt>
                <c:pt idx="127">
                  <c:v>1.009425878</c:v>
                </c:pt>
                <c:pt idx="128">
                  <c:v>1.009450674</c:v>
                </c:pt>
                <c:pt idx="129">
                  <c:v>1.009407758</c:v>
                </c:pt>
                <c:pt idx="130">
                  <c:v>1.009416104</c:v>
                </c:pt>
                <c:pt idx="131">
                  <c:v>1.009414434</c:v>
                </c:pt>
                <c:pt idx="132">
                  <c:v>1.009417534</c:v>
                </c:pt>
                <c:pt idx="133">
                  <c:v>1.009419202</c:v>
                </c:pt>
                <c:pt idx="134">
                  <c:v>1.009464502</c:v>
                </c:pt>
                <c:pt idx="135">
                  <c:v>1.009394407999999</c:v>
                </c:pt>
                <c:pt idx="136">
                  <c:v>1.009402514</c:v>
                </c:pt>
                <c:pt idx="137">
                  <c:v>1.009415626</c:v>
                </c:pt>
                <c:pt idx="138">
                  <c:v>1.009406806</c:v>
                </c:pt>
                <c:pt idx="139">
                  <c:v>1.00934124</c:v>
                </c:pt>
                <c:pt idx="140">
                  <c:v>1.00947237</c:v>
                </c:pt>
                <c:pt idx="141">
                  <c:v>1.00942731</c:v>
                </c:pt>
                <c:pt idx="142">
                  <c:v>1.009407998</c:v>
                </c:pt>
                <c:pt idx="143">
                  <c:v>1.009439706</c:v>
                </c:pt>
                <c:pt idx="144">
                  <c:v>1.00943327</c:v>
                </c:pt>
                <c:pt idx="145">
                  <c:v>1.009310484</c:v>
                </c:pt>
                <c:pt idx="146">
                  <c:v>1.00949788</c:v>
                </c:pt>
                <c:pt idx="147">
                  <c:v>1.00941658</c:v>
                </c:pt>
                <c:pt idx="148">
                  <c:v>1.009430646</c:v>
                </c:pt>
                <c:pt idx="149">
                  <c:v>1.009403706</c:v>
                </c:pt>
                <c:pt idx="150">
                  <c:v>1.009425164</c:v>
                </c:pt>
                <c:pt idx="151">
                  <c:v>1.009418726</c:v>
                </c:pt>
                <c:pt idx="152">
                  <c:v>1.009403944</c:v>
                </c:pt>
                <c:pt idx="153">
                  <c:v>1.009461402</c:v>
                </c:pt>
                <c:pt idx="154">
                  <c:v>1.00938201</c:v>
                </c:pt>
                <c:pt idx="155">
                  <c:v>1.009426116</c:v>
                </c:pt>
                <c:pt idx="156">
                  <c:v>1.009409904</c:v>
                </c:pt>
                <c:pt idx="157">
                  <c:v>1.009368182</c:v>
                </c:pt>
                <c:pt idx="158">
                  <c:v>1.00941372</c:v>
                </c:pt>
                <c:pt idx="159">
                  <c:v>1.009471894</c:v>
                </c:pt>
                <c:pt idx="160">
                  <c:v>1.009390116</c:v>
                </c:pt>
                <c:pt idx="161">
                  <c:v>1.00941658</c:v>
                </c:pt>
                <c:pt idx="162">
                  <c:v>1.0094316</c:v>
                </c:pt>
                <c:pt idx="163">
                  <c:v>1.009374142</c:v>
                </c:pt>
                <c:pt idx="164">
                  <c:v>1.009459018</c:v>
                </c:pt>
                <c:pt idx="165">
                  <c:v>1.009464264</c:v>
                </c:pt>
                <c:pt idx="166">
                  <c:v>1.009387494</c:v>
                </c:pt>
                <c:pt idx="167">
                  <c:v>1.00944519</c:v>
                </c:pt>
                <c:pt idx="168">
                  <c:v>1.009379864</c:v>
                </c:pt>
                <c:pt idx="169">
                  <c:v>1.009415626</c:v>
                </c:pt>
                <c:pt idx="170">
                  <c:v>1.009352684</c:v>
                </c:pt>
                <c:pt idx="171">
                  <c:v>1.00949502</c:v>
                </c:pt>
                <c:pt idx="172">
                  <c:v>1.009425164</c:v>
                </c:pt>
                <c:pt idx="173">
                  <c:v>1.009418726</c:v>
                </c:pt>
                <c:pt idx="174">
                  <c:v>1.009411096</c:v>
                </c:pt>
                <c:pt idx="175">
                  <c:v>1.00941372</c:v>
                </c:pt>
                <c:pt idx="176">
                  <c:v>1.009377002</c:v>
                </c:pt>
                <c:pt idx="177">
                  <c:v>1.009512662</c:v>
                </c:pt>
                <c:pt idx="178">
                  <c:v>1.009402514</c:v>
                </c:pt>
                <c:pt idx="179">
                  <c:v>1.009356738</c:v>
                </c:pt>
                <c:pt idx="180">
                  <c:v>1.009479762</c:v>
                </c:pt>
                <c:pt idx="181">
                  <c:v>1.009389878</c:v>
                </c:pt>
                <c:pt idx="182">
                  <c:v>1.009404898</c:v>
                </c:pt>
                <c:pt idx="183">
                  <c:v>1.00941658</c:v>
                </c:pt>
                <c:pt idx="184">
                  <c:v>1.009405612</c:v>
                </c:pt>
                <c:pt idx="185">
                  <c:v>1.009426832</c:v>
                </c:pt>
                <c:pt idx="186">
                  <c:v>1.009423732</c:v>
                </c:pt>
                <c:pt idx="187">
                  <c:v>1.00939989</c:v>
                </c:pt>
                <c:pt idx="188">
                  <c:v>1.009397268</c:v>
                </c:pt>
                <c:pt idx="189">
                  <c:v>1.009429216</c:v>
                </c:pt>
                <c:pt idx="190">
                  <c:v>1.009442568</c:v>
                </c:pt>
                <c:pt idx="191">
                  <c:v>1.009408712</c:v>
                </c:pt>
                <c:pt idx="192">
                  <c:v>1.009395838</c:v>
                </c:pt>
                <c:pt idx="193">
                  <c:v>1.009417534</c:v>
                </c:pt>
                <c:pt idx="194">
                  <c:v>1.009402514</c:v>
                </c:pt>
                <c:pt idx="195">
                  <c:v>1.009410858</c:v>
                </c:pt>
                <c:pt idx="196">
                  <c:v>1.009454012</c:v>
                </c:pt>
                <c:pt idx="197">
                  <c:v>1.009402036</c:v>
                </c:pt>
                <c:pt idx="198">
                  <c:v>1.009411334</c:v>
                </c:pt>
                <c:pt idx="199">
                  <c:v>1.009389638</c:v>
                </c:pt>
                <c:pt idx="200">
                  <c:v>1.009371757999999</c:v>
                </c:pt>
                <c:pt idx="201">
                  <c:v>1.009418488</c:v>
                </c:pt>
                <c:pt idx="202">
                  <c:v>1.009459496</c:v>
                </c:pt>
                <c:pt idx="203">
                  <c:v>1.009417058</c:v>
                </c:pt>
                <c:pt idx="204">
                  <c:v>1.009393692</c:v>
                </c:pt>
                <c:pt idx="205">
                  <c:v>1.009449958</c:v>
                </c:pt>
                <c:pt idx="206">
                  <c:v>1.009373188</c:v>
                </c:pt>
                <c:pt idx="207">
                  <c:v>1.009419442</c:v>
                </c:pt>
                <c:pt idx="208">
                  <c:v>1.009497404</c:v>
                </c:pt>
                <c:pt idx="209">
                  <c:v>1.00933671</c:v>
                </c:pt>
                <c:pt idx="210">
                  <c:v>1.009481192</c:v>
                </c:pt>
                <c:pt idx="211">
                  <c:v>1.009404182</c:v>
                </c:pt>
                <c:pt idx="212">
                  <c:v>1.009416342</c:v>
                </c:pt>
                <c:pt idx="213">
                  <c:v>1.009333848</c:v>
                </c:pt>
                <c:pt idx="214">
                  <c:v>1.009531736</c:v>
                </c:pt>
                <c:pt idx="215">
                  <c:v>1.009379864</c:v>
                </c:pt>
                <c:pt idx="216">
                  <c:v>1.00938034</c:v>
                </c:pt>
                <c:pt idx="217">
                  <c:v>1.009456634</c:v>
                </c:pt>
                <c:pt idx="218">
                  <c:v>1.009327888</c:v>
                </c:pt>
                <c:pt idx="219">
                  <c:v>1.009906768</c:v>
                </c:pt>
                <c:pt idx="220">
                  <c:v>1.029873372</c:v>
                </c:pt>
                <c:pt idx="221">
                  <c:v>1.078175544</c:v>
                </c:pt>
                <c:pt idx="222">
                  <c:v>1.128416776</c:v>
                </c:pt>
                <c:pt idx="223">
                  <c:v>1.178605794</c:v>
                </c:pt>
                <c:pt idx="224">
                  <c:v>1.228813172</c:v>
                </c:pt>
                <c:pt idx="225">
                  <c:v>1.279063224</c:v>
                </c:pt>
                <c:pt idx="226">
                  <c:v>1.32926631</c:v>
                </c:pt>
                <c:pt idx="227">
                  <c:v>1.37944436</c:v>
                </c:pt>
                <c:pt idx="228">
                  <c:v>1.429685592</c:v>
                </c:pt>
                <c:pt idx="229">
                  <c:v>1.479885102</c:v>
                </c:pt>
                <c:pt idx="230">
                  <c:v>1.530049324</c:v>
                </c:pt>
                <c:pt idx="231">
                  <c:v>1.580214978</c:v>
                </c:pt>
                <c:pt idx="232">
                  <c:v>1.630580902</c:v>
                </c:pt>
                <c:pt idx="233">
                  <c:v>1.680687428</c:v>
                </c:pt>
                <c:pt idx="234">
                  <c:v>1.73095584</c:v>
                </c:pt>
                <c:pt idx="235">
                  <c:v>1.781131744</c:v>
                </c:pt>
                <c:pt idx="236">
                  <c:v>1.831270456</c:v>
                </c:pt>
                <c:pt idx="237">
                  <c:v>1.881546258</c:v>
                </c:pt>
                <c:pt idx="238">
                  <c:v>1.931815386</c:v>
                </c:pt>
                <c:pt idx="239">
                  <c:v>1.982000112</c:v>
                </c:pt>
                <c:pt idx="240">
                  <c:v>2.032179594</c:v>
                </c:pt>
                <c:pt idx="241">
                  <c:v>2.082380294</c:v>
                </c:pt>
                <c:pt idx="242">
                  <c:v>2.132618903999997</c:v>
                </c:pt>
                <c:pt idx="243">
                  <c:v>2.182720184</c:v>
                </c:pt>
                <c:pt idx="244">
                  <c:v>2.233076096</c:v>
                </c:pt>
                <c:pt idx="245">
                  <c:v>2.283231496</c:v>
                </c:pt>
                <c:pt idx="246">
                  <c:v>2.333473206</c:v>
                </c:pt>
                <c:pt idx="247">
                  <c:v>2.383646012</c:v>
                </c:pt>
                <c:pt idx="248">
                  <c:v>2.433862923999996</c:v>
                </c:pt>
                <c:pt idx="249">
                  <c:v>2.484000206</c:v>
                </c:pt>
                <c:pt idx="250">
                  <c:v>2.534323216</c:v>
                </c:pt>
                <c:pt idx="251">
                  <c:v>2.584525824</c:v>
                </c:pt>
                <c:pt idx="252">
                  <c:v>2.634677648</c:v>
                </c:pt>
                <c:pt idx="253">
                  <c:v>2.684911728</c:v>
                </c:pt>
                <c:pt idx="254">
                  <c:v>2.7351048</c:v>
                </c:pt>
                <c:pt idx="255">
                  <c:v>2.785347224</c:v>
                </c:pt>
                <c:pt idx="256">
                  <c:v>2.835478782</c:v>
                </c:pt>
                <c:pt idx="257">
                  <c:v>2.885827542</c:v>
                </c:pt>
                <c:pt idx="258">
                  <c:v>2.93595457</c:v>
                </c:pt>
                <c:pt idx="259">
                  <c:v>2.986168146</c:v>
                </c:pt>
                <c:pt idx="260">
                  <c:v>3.036390782</c:v>
                </c:pt>
                <c:pt idx="261">
                  <c:v>3.08650899</c:v>
                </c:pt>
                <c:pt idx="262">
                  <c:v>3.13681364</c:v>
                </c:pt>
                <c:pt idx="263">
                  <c:v>3.18703103</c:v>
                </c:pt>
                <c:pt idx="264">
                  <c:v>3.237247944</c:v>
                </c:pt>
                <c:pt idx="265">
                  <c:v>3.287413598</c:v>
                </c:pt>
                <c:pt idx="266">
                  <c:v>3.337643383999997</c:v>
                </c:pt>
                <c:pt idx="267">
                  <c:v>3.387836456</c:v>
                </c:pt>
                <c:pt idx="268">
                  <c:v>3.437979698</c:v>
                </c:pt>
                <c:pt idx="269">
                  <c:v>3.488365174</c:v>
                </c:pt>
                <c:pt idx="270">
                  <c:v>3.538498878</c:v>
                </c:pt>
                <c:pt idx="271">
                  <c:v>3.58865714</c:v>
                </c:pt>
                <c:pt idx="272">
                  <c:v>3.63885045</c:v>
                </c:pt>
                <c:pt idx="273">
                  <c:v>3.68910265</c:v>
                </c:pt>
                <c:pt idx="274">
                  <c:v>3.739306688</c:v>
                </c:pt>
                <c:pt idx="275">
                  <c:v>3.789548398</c:v>
                </c:pt>
                <c:pt idx="276">
                  <c:v>3.839735746</c:v>
                </c:pt>
                <c:pt idx="277">
                  <c:v>3.889933824</c:v>
                </c:pt>
                <c:pt idx="278">
                  <c:v>3.940217494</c:v>
                </c:pt>
                <c:pt idx="279">
                  <c:v>3.990310668</c:v>
                </c:pt>
                <c:pt idx="280">
                  <c:v>4.040510177999992</c:v>
                </c:pt>
                <c:pt idx="281">
                  <c:v>4.090872764</c:v>
                </c:pt>
                <c:pt idx="282">
                  <c:v>4.141028404</c:v>
                </c:pt>
                <c:pt idx="283">
                  <c:v>4.191155433999995</c:v>
                </c:pt>
                <c:pt idx="284">
                  <c:v>4.241393566</c:v>
                </c:pt>
                <c:pt idx="285">
                  <c:v>4.291603566</c:v>
                </c:pt>
                <c:pt idx="286">
                  <c:v>4.341743946</c:v>
                </c:pt>
                <c:pt idx="287">
                  <c:v>4.39210414799999</c:v>
                </c:pt>
                <c:pt idx="288">
                  <c:v>4.442299366</c:v>
                </c:pt>
                <c:pt idx="289">
                  <c:v>4.492426396</c:v>
                </c:pt>
                <c:pt idx="290">
                  <c:v>4.542636871999994</c:v>
                </c:pt>
                <c:pt idx="291">
                  <c:v>4.592838763999995</c:v>
                </c:pt>
                <c:pt idx="292">
                  <c:v>4.643083571999994</c:v>
                </c:pt>
                <c:pt idx="293">
                  <c:v>4.693288325999997</c:v>
                </c:pt>
                <c:pt idx="294">
                  <c:v>4.743540288</c:v>
                </c:pt>
                <c:pt idx="295">
                  <c:v>4.793713569999995</c:v>
                </c:pt>
                <c:pt idx="296">
                  <c:v>4.843913555999995</c:v>
                </c:pt>
                <c:pt idx="297">
                  <c:v>4.894115447999987</c:v>
                </c:pt>
                <c:pt idx="298">
                  <c:v>4.944295406</c:v>
                </c:pt>
                <c:pt idx="299">
                  <c:v>4.99455785799999</c:v>
                </c:pt>
                <c:pt idx="300">
                  <c:v>5.044810771999992</c:v>
                </c:pt>
                <c:pt idx="301">
                  <c:v>5.094944953999991</c:v>
                </c:pt>
                <c:pt idx="302">
                  <c:v>5.145145893999995</c:v>
                </c:pt>
                <c:pt idx="303">
                  <c:v>5.195397853999995</c:v>
                </c:pt>
                <c:pt idx="304">
                  <c:v>5.245539665999996</c:v>
                </c:pt>
                <c:pt idx="305">
                  <c:v>5.295852184</c:v>
                </c:pt>
                <c:pt idx="306">
                  <c:v>5.346012116</c:v>
                </c:pt>
                <c:pt idx="307">
                  <c:v>5.396237849999995</c:v>
                </c:pt>
                <c:pt idx="308">
                  <c:v>5.44643259</c:v>
                </c:pt>
                <c:pt idx="309">
                  <c:v>5.496645928</c:v>
                </c:pt>
                <c:pt idx="310">
                  <c:v>5.546786307999995</c:v>
                </c:pt>
                <c:pt idx="311">
                  <c:v>5.597024917999991</c:v>
                </c:pt>
                <c:pt idx="312">
                  <c:v>5.647346019999995</c:v>
                </c:pt>
                <c:pt idx="313">
                  <c:v>5.697385787999994</c:v>
                </c:pt>
                <c:pt idx="314">
                  <c:v>5.747733592</c:v>
                </c:pt>
                <c:pt idx="315">
                  <c:v>5.797888755999995</c:v>
                </c:pt>
                <c:pt idx="316">
                  <c:v>5.848102092</c:v>
                </c:pt>
                <c:pt idx="317">
                  <c:v>5.898238182</c:v>
                </c:pt>
                <c:pt idx="318">
                  <c:v>5.948600292</c:v>
                </c:pt>
                <c:pt idx="319">
                  <c:v>5.998757362</c:v>
                </c:pt>
                <c:pt idx="320">
                  <c:v>6.048917769999994</c:v>
                </c:pt>
                <c:pt idx="321">
                  <c:v>6.099128245999998</c:v>
                </c:pt>
                <c:pt idx="322">
                  <c:v>6.149362088</c:v>
                </c:pt>
                <c:pt idx="323">
                  <c:v>6.199561596</c:v>
                </c:pt>
                <c:pt idx="324">
                  <c:v>6.249798298</c:v>
                </c:pt>
                <c:pt idx="325">
                  <c:v>6.299976825999995</c:v>
                </c:pt>
                <c:pt idx="326">
                  <c:v>6.35020876</c:v>
                </c:pt>
                <c:pt idx="327">
                  <c:v>6.400408744</c:v>
                </c:pt>
                <c:pt idx="328">
                  <c:v>6.450604916</c:v>
                </c:pt>
                <c:pt idx="329">
                  <c:v>6.500777244</c:v>
                </c:pt>
                <c:pt idx="330">
                  <c:v>6.551090239999995</c:v>
                </c:pt>
                <c:pt idx="331">
                  <c:v>6.601274967999994</c:v>
                </c:pt>
                <c:pt idx="332">
                  <c:v>6.651429176</c:v>
                </c:pt>
                <c:pt idx="333">
                  <c:v>6.701656342</c:v>
                </c:pt>
                <c:pt idx="334">
                  <c:v>6.75187111</c:v>
                </c:pt>
                <c:pt idx="335">
                  <c:v>6.802017687999995</c:v>
                </c:pt>
                <c:pt idx="336">
                  <c:v>6.852344035999995</c:v>
                </c:pt>
                <c:pt idx="337">
                  <c:v>6.902545452</c:v>
                </c:pt>
                <c:pt idx="338">
                  <c:v>6.952679634</c:v>
                </c:pt>
                <c:pt idx="339">
                  <c:v>7.00292778</c:v>
                </c:pt>
                <c:pt idx="340">
                  <c:v>7.053125382</c:v>
                </c:pt>
                <c:pt idx="341">
                  <c:v>7.103262424</c:v>
                </c:pt>
                <c:pt idx="342">
                  <c:v>7.153598307999995</c:v>
                </c:pt>
                <c:pt idx="343">
                  <c:v>7.203772068</c:v>
                </c:pt>
                <c:pt idx="344">
                  <c:v>7.253975392</c:v>
                </c:pt>
                <c:pt idx="345">
                  <c:v>7.304178713999995</c:v>
                </c:pt>
                <c:pt idx="346">
                  <c:v>7.354382037999991</c:v>
                </c:pt>
                <c:pt idx="347">
                  <c:v>7.404587745999995</c:v>
                </c:pt>
                <c:pt idx="348">
                  <c:v>7.454811573999991</c:v>
                </c:pt>
                <c:pt idx="349">
                  <c:v>7.505080223999995</c:v>
                </c:pt>
                <c:pt idx="350">
                  <c:v>7.555192469999995</c:v>
                </c:pt>
                <c:pt idx="351">
                  <c:v>7.605438709999995</c:v>
                </c:pt>
                <c:pt idx="352">
                  <c:v>7.655671595999998</c:v>
                </c:pt>
                <c:pt idx="353">
                  <c:v>7.705844402</c:v>
                </c:pt>
                <c:pt idx="354">
                  <c:v>7.756016732</c:v>
                </c:pt>
                <c:pt idx="355">
                  <c:v>7.806370257999995</c:v>
                </c:pt>
                <c:pt idx="356">
                  <c:v>7.856483935999996</c:v>
                </c:pt>
                <c:pt idx="357">
                  <c:v>7.906682968</c:v>
                </c:pt>
                <c:pt idx="358">
                  <c:v>7.956923008</c:v>
                </c:pt>
                <c:pt idx="359">
                  <c:v>8.007108687999998</c:v>
                </c:pt>
                <c:pt idx="360">
                  <c:v>8.057292938</c:v>
                </c:pt>
                <c:pt idx="361">
                  <c:v>8.107628821999998</c:v>
                </c:pt>
                <c:pt idx="362">
                  <c:v>8.157714844</c:v>
                </c:pt>
                <c:pt idx="363">
                  <c:v>8.208001135999998</c:v>
                </c:pt>
                <c:pt idx="364">
                  <c:v>8.258204459999998</c:v>
                </c:pt>
                <c:pt idx="365">
                  <c:v>8.308367729999998</c:v>
                </c:pt>
                <c:pt idx="366">
                  <c:v>8.358572006</c:v>
                </c:pt>
                <c:pt idx="367">
                  <c:v>8.408822059999998</c:v>
                </c:pt>
                <c:pt idx="368">
                  <c:v>8.45903492</c:v>
                </c:pt>
                <c:pt idx="369">
                  <c:v>8.50920105</c:v>
                </c:pt>
                <c:pt idx="370">
                  <c:v>8.559402466000006</c:v>
                </c:pt>
                <c:pt idx="371">
                  <c:v>8.609634400000002</c:v>
                </c:pt>
                <c:pt idx="372">
                  <c:v>8.659810066</c:v>
                </c:pt>
                <c:pt idx="373">
                  <c:v>8.71014118199999</c:v>
                </c:pt>
                <c:pt idx="374">
                  <c:v>8.760241508</c:v>
                </c:pt>
                <c:pt idx="375">
                  <c:v>8.810482026</c:v>
                </c:pt>
                <c:pt idx="376">
                  <c:v>8.860723496</c:v>
                </c:pt>
                <c:pt idx="377">
                  <c:v>8.910885810000006</c:v>
                </c:pt>
                <c:pt idx="378">
                  <c:v>8.96102047</c:v>
                </c:pt>
                <c:pt idx="379">
                  <c:v>9.011398316</c:v>
                </c:pt>
                <c:pt idx="380">
                  <c:v>9.061526298</c:v>
                </c:pt>
                <c:pt idx="381">
                  <c:v>9.111712456</c:v>
                </c:pt>
                <c:pt idx="382">
                  <c:v>9.162006378</c:v>
                </c:pt>
                <c:pt idx="383">
                  <c:v>9.212156296000006</c:v>
                </c:pt>
                <c:pt idx="384">
                  <c:v>9.262351990000001</c:v>
                </c:pt>
                <c:pt idx="385">
                  <c:v>9.312568664</c:v>
                </c:pt>
                <c:pt idx="386">
                  <c:v>9.362837792</c:v>
                </c:pt>
                <c:pt idx="387">
                  <c:v>9.412993432</c:v>
                </c:pt>
                <c:pt idx="388">
                  <c:v>9.46317482</c:v>
                </c:pt>
                <c:pt idx="389">
                  <c:v>9.51345253</c:v>
                </c:pt>
                <c:pt idx="390">
                  <c:v>9.56359195800001</c:v>
                </c:pt>
                <c:pt idx="391">
                  <c:v>9.613858222</c:v>
                </c:pt>
                <c:pt idx="392">
                  <c:v>9.664093018000002</c:v>
                </c:pt>
                <c:pt idx="393">
                  <c:v>9.714229583999998</c:v>
                </c:pt>
                <c:pt idx="394">
                  <c:v>9.76446724</c:v>
                </c:pt>
                <c:pt idx="395">
                  <c:v>9.814678191999998</c:v>
                </c:pt>
                <c:pt idx="396">
                  <c:v>9.864872932</c:v>
                </c:pt>
                <c:pt idx="397">
                  <c:v>9.915064812</c:v>
                </c:pt>
                <c:pt idx="398">
                  <c:v>9.965333938</c:v>
                </c:pt>
                <c:pt idx="399">
                  <c:v>10.015536308</c:v>
                </c:pt>
                <c:pt idx="400">
                  <c:v>10.06576252</c:v>
                </c:pt>
                <c:pt idx="401">
                  <c:v>10.11592102</c:v>
                </c:pt>
                <c:pt idx="402">
                  <c:v>10.166111946</c:v>
                </c:pt>
                <c:pt idx="403">
                  <c:v>10.216314316</c:v>
                </c:pt>
                <c:pt idx="404">
                  <c:v>10.26662159</c:v>
                </c:pt>
                <c:pt idx="405">
                  <c:v>10.316802024</c:v>
                </c:pt>
                <c:pt idx="406">
                  <c:v>10.366968154</c:v>
                </c:pt>
                <c:pt idx="407">
                  <c:v>10.417190552</c:v>
                </c:pt>
                <c:pt idx="408">
                  <c:v>10.467383384</c:v>
                </c:pt>
                <c:pt idx="409">
                  <c:v>10.517588616</c:v>
                </c:pt>
                <c:pt idx="410">
                  <c:v>10.567819596</c:v>
                </c:pt>
                <c:pt idx="411">
                  <c:v>10.61806488</c:v>
                </c:pt>
                <c:pt idx="412">
                  <c:v>10.668204308</c:v>
                </c:pt>
                <c:pt idx="413">
                  <c:v>10.718448638</c:v>
                </c:pt>
                <c:pt idx="414">
                  <c:v>10.768631936</c:v>
                </c:pt>
                <c:pt idx="415">
                  <c:v>10.818790436</c:v>
                </c:pt>
                <c:pt idx="416">
                  <c:v>10.869138718</c:v>
                </c:pt>
                <c:pt idx="417">
                  <c:v>10.919258118</c:v>
                </c:pt>
                <c:pt idx="418">
                  <c:v>10.96950245</c:v>
                </c:pt>
                <c:pt idx="419">
                  <c:v>11.019719124</c:v>
                </c:pt>
                <c:pt idx="420">
                  <c:v>11.0698843</c:v>
                </c:pt>
                <c:pt idx="421">
                  <c:v>11.120135308</c:v>
                </c:pt>
                <c:pt idx="422">
                  <c:v>11.170305252</c:v>
                </c:pt>
                <c:pt idx="423">
                  <c:v>11.220550538</c:v>
                </c:pt>
                <c:pt idx="424">
                  <c:v>11.270767212</c:v>
                </c:pt>
                <c:pt idx="425">
                  <c:v>11.32091999</c:v>
                </c:pt>
                <c:pt idx="426">
                  <c:v>11.371110916</c:v>
                </c:pt>
                <c:pt idx="427">
                  <c:v>11.42132473</c:v>
                </c:pt>
                <c:pt idx="428">
                  <c:v>11.471624374</c:v>
                </c:pt>
                <c:pt idx="429">
                  <c:v>11.521842956</c:v>
                </c:pt>
                <c:pt idx="430">
                  <c:v>11.571959496</c:v>
                </c:pt>
                <c:pt idx="431">
                  <c:v>11.622174264</c:v>
                </c:pt>
                <c:pt idx="432">
                  <c:v>11.67247963</c:v>
                </c:pt>
                <c:pt idx="433">
                  <c:v>11.722537994</c:v>
                </c:pt>
                <c:pt idx="434">
                  <c:v>11.77288723</c:v>
                </c:pt>
                <c:pt idx="435">
                  <c:v>11.823058128</c:v>
                </c:pt>
                <c:pt idx="436">
                  <c:v>11.8732481</c:v>
                </c:pt>
                <c:pt idx="437">
                  <c:v>11.923483848</c:v>
                </c:pt>
                <c:pt idx="438">
                  <c:v>11.97367382</c:v>
                </c:pt>
                <c:pt idx="439">
                  <c:v>12.02386856</c:v>
                </c:pt>
                <c:pt idx="440">
                  <c:v>12.074062348</c:v>
                </c:pt>
                <c:pt idx="441">
                  <c:v>12.124352456</c:v>
                </c:pt>
                <c:pt idx="442">
                  <c:v>12.174564362</c:v>
                </c:pt>
                <c:pt idx="443">
                  <c:v>12.224693298</c:v>
                </c:pt>
                <c:pt idx="444">
                  <c:v>12.274929046</c:v>
                </c:pt>
                <c:pt idx="445">
                  <c:v>12.325136184</c:v>
                </c:pt>
                <c:pt idx="446">
                  <c:v>12.375362396</c:v>
                </c:pt>
                <c:pt idx="447">
                  <c:v>12.4255867</c:v>
                </c:pt>
                <c:pt idx="448">
                  <c:v>12.475761414</c:v>
                </c:pt>
                <c:pt idx="449">
                  <c:v>12.525984764</c:v>
                </c:pt>
                <c:pt idx="450">
                  <c:v>12.576200486</c:v>
                </c:pt>
                <c:pt idx="451">
                  <c:v>12.62638855</c:v>
                </c:pt>
                <c:pt idx="452">
                  <c:v>12.676545144</c:v>
                </c:pt>
                <c:pt idx="453">
                  <c:v>12.726919174</c:v>
                </c:pt>
                <c:pt idx="454">
                  <c:v>12.777012826</c:v>
                </c:pt>
                <c:pt idx="455">
                  <c:v>12.82723999</c:v>
                </c:pt>
                <c:pt idx="456">
                  <c:v>12.877393722</c:v>
                </c:pt>
                <c:pt idx="457">
                  <c:v>12.927674294</c:v>
                </c:pt>
                <c:pt idx="458">
                  <c:v>12.977794648</c:v>
                </c:pt>
                <c:pt idx="459">
                  <c:v>13.028160096</c:v>
                </c:pt>
                <c:pt idx="460">
                  <c:v>13.078249932</c:v>
                </c:pt>
                <c:pt idx="461">
                  <c:v>13.128476142</c:v>
                </c:pt>
                <c:pt idx="462">
                  <c:v>13.178750038</c:v>
                </c:pt>
                <c:pt idx="463">
                  <c:v>13.22888279</c:v>
                </c:pt>
                <c:pt idx="464">
                  <c:v>13.279053688</c:v>
                </c:pt>
                <c:pt idx="465">
                  <c:v>13.329385758</c:v>
                </c:pt>
                <c:pt idx="466">
                  <c:v>13.379535676</c:v>
                </c:pt>
                <c:pt idx="467">
                  <c:v>13.429690362</c:v>
                </c:pt>
                <c:pt idx="468">
                  <c:v>13.47996807</c:v>
                </c:pt>
                <c:pt idx="469">
                  <c:v>13.530158042</c:v>
                </c:pt>
                <c:pt idx="470">
                  <c:v>13.580295562</c:v>
                </c:pt>
                <c:pt idx="471">
                  <c:v>13.630598068</c:v>
                </c:pt>
                <c:pt idx="472">
                  <c:v>13.680792808</c:v>
                </c:pt>
                <c:pt idx="473">
                  <c:v>13.731001854</c:v>
                </c:pt>
                <c:pt idx="474">
                  <c:v>13.78120613</c:v>
                </c:pt>
                <c:pt idx="475">
                  <c:v>13.831336022</c:v>
                </c:pt>
                <c:pt idx="476">
                  <c:v>13.881611824</c:v>
                </c:pt>
                <c:pt idx="477">
                  <c:v>13.931866646</c:v>
                </c:pt>
                <c:pt idx="478">
                  <c:v>13.982073784</c:v>
                </c:pt>
                <c:pt idx="479">
                  <c:v>14.032225608</c:v>
                </c:pt>
                <c:pt idx="480">
                  <c:v>14.082410812</c:v>
                </c:pt>
                <c:pt idx="481">
                  <c:v>14.132678032</c:v>
                </c:pt>
                <c:pt idx="482">
                  <c:v>14.182853698</c:v>
                </c:pt>
                <c:pt idx="483">
                  <c:v>14.233057022</c:v>
                </c:pt>
                <c:pt idx="484">
                  <c:v>14.28338337</c:v>
                </c:pt>
                <c:pt idx="485">
                  <c:v>14.333435058</c:v>
                </c:pt>
                <c:pt idx="486">
                  <c:v>14.383681298</c:v>
                </c:pt>
                <c:pt idx="487">
                  <c:v>14.433939934</c:v>
                </c:pt>
                <c:pt idx="488">
                  <c:v>14.484119416</c:v>
                </c:pt>
                <c:pt idx="489">
                  <c:v>14.534282684</c:v>
                </c:pt>
                <c:pt idx="490">
                  <c:v>14.584605216</c:v>
                </c:pt>
                <c:pt idx="491">
                  <c:v>14.634766578</c:v>
                </c:pt>
                <c:pt idx="492">
                  <c:v>14.685011864</c:v>
                </c:pt>
                <c:pt idx="493">
                  <c:v>14.735055924</c:v>
                </c:pt>
                <c:pt idx="494">
                  <c:v>14.785393714</c:v>
                </c:pt>
                <c:pt idx="495">
                  <c:v>14.835550308</c:v>
                </c:pt>
                <c:pt idx="496">
                  <c:v>14.88586235</c:v>
                </c:pt>
                <c:pt idx="497">
                  <c:v>14.936032296</c:v>
                </c:pt>
                <c:pt idx="498">
                  <c:v>14.986205102</c:v>
                </c:pt>
                <c:pt idx="499">
                  <c:v>15.036431312</c:v>
                </c:pt>
                <c:pt idx="500">
                  <c:v>15.086618424</c:v>
                </c:pt>
                <c:pt idx="501">
                  <c:v>15.136875152</c:v>
                </c:pt>
                <c:pt idx="502">
                  <c:v>15.187026024</c:v>
                </c:pt>
                <c:pt idx="503">
                  <c:v>15.23729515</c:v>
                </c:pt>
                <c:pt idx="504">
                  <c:v>15.287470818</c:v>
                </c:pt>
                <c:pt idx="505">
                  <c:v>15.337656974</c:v>
                </c:pt>
                <c:pt idx="506">
                  <c:v>15.387887954</c:v>
                </c:pt>
                <c:pt idx="507">
                  <c:v>15.438090324</c:v>
                </c:pt>
                <c:pt idx="508">
                  <c:v>15.4883461</c:v>
                </c:pt>
                <c:pt idx="509">
                  <c:v>15.538520812</c:v>
                </c:pt>
                <c:pt idx="510">
                  <c:v>15.588756562</c:v>
                </c:pt>
                <c:pt idx="511">
                  <c:v>15.63893795</c:v>
                </c:pt>
                <c:pt idx="512">
                  <c:v>15.689124108</c:v>
                </c:pt>
                <c:pt idx="513">
                  <c:v>15.739308358</c:v>
                </c:pt>
                <c:pt idx="514">
                  <c:v>15.789611816</c:v>
                </c:pt>
                <c:pt idx="515">
                  <c:v>15.839819908</c:v>
                </c:pt>
                <c:pt idx="516">
                  <c:v>15.889909744</c:v>
                </c:pt>
                <c:pt idx="517">
                  <c:v>15.940243722</c:v>
                </c:pt>
                <c:pt idx="518">
                  <c:v>15.990393638</c:v>
                </c:pt>
                <c:pt idx="519">
                  <c:v>16.04059219399998</c:v>
                </c:pt>
                <c:pt idx="520">
                  <c:v>16.09083366400001</c:v>
                </c:pt>
                <c:pt idx="521">
                  <c:v>16.141065598</c:v>
                </c:pt>
                <c:pt idx="522">
                  <c:v>16.191246032</c:v>
                </c:pt>
                <c:pt idx="523">
                  <c:v>16.241441726</c:v>
                </c:pt>
                <c:pt idx="524">
                  <c:v>16.291692734</c:v>
                </c:pt>
                <c:pt idx="525">
                  <c:v>16.341779708</c:v>
                </c:pt>
                <c:pt idx="526">
                  <c:v>16.392116546</c:v>
                </c:pt>
                <c:pt idx="527">
                  <c:v>16.44235611</c:v>
                </c:pt>
                <c:pt idx="528">
                  <c:v>16.492456436</c:v>
                </c:pt>
                <c:pt idx="529">
                  <c:v>16.542655944</c:v>
                </c:pt>
                <c:pt idx="530">
                  <c:v>16.592971802</c:v>
                </c:pt>
                <c:pt idx="531">
                  <c:v>16.643026352</c:v>
                </c:pt>
                <c:pt idx="532">
                  <c:v>16.69335556</c:v>
                </c:pt>
                <c:pt idx="533">
                  <c:v>16.743579864</c:v>
                </c:pt>
                <c:pt idx="534">
                  <c:v>16.793718338</c:v>
                </c:pt>
                <c:pt idx="535">
                  <c:v>16.84415245</c:v>
                </c:pt>
                <c:pt idx="536">
                  <c:v>16.89414215</c:v>
                </c:pt>
                <c:pt idx="537">
                  <c:v>16.944351196</c:v>
                </c:pt>
                <c:pt idx="538">
                  <c:v>16.994615554</c:v>
                </c:pt>
                <c:pt idx="539">
                  <c:v>17.044620514</c:v>
                </c:pt>
                <c:pt idx="540">
                  <c:v>17.09518814</c:v>
                </c:pt>
                <c:pt idx="541">
                  <c:v>17.14527893</c:v>
                </c:pt>
                <c:pt idx="542">
                  <c:v>17.195417404</c:v>
                </c:pt>
                <c:pt idx="543">
                  <c:v>17.245628356</c:v>
                </c:pt>
                <c:pt idx="544">
                  <c:v>17.295837402</c:v>
                </c:pt>
                <c:pt idx="545">
                  <c:v>17.346128464</c:v>
                </c:pt>
                <c:pt idx="546">
                  <c:v>17.396217346</c:v>
                </c:pt>
                <c:pt idx="547">
                  <c:v>17.44647026</c:v>
                </c:pt>
                <c:pt idx="548">
                  <c:v>17.49667167599998</c:v>
                </c:pt>
                <c:pt idx="549">
                  <c:v>17.546865464</c:v>
                </c:pt>
                <c:pt idx="550">
                  <c:v>17.597040176</c:v>
                </c:pt>
                <c:pt idx="551">
                  <c:v>17.64735221800001</c:v>
                </c:pt>
                <c:pt idx="552">
                  <c:v>17.697502136</c:v>
                </c:pt>
                <c:pt idx="553">
                  <c:v>17.74770546</c:v>
                </c:pt>
                <c:pt idx="554">
                  <c:v>17.79801178</c:v>
                </c:pt>
                <c:pt idx="555">
                  <c:v>17.847982406</c:v>
                </c:pt>
                <c:pt idx="556">
                  <c:v>17.898052216</c:v>
                </c:pt>
                <c:pt idx="557">
                  <c:v>17.94862747199995</c:v>
                </c:pt>
                <c:pt idx="558">
                  <c:v>17.999074936</c:v>
                </c:pt>
                <c:pt idx="559">
                  <c:v>18.048908234</c:v>
                </c:pt>
                <c:pt idx="560">
                  <c:v>18.09969902</c:v>
                </c:pt>
                <c:pt idx="561">
                  <c:v>18.149053574</c:v>
                </c:pt>
                <c:pt idx="562">
                  <c:v>18.19944954</c:v>
                </c:pt>
                <c:pt idx="563">
                  <c:v>18.24981308</c:v>
                </c:pt>
                <c:pt idx="564">
                  <c:v>18.300052642</c:v>
                </c:pt>
                <c:pt idx="565">
                  <c:v>18.350248336</c:v>
                </c:pt>
                <c:pt idx="566">
                  <c:v>18.40078735399998</c:v>
                </c:pt>
                <c:pt idx="567">
                  <c:v>18.45026779199999</c:v>
                </c:pt>
                <c:pt idx="568">
                  <c:v>18.50084114</c:v>
                </c:pt>
                <c:pt idx="569">
                  <c:v>18.55102539</c:v>
                </c:pt>
                <c:pt idx="570">
                  <c:v>18.60128212</c:v>
                </c:pt>
                <c:pt idx="571">
                  <c:v>18.651474</c:v>
                </c:pt>
                <c:pt idx="572">
                  <c:v>18.701688766</c:v>
                </c:pt>
                <c:pt idx="573">
                  <c:v>18.752029418</c:v>
                </c:pt>
                <c:pt idx="574">
                  <c:v>18.801826478</c:v>
                </c:pt>
                <c:pt idx="575">
                  <c:v>18.852527618</c:v>
                </c:pt>
                <c:pt idx="576">
                  <c:v>18.902507782</c:v>
                </c:pt>
                <c:pt idx="577">
                  <c:v>18.95284462</c:v>
                </c:pt>
                <c:pt idx="578">
                  <c:v>19.002845764</c:v>
                </c:pt>
                <c:pt idx="579">
                  <c:v>19.053041458</c:v>
                </c:pt>
                <c:pt idx="580">
                  <c:v>19.103319168</c:v>
                </c:pt>
                <c:pt idx="581">
                  <c:v>19.153570176</c:v>
                </c:pt>
                <c:pt idx="582">
                  <c:v>19.203783036</c:v>
                </c:pt>
                <c:pt idx="583">
                  <c:v>19.25400734</c:v>
                </c:pt>
                <c:pt idx="584">
                  <c:v>19.304203034</c:v>
                </c:pt>
                <c:pt idx="585">
                  <c:v>19.354370118</c:v>
                </c:pt>
                <c:pt idx="586">
                  <c:v>19.404550552</c:v>
                </c:pt>
                <c:pt idx="587">
                  <c:v>19.45477295</c:v>
                </c:pt>
                <c:pt idx="588">
                  <c:v>19.505105972</c:v>
                </c:pt>
                <c:pt idx="589">
                  <c:v>19.555141448</c:v>
                </c:pt>
                <c:pt idx="590">
                  <c:v>19.60547638</c:v>
                </c:pt>
                <c:pt idx="591">
                  <c:v>19.655675888</c:v>
                </c:pt>
                <c:pt idx="592">
                  <c:v>19.705883026</c:v>
                </c:pt>
                <c:pt idx="593">
                  <c:v>19.756067276</c:v>
                </c:pt>
                <c:pt idx="594">
                  <c:v>19.80629921</c:v>
                </c:pt>
                <c:pt idx="595">
                  <c:v>19.85638618400001</c:v>
                </c:pt>
                <c:pt idx="596">
                  <c:v>19.906721116</c:v>
                </c:pt>
                <c:pt idx="597">
                  <c:v>19.956840516</c:v>
                </c:pt>
                <c:pt idx="598">
                  <c:v>19.999044418</c:v>
                </c:pt>
                <c:pt idx="599">
                  <c:v>20.007638932</c:v>
                </c:pt>
                <c:pt idx="600">
                  <c:v>20.007450104</c:v>
                </c:pt>
                <c:pt idx="601">
                  <c:v>20.007455826</c:v>
                </c:pt>
                <c:pt idx="602">
                  <c:v>20.00741577200001</c:v>
                </c:pt>
                <c:pt idx="603">
                  <c:v>20.007427216</c:v>
                </c:pt>
                <c:pt idx="604">
                  <c:v>20.007417678</c:v>
                </c:pt>
                <c:pt idx="605">
                  <c:v>20.007427216</c:v>
                </c:pt>
                <c:pt idx="606">
                  <c:v>20.007486344</c:v>
                </c:pt>
                <c:pt idx="607">
                  <c:v>20.0074234</c:v>
                </c:pt>
                <c:pt idx="608">
                  <c:v>19.997205734</c:v>
                </c:pt>
                <c:pt idx="609">
                  <c:v>19.95362091</c:v>
                </c:pt>
                <c:pt idx="610">
                  <c:v>19.90322113</c:v>
                </c:pt>
                <c:pt idx="611">
                  <c:v>19.852945328</c:v>
                </c:pt>
                <c:pt idx="612">
                  <c:v>19.802825928</c:v>
                </c:pt>
                <c:pt idx="613">
                  <c:v>19.75260925199995</c:v>
                </c:pt>
                <c:pt idx="614">
                  <c:v>19.70241737399996</c:v>
                </c:pt>
                <c:pt idx="615">
                  <c:v>19.652179718</c:v>
                </c:pt>
                <c:pt idx="616">
                  <c:v>19.601970672</c:v>
                </c:pt>
                <c:pt idx="617">
                  <c:v>19.5518322</c:v>
                </c:pt>
                <c:pt idx="618">
                  <c:v>19.50159645</c:v>
                </c:pt>
                <c:pt idx="619">
                  <c:v>19.451515198</c:v>
                </c:pt>
                <c:pt idx="620">
                  <c:v>19.400936126</c:v>
                </c:pt>
                <c:pt idx="621">
                  <c:v>19.350990296</c:v>
                </c:pt>
                <c:pt idx="622">
                  <c:v>19.30077362</c:v>
                </c:pt>
                <c:pt idx="623">
                  <c:v>19.250516892</c:v>
                </c:pt>
                <c:pt idx="624">
                  <c:v>19.200323104</c:v>
                </c:pt>
                <c:pt idx="625">
                  <c:v>19.15019798200001</c:v>
                </c:pt>
                <c:pt idx="626">
                  <c:v>19.0998497</c:v>
                </c:pt>
                <c:pt idx="627">
                  <c:v>19.049663544</c:v>
                </c:pt>
                <c:pt idx="628">
                  <c:v>18.999534606</c:v>
                </c:pt>
                <c:pt idx="629">
                  <c:v>18.949178696</c:v>
                </c:pt>
                <c:pt idx="630">
                  <c:v>18.899141312</c:v>
                </c:pt>
                <c:pt idx="631">
                  <c:v>18.848960876</c:v>
                </c:pt>
                <c:pt idx="632">
                  <c:v>18.798650742</c:v>
                </c:pt>
                <c:pt idx="633">
                  <c:v>18.748441696</c:v>
                </c:pt>
                <c:pt idx="634">
                  <c:v>18.698263168</c:v>
                </c:pt>
                <c:pt idx="635">
                  <c:v>18.648090362</c:v>
                </c:pt>
                <c:pt idx="636">
                  <c:v>18.597791672</c:v>
                </c:pt>
                <c:pt idx="637">
                  <c:v>6.025438307999994</c:v>
                </c:pt>
                <c:pt idx="638">
                  <c:v>0.00952924</c:v>
                </c:pt>
                <c:pt idx="639">
                  <c:v>0.009494096</c:v>
                </c:pt>
                <c:pt idx="640">
                  <c:v>0.009482496</c:v>
                </c:pt>
                <c:pt idx="641">
                  <c:v>0.009480096</c:v>
                </c:pt>
                <c:pt idx="642">
                  <c:v>0.009471678</c:v>
                </c:pt>
                <c:pt idx="643">
                  <c:v>0.009467192</c:v>
                </c:pt>
                <c:pt idx="644">
                  <c:v>0.009465784</c:v>
                </c:pt>
                <c:pt idx="645">
                  <c:v>0.00946445</c:v>
                </c:pt>
                <c:pt idx="646">
                  <c:v>0.009462432</c:v>
                </c:pt>
                <c:pt idx="647">
                  <c:v>0.00946226</c:v>
                </c:pt>
                <c:pt idx="648">
                  <c:v>0.0094641</c:v>
                </c:pt>
                <c:pt idx="649">
                  <c:v>0.009462998</c:v>
                </c:pt>
                <c:pt idx="650">
                  <c:v>0.009461276</c:v>
                </c:pt>
                <c:pt idx="651">
                  <c:v>0.009462356</c:v>
                </c:pt>
                <c:pt idx="652">
                  <c:v>0.009457008</c:v>
                </c:pt>
                <c:pt idx="653">
                  <c:v>0.009461232</c:v>
                </c:pt>
                <c:pt idx="654">
                  <c:v>0.009461976</c:v>
                </c:pt>
                <c:pt idx="655">
                  <c:v>0.009462244</c:v>
                </c:pt>
                <c:pt idx="656">
                  <c:v>0.00945656</c:v>
                </c:pt>
                <c:pt idx="657">
                  <c:v>0.009456754</c:v>
                </c:pt>
                <c:pt idx="658">
                  <c:v>0.009458736</c:v>
                </c:pt>
                <c:pt idx="659">
                  <c:v>0.009456962</c:v>
                </c:pt>
                <c:pt idx="660">
                  <c:v>0.009456768</c:v>
                </c:pt>
                <c:pt idx="661">
                  <c:v>0.009455264</c:v>
                </c:pt>
                <c:pt idx="662">
                  <c:v>0.009459502</c:v>
                </c:pt>
                <c:pt idx="663">
                  <c:v>0.009455622</c:v>
                </c:pt>
                <c:pt idx="664">
                  <c:v>0.009452484</c:v>
                </c:pt>
                <c:pt idx="665">
                  <c:v>0.009454682</c:v>
                </c:pt>
                <c:pt idx="666">
                  <c:v>0.009455786</c:v>
                </c:pt>
                <c:pt idx="667">
                  <c:v>0.009457984</c:v>
                </c:pt>
                <c:pt idx="668">
                  <c:v>0.0094553</c:v>
                </c:pt>
                <c:pt idx="669">
                  <c:v>0.00945326</c:v>
                </c:pt>
                <c:pt idx="670">
                  <c:v>0.009451232</c:v>
                </c:pt>
                <c:pt idx="671">
                  <c:v>0.009446584</c:v>
                </c:pt>
                <c:pt idx="672">
                  <c:v>0.009448834</c:v>
                </c:pt>
                <c:pt idx="673">
                  <c:v>0.009451106</c:v>
                </c:pt>
                <c:pt idx="674">
                  <c:v>0.009451158</c:v>
                </c:pt>
                <c:pt idx="675">
                  <c:v>0.009452492</c:v>
                </c:pt>
                <c:pt idx="676">
                  <c:v>0.009452134</c:v>
                </c:pt>
                <c:pt idx="677">
                  <c:v>0.009452074</c:v>
                </c:pt>
                <c:pt idx="678">
                  <c:v>0.00945206</c:v>
                </c:pt>
                <c:pt idx="679">
                  <c:v>0.00945235</c:v>
                </c:pt>
                <c:pt idx="680">
                  <c:v>0.009447396</c:v>
                </c:pt>
                <c:pt idx="681">
                  <c:v>0.009451128</c:v>
                </c:pt>
                <c:pt idx="682">
                  <c:v>0.009448626</c:v>
                </c:pt>
                <c:pt idx="683">
                  <c:v>0.009449996</c:v>
                </c:pt>
                <c:pt idx="684">
                  <c:v>0.00945244</c:v>
                </c:pt>
                <c:pt idx="685">
                  <c:v>0.009451992</c:v>
                </c:pt>
                <c:pt idx="686">
                  <c:v>0.009450876</c:v>
                </c:pt>
                <c:pt idx="687">
                  <c:v>0.00945241</c:v>
                </c:pt>
                <c:pt idx="688">
                  <c:v>0.009449534</c:v>
                </c:pt>
                <c:pt idx="689">
                  <c:v>0.009449378</c:v>
                </c:pt>
                <c:pt idx="690">
                  <c:v>0.009448476</c:v>
                </c:pt>
                <c:pt idx="691">
                  <c:v>0.009451262</c:v>
                </c:pt>
                <c:pt idx="692">
                  <c:v>0.009452872</c:v>
                </c:pt>
                <c:pt idx="693">
                  <c:v>0.009453244</c:v>
                </c:pt>
                <c:pt idx="694">
                  <c:v>0.009455762</c:v>
                </c:pt>
                <c:pt idx="695">
                  <c:v>0.009450644</c:v>
                </c:pt>
                <c:pt idx="696">
                  <c:v>0.009450584</c:v>
                </c:pt>
                <c:pt idx="697">
                  <c:v>0.009451904</c:v>
                </c:pt>
                <c:pt idx="698">
                  <c:v>0.009451054</c:v>
                </c:pt>
                <c:pt idx="699">
                  <c:v>0.009448112</c:v>
                </c:pt>
                <c:pt idx="700">
                  <c:v>0.009448096</c:v>
                </c:pt>
                <c:pt idx="701">
                  <c:v>0.009449184</c:v>
                </c:pt>
                <c:pt idx="702">
                  <c:v>0.009447604</c:v>
                </c:pt>
                <c:pt idx="703">
                  <c:v>0.009452298</c:v>
                </c:pt>
                <c:pt idx="704">
                  <c:v>0.009451494</c:v>
                </c:pt>
                <c:pt idx="705">
                  <c:v>0.009451404</c:v>
                </c:pt>
                <c:pt idx="706">
                  <c:v>0.009452626</c:v>
                </c:pt>
                <c:pt idx="707">
                  <c:v>0.009453372</c:v>
                </c:pt>
                <c:pt idx="708">
                  <c:v>0.009448312</c:v>
                </c:pt>
                <c:pt idx="709">
                  <c:v>0.009449914</c:v>
                </c:pt>
                <c:pt idx="710">
                  <c:v>0.009453334</c:v>
                </c:pt>
                <c:pt idx="711">
                  <c:v>0.009450056</c:v>
                </c:pt>
                <c:pt idx="712">
                  <c:v>0.009448476</c:v>
                </c:pt>
                <c:pt idx="713">
                  <c:v>0.009447254</c:v>
                </c:pt>
                <c:pt idx="714">
                  <c:v>0.009453036</c:v>
                </c:pt>
                <c:pt idx="715">
                  <c:v>0.009456106</c:v>
                </c:pt>
                <c:pt idx="716">
                  <c:v>0.009456858</c:v>
                </c:pt>
                <c:pt idx="717">
                  <c:v>0.009454034</c:v>
                </c:pt>
                <c:pt idx="718">
                  <c:v>0.009452038</c:v>
                </c:pt>
                <c:pt idx="719">
                  <c:v>0.009451792</c:v>
                </c:pt>
                <c:pt idx="720">
                  <c:v>0.009454324</c:v>
                </c:pt>
                <c:pt idx="721">
                  <c:v>0.009451858</c:v>
                </c:pt>
                <c:pt idx="722">
                  <c:v>0.009450056</c:v>
                </c:pt>
                <c:pt idx="723">
                  <c:v>0.009452284</c:v>
                </c:pt>
                <c:pt idx="724">
                  <c:v>0.009452656</c:v>
                </c:pt>
                <c:pt idx="725">
                  <c:v>0.009454108</c:v>
                </c:pt>
                <c:pt idx="726">
                  <c:v>0.009454756</c:v>
                </c:pt>
                <c:pt idx="727">
                  <c:v>0.00945384</c:v>
                </c:pt>
                <c:pt idx="728">
                  <c:v>0.009458534</c:v>
                </c:pt>
                <c:pt idx="729">
                  <c:v>0.009454272</c:v>
                </c:pt>
                <c:pt idx="730">
                  <c:v>0.009455882</c:v>
                </c:pt>
                <c:pt idx="731">
                  <c:v>0.009455242</c:v>
                </c:pt>
                <c:pt idx="732">
                  <c:v>0.00945475</c:v>
                </c:pt>
                <c:pt idx="733">
                  <c:v>0.009458706</c:v>
                </c:pt>
                <c:pt idx="734">
                  <c:v>0.009457462</c:v>
                </c:pt>
                <c:pt idx="735">
                  <c:v>0.009455242</c:v>
                </c:pt>
                <c:pt idx="736">
                  <c:v>0.009452478</c:v>
                </c:pt>
                <c:pt idx="737">
                  <c:v>0.009449386</c:v>
                </c:pt>
                <c:pt idx="738">
                  <c:v>0.009451978</c:v>
                </c:pt>
                <c:pt idx="739">
                  <c:v>0.00945443</c:v>
                </c:pt>
                <c:pt idx="740">
                  <c:v>0.009457208</c:v>
                </c:pt>
                <c:pt idx="741">
                  <c:v>0.00945551</c:v>
                </c:pt>
                <c:pt idx="742">
                  <c:v>0.00945115</c:v>
                </c:pt>
                <c:pt idx="743">
                  <c:v>0.009453796</c:v>
                </c:pt>
                <c:pt idx="744">
                  <c:v>0.00945577</c:v>
                </c:pt>
                <c:pt idx="745">
                  <c:v>0.009453058</c:v>
                </c:pt>
                <c:pt idx="746">
                  <c:v>0.00945621</c:v>
                </c:pt>
                <c:pt idx="747">
                  <c:v>0.009453938</c:v>
                </c:pt>
                <c:pt idx="748">
                  <c:v>0.009454026</c:v>
                </c:pt>
                <c:pt idx="749">
                  <c:v>0.009453312</c:v>
                </c:pt>
                <c:pt idx="750">
                  <c:v>0.00945682</c:v>
                </c:pt>
                <c:pt idx="751">
                  <c:v>0.009454712</c:v>
                </c:pt>
                <c:pt idx="752">
                  <c:v>0.009454392</c:v>
                </c:pt>
                <c:pt idx="753">
                  <c:v>0.00945136</c:v>
                </c:pt>
                <c:pt idx="754">
                  <c:v>0.009449594</c:v>
                </c:pt>
                <c:pt idx="755">
                  <c:v>0.009452596</c:v>
                </c:pt>
                <c:pt idx="756">
                  <c:v>0.009456412</c:v>
                </c:pt>
                <c:pt idx="757">
                  <c:v>0.009453416</c:v>
                </c:pt>
                <c:pt idx="758">
                  <c:v>0.009452828</c:v>
                </c:pt>
                <c:pt idx="759">
                  <c:v>0.009452448</c:v>
                </c:pt>
                <c:pt idx="760">
                  <c:v>0.009449684</c:v>
                </c:pt>
                <c:pt idx="761">
                  <c:v>0.00945206</c:v>
                </c:pt>
                <c:pt idx="762">
                  <c:v>0.009446972</c:v>
                </c:pt>
                <c:pt idx="763">
                  <c:v>0.0094499</c:v>
                </c:pt>
                <c:pt idx="764">
                  <c:v>0.009450272</c:v>
                </c:pt>
                <c:pt idx="765">
                  <c:v>0.009450302</c:v>
                </c:pt>
                <c:pt idx="766">
                  <c:v>0.009450636</c:v>
                </c:pt>
                <c:pt idx="767">
                  <c:v>0.00944782</c:v>
                </c:pt>
                <c:pt idx="768">
                  <c:v>0.009450824</c:v>
                </c:pt>
                <c:pt idx="769">
                  <c:v>0.009450346</c:v>
                </c:pt>
                <c:pt idx="770">
                  <c:v>0.009447478</c:v>
                </c:pt>
                <c:pt idx="771">
                  <c:v>0.009446926</c:v>
                </c:pt>
                <c:pt idx="772">
                  <c:v>0.009448678</c:v>
                </c:pt>
                <c:pt idx="773">
                  <c:v>0.009446546</c:v>
                </c:pt>
                <c:pt idx="774">
                  <c:v>0.009446092</c:v>
                </c:pt>
                <c:pt idx="775">
                  <c:v>0.009445422</c:v>
                </c:pt>
                <c:pt idx="776">
                  <c:v>0.00944522</c:v>
                </c:pt>
                <c:pt idx="777">
                  <c:v>0.009443246</c:v>
                </c:pt>
                <c:pt idx="778">
                  <c:v>0.009447544</c:v>
                </c:pt>
                <c:pt idx="779">
                  <c:v>0.00944157</c:v>
                </c:pt>
                <c:pt idx="780">
                  <c:v>0.009438268</c:v>
                </c:pt>
                <c:pt idx="781">
                  <c:v>0.009437486</c:v>
                </c:pt>
                <c:pt idx="782">
                  <c:v>0.009438</c:v>
                </c:pt>
                <c:pt idx="783">
                  <c:v>0.009440682</c:v>
                </c:pt>
                <c:pt idx="784">
                  <c:v>0.009443388</c:v>
                </c:pt>
                <c:pt idx="785">
                  <c:v>0.009439864</c:v>
                </c:pt>
                <c:pt idx="786">
                  <c:v>0.009440816</c:v>
                </c:pt>
                <c:pt idx="787">
                  <c:v>0.009436802</c:v>
                </c:pt>
                <c:pt idx="788">
                  <c:v>0.009434984</c:v>
                </c:pt>
                <c:pt idx="789">
                  <c:v>0.009432174</c:v>
                </c:pt>
                <c:pt idx="790">
                  <c:v>0.00943362</c:v>
                </c:pt>
                <c:pt idx="791">
                  <c:v>0.009436258</c:v>
                </c:pt>
                <c:pt idx="792">
                  <c:v>0.00943587</c:v>
                </c:pt>
                <c:pt idx="793">
                  <c:v>0.009440898</c:v>
                </c:pt>
                <c:pt idx="794">
                  <c:v>0.009443096</c:v>
                </c:pt>
                <c:pt idx="795">
                  <c:v>0.009442076</c:v>
                </c:pt>
                <c:pt idx="796">
                  <c:v>0.009439788</c:v>
                </c:pt>
                <c:pt idx="797">
                  <c:v>0.009437204</c:v>
                </c:pt>
                <c:pt idx="798">
                  <c:v>0.009434276</c:v>
                </c:pt>
                <c:pt idx="799">
                  <c:v>0.009434842</c:v>
                </c:pt>
                <c:pt idx="800">
                  <c:v>0.009437666</c:v>
                </c:pt>
                <c:pt idx="801">
                  <c:v>0.00943128</c:v>
                </c:pt>
                <c:pt idx="802">
                  <c:v>0.009435028</c:v>
                </c:pt>
                <c:pt idx="803">
                  <c:v>0.009438426</c:v>
                </c:pt>
                <c:pt idx="804">
                  <c:v>0.009431406</c:v>
                </c:pt>
                <c:pt idx="805">
                  <c:v>0.009433314</c:v>
                </c:pt>
                <c:pt idx="806">
                  <c:v>0.009432026</c:v>
                </c:pt>
                <c:pt idx="807">
                  <c:v>0.009427964</c:v>
                </c:pt>
                <c:pt idx="808">
                  <c:v>0.009429</c:v>
                </c:pt>
                <c:pt idx="809">
                  <c:v>0.009427286</c:v>
                </c:pt>
                <c:pt idx="810">
                  <c:v>0.009429506</c:v>
                </c:pt>
                <c:pt idx="811">
                  <c:v>0.009426274</c:v>
                </c:pt>
                <c:pt idx="812">
                  <c:v>0.009422862</c:v>
                </c:pt>
                <c:pt idx="813">
                  <c:v>0.009423912</c:v>
                </c:pt>
                <c:pt idx="814">
                  <c:v>0.00942222</c:v>
                </c:pt>
                <c:pt idx="815">
                  <c:v>0.009426602</c:v>
                </c:pt>
                <c:pt idx="816">
                  <c:v>0.009424188</c:v>
                </c:pt>
                <c:pt idx="817">
                  <c:v>0.00941781</c:v>
                </c:pt>
                <c:pt idx="818">
                  <c:v>0.009422482</c:v>
                </c:pt>
                <c:pt idx="819">
                  <c:v>0.009427048</c:v>
                </c:pt>
                <c:pt idx="820">
                  <c:v>0.009420984</c:v>
                </c:pt>
                <c:pt idx="821">
                  <c:v>0.00941842</c:v>
                </c:pt>
                <c:pt idx="822">
                  <c:v>0.009422414</c:v>
                </c:pt>
                <c:pt idx="823">
                  <c:v>0.009424232</c:v>
                </c:pt>
                <c:pt idx="824">
                  <c:v>0.009426288</c:v>
                </c:pt>
                <c:pt idx="825">
                  <c:v>0.009423568</c:v>
                </c:pt>
                <c:pt idx="826">
                  <c:v>0.009426608</c:v>
                </c:pt>
                <c:pt idx="827">
                  <c:v>0.009423242</c:v>
                </c:pt>
                <c:pt idx="828">
                  <c:v>0.009425462</c:v>
                </c:pt>
                <c:pt idx="829">
                  <c:v>0.009425006</c:v>
                </c:pt>
                <c:pt idx="830">
                  <c:v>0.00942392</c:v>
                </c:pt>
                <c:pt idx="831">
                  <c:v>0.009421148</c:v>
                </c:pt>
                <c:pt idx="832">
                  <c:v>0.009417482</c:v>
                </c:pt>
                <c:pt idx="833">
                  <c:v>0.00942006</c:v>
                </c:pt>
                <c:pt idx="834">
                  <c:v>0.009420044</c:v>
                </c:pt>
                <c:pt idx="835">
                  <c:v>0.00941766</c:v>
                </c:pt>
                <c:pt idx="836">
                  <c:v>0.00942082</c:v>
                </c:pt>
                <c:pt idx="837">
                  <c:v>0.009421102</c:v>
                </c:pt>
                <c:pt idx="838">
                  <c:v>0.009418472</c:v>
                </c:pt>
                <c:pt idx="839">
                  <c:v>0.009421878</c:v>
                </c:pt>
                <c:pt idx="840">
                  <c:v>0.009423136</c:v>
                </c:pt>
                <c:pt idx="841">
                  <c:v>0.009420604</c:v>
                </c:pt>
                <c:pt idx="842">
                  <c:v>0.009418808</c:v>
                </c:pt>
                <c:pt idx="843">
                  <c:v>0.009421662</c:v>
                </c:pt>
                <c:pt idx="844">
                  <c:v>0.00942199</c:v>
                </c:pt>
                <c:pt idx="845">
                  <c:v>0.009419114</c:v>
                </c:pt>
                <c:pt idx="846">
                  <c:v>0.00942015</c:v>
                </c:pt>
                <c:pt idx="847">
                  <c:v>0.00942263</c:v>
                </c:pt>
                <c:pt idx="848">
                  <c:v>0.009423912</c:v>
                </c:pt>
                <c:pt idx="849">
                  <c:v>0.009424754</c:v>
                </c:pt>
                <c:pt idx="850">
                  <c:v>0.009420664</c:v>
                </c:pt>
                <c:pt idx="851">
                  <c:v>0.009420424</c:v>
                </c:pt>
                <c:pt idx="852">
                  <c:v>0.009419688</c:v>
                </c:pt>
                <c:pt idx="853">
                  <c:v>0.00941901</c:v>
                </c:pt>
                <c:pt idx="854">
                  <c:v>0.009422056</c:v>
                </c:pt>
                <c:pt idx="855">
                  <c:v>0.00942476</c:v>
                </c:pt>
                <c:pt idx="856">
                  <c:v>0.009425708</c:v>
                </c:pt>
                <c:pt idx="857">
                  <c:v>0.009424672</c:v>
                </c:pt>
                <c:pt idx="858">
                  <c:v>0.009422644</c:v>
                </c:pt>
                <c:pt idx="859">
                  <c:v>0.009425468</c:v>
                </c:pt>
                <c:pt idx="860">
                  <c:v>0.009424418</c:v>
                </c:pt>
                <c:pt idx="861">
                  <c:v>0.009425178</c:v>
                </c:pt>
                <c:pt idx="862">
                  <c:v>0.009424888</c:v>
                </c:pt>
                <c:pt idx="863">
                  <c:v>0.009425304</c:v>
                </c:pt>
                <c:pt idx="864">
                  <c:v>0.009419792</c:v>
                </c:pt>
                <c:pt idx="865">
                  <c:v>0.00942514</c:v>
                </c:pt>
                <c:pt idx="866">
                  <c:v>0.009425104</c:v>
                </c:pt>
                <c:pt idx="867">
                  <c:v>0.009426496</c:v>
                </c:pt>
                <c:pt idx="868">
                  <c:v>0.009427466</c:v>
                </c:pt>
                <c:pt idx="869">
                  <c:v>0.009425096</c:v>
                </c:pt>
                <c:pt idx="870">
                  <c:v>0.009422496</c:v>
                </c:pt>
                <c:pt idx="871">
                  <c:v>0.009420626</c:v>
                </c:pt>
                <c:pt idx="872">
                  <c:v>0.009419196</c:v>
                </c:pt>
                <c:pt idx="873">
                  <c:v>0.00942102</c:v>
                </c:pt>
                <c:pt idx="874">
                  <c:v>0.009424672</c:v>
                </c:pt>
                <c:pt idx="875">
                  <c:v>0.009423546</c:v>
                </c:pt>
                <c:pt idx="876">
                  <c:v>0.009421318</c:v>
                </c:pt>
                <c:pt idx="877">
                  <c:v>0.009425134</c:v>
                </c:pt>
                <c:pt idx="878">
                  <c:v>0.009426228</c:v>
                </c:pt>
                <c:pt idx="879">
                  <c:v>0.00942438</c:v>
                </c:pt>
                <c:pt idx="880">
                  <c:v>0.009426788</c:v>
                </c:pt>
                <c:pt idx="881">
                  <c:v>0.009426474</c:v>
                </c:pt>
                <c:pt idx="882">
                  <c:v>0.009431406</c:v>
                </c:pt>
                <c:pt idx="883">
                  <c:v>0.009428874</c:v>
                </c:pt>
                <c:pt idx="884">
                  <c:v>0.009429686</c:v>
                </c:pt>
                <c:pt idx="885">
                  <c:v>0.009428776</c:v>
                </c:pt>
                <c:pt idx="886">
                  <c:v>0.00942973</c:v>
                </c:pt>
                <c:pt idx="887">
                  <c:v>0.009431242</c:v>
                </c:pt>
                <c:pt idx="888">
                  <c:v>0.009428068</c:v>
                </c:pt>
                <c:pt idx="889">
                  <c:v>0.009427048</c:v>
                </c:pt>
                <c:pt idx="890">
                  <c:v>0.009421348</c:v>
                </c:pt>
                <c:pt idx="891">
                  <c:v>0.009416438</c:v>
                </c:pt>
                <c:pt idx="892">
                  <c:v>0.00941848</c:v>
                </c:pt>
                <c:pt idx="893">
                  <c:v>0.009417698</c:v>
                </c:pt>
                <c:pt idx="894">
                  <c:v>0.009420678</c:v>
                </c:pt>
                <c:pt idx="895">
                  <c:v>0.009420224</c:v>
                </c:pt>
                <c:pt idx="896">
                  <c:v>0.009421662</c:v>
                </c:pt>
                <c:pt idx="897">
                  <c:v>0.009423674</c:v>
                </c:pt>
                <c:pt idx="898">
                  <c:v>0.00942073</c:v>
                </c:pt>
                <c:pt idx="899">
                  <c:v>0.009425714</c:v>
                </c:pt>
                <c:pt idx="900">
                  <c:v>0.009425372</c:v>
                </c:pt>
                <c:pt idx="901">
                  <c:v>0.009426244</c:v>
                </c:pt>
                <c:pt idx="902">
                  <c:v>0.009422966</c:v>
                </c:pt>
                <c:pt idx="903">
                  <c:v>0.009423814</c:v>
                </c:pt>
                <c:pt idx="904">
                  <c:v>0.009425276</c:v>
                </c:pt>
                <c:pt idx="905">
                  <c:v>0.009422608</c:v>
                </c:pt>
                <c:pt idx="906">
                  <c:v>0.0094257</c:v>
                </c:pt>
                <c:pt idx="907">
                  <c:v>0.009424924</c:v>
                </c:pt>
                <c:pt idx="908">
                  <c:v>0.009423636</c:v>
                </c:pt>
                <c:pt idx="909">
                  <c:v>0.009419582</c:v>
                </c:pt>
                <c:pt idx="910">
                  <c:v>0.009418302</c:v>
                </c:pt>
                <c:pt idx="911">
                  <c:v>0.009419494</c:v>
                </c:pt>
                <c:pt idx="912">
                  <c:v>0.009420774</c:v>
                </c:pt>
                <c:pt idx="913">
                  <c:v>0.009422518</c:v>
                </c:pt>
                <c:pt idx="914">
                  <c:v>0.009423404</c:v>
                </c:pt>
                <c:pt idx="915">
                  <c:v>0.00942</c:v>
                </c:pt>
                <c:pt idx="916">
                  <c:v>0.009417884</c:v>
                </c:pt>
                <c:pt idx="917">
                  <c:v>0.009417146</c:v>
                </c:pt>
                <c:pt idx="918">
                  <c:v>0.009417198</c:v>
                </c:pt>
                <c:pt idx="919">
                  <c:v>0.009417356</c:v>
                </c:pt>
                <c:pt idx="920">
                  <c:v>0.009420514</c:v>
                </c:pt>
                <c:pt idx="921">
                  <c:v>0.009418718</c:v>
                </c:pt>
                <c:pt idx="922">
                  <c:v>0.009417534</c:v>
                </c:pt>
                <c:pt idx="923">
                  <c:v>0.009418778</c:v>
                </c:pt>
                <c:pt idx="924">
                  <c:v>0.009422206</c:v>
                </c:pt>
                <c:pt idx="925">
                  <c:v>0.009423912</c:v>
                </c:pt>
                <c:pt idx="926">
                  <c:v>0.00942175</c:v>
                </c:pt>
                <c:pt idx="927">
                  <c:v>0.009424806</c:v>
                </c:pt>
                <c:pt idx="928">
                  <c:v>0.009425006</c:v>
                </c:pt>
                <c:pt idx="929">
                  <c:v>0.009426296</c:v>
                </c:pt>
                <c:pt idx="930">
                  <c:v>0.00942532</c:v>
                </c:pt>
                <c:pt idx="931">
                  <c:v>0.009428338</c:v>
                </c:pt>
                <c:pt idx="932">
                  <c:v>0.009423896</c:v>
                </c:pt>
                <c:pt idx="933">
                  <c:v>0.009425558</c:v>
                </c:pt>
                <c:pt idx="934">
                  <c:v>0.009422392</c:v>
                </c:pt>
                <c:pt idx="935">
                  <c:v>0.009422622</c:v>
                </c:pt>
                <c:pt idx="936">
                  <c:v>0.009419606</c:v>
                </c:pt>
                <c:pt idx="937">
                  <c:v>0.00941734</c:v>
                </c:pt>
                <c:pt idx="938">
                  <c:v>0.009415596</c:v>
                </c:pt>
                <c:pt idx="939">
                  <c:v>0.009415582</c:v>
                </c:pt>
                <c:pt idx="940">
                  <c:v>0.009414502</c:v>
                </c:pt>
                <c:pt idx="941">
                  <c:v>0.009414152</c:v>
                </c:pt>
                <c:pt idx="942">
                  <c:v>0.009418442</c:v>
                </c:pt>
                <c:pt idx="943">
                  <c:v>0.009418428</c:v>
                </c:pt>
                <c:pt idx="944">
                  <c:v>0.009416446</c:v>
                </c:pt>
                <c:pt idx="945">
                  <c:v>0.009418174</c:v>
                </c:pt>
                <c:pt idx="946">
                  <c:v>0.00941591</c:v>
                </c:pt>
                <c:pt idx="947">
                  <c:v>0.009415768</c:v>
                </c:pt>
                <c:pt idx="948">
                  <c:v>0.009411826</c:v>
                </c:pt>
                <c:pt idx="949">
                  <c:v>0.00941614</c:v>
                </c:pt>
                <c:pt idx="950">
                  <c:v>0.009415686</c:v>
                </c:pt>
                <c:pt idx="951">
                  <c:v>0.009416438</c:v>
                </c:pt>
                <c:pt idx="952">
                  <c:v>0.009414256</c:v>
                </c:pt>
                <c:pt idx="953">
                  <c:v>0.009416216</c:v>
                </c:pt>
                <c:pt idx="954">
                  <c:v>0.009415128</c:v>
                </c:pt>
                <c:pt idx="955">
                  <c:v>0.009413168</c:v>
                </c:pt>
                <c:pt idx="956">
                  <c:v>0.009410746</c:v>
                </c:pt>
                <c:pt idx="957">
                  <c:v>0.009410336</c:v>
                </c:pt>
                <c:pt idx="958">
                  <c:v>0.009411886</c:v>
                </c:pt>
                <c:pt idx="959">
                  <c:v>0.00941363</c:v>
                </c:pt>
                <c:pt idx="960">
                  <c:v>0.009415344</c:v>
                </c:pt>
                <c:pt idx="961">
                  <c:v>0.009413422</c:v>
                </c:pt>
                <c:pt idx="962">
                  <c:v>0.00941085</c:v>
                </c:pt>
                <c:pt idx="963">
                  <c:v>0.009413644</c:v>
                </c:pt>
                <c:pt idx="964">
                  <c:v>0.009412468</c:v>
                </c:pt>
                <c:pt idx="965">
                  <c:v>0.009411008</c:v>
                </c:pt>
                <c:pt idx="966">
                  <c:v>0.009413228</c:v>
                </c:pt>
                <c:pt idx="967">
                  <c:v>0.009414866</c:v>
                </c:pt>
                <c:pt idx="968">
                  <c:v>0.009410262</c:v>
                </c:pt>
                <c:pt idx="969">
                  <c:v>0.009411692</c:v>
                </c:pt>
                <c:pt idx="970">
                  <c:v>0.00941185</c:v>
                </c:pt>
                <c:pt idx="971">
                  <c:v>0.009414092</c:v>
                </c:pt>
                <c:pt idx="972">
                  <c:v>0.00941673</c:v>
                </c:pt>
                <c:pt idx="973">
                  <c:v>0.009412318</c:v>
                </c:pt>
                <c:pt idx="974">
                  <c:v>0.009408758</c:v>
                </c:pt>
                <c:pt idx="975">
                  <c:v>0.009409904</c:v>
                </c:pt>
                <c:pt idx="976">
                  <c:v>0.009410926</c:v>
                </c:pt>
                <c:pt idx="977">
                  <c:v>0.009412996</c:v>
                </c:pt>
                <c:pt idx="978">
                  <c:v>0.009419054</c:v>
                </c:pt>
                <c:pt idx="979">
                  <c:v>0.00941939</c:v>
                </c:pt>
                <c:pt idx="980">
                  <c:v>0.009420186</c:v>
                </c:pt>
                <c:pt idx="981">
                  <c:v>0.009423658</c:v>
                </c:pt>
                <c:pt idx="982">
                  <c:v>0.00941874</c:v>
                </c:pt>
                <c:pt idx="983">
                  <c:v>0.009417414</c:v>
                </c:pt>
                <c:pt idx="984">
                  <c:v>0.009415388</c:v>
                </c:pt>
                <c:pt idx="985">
                  <c:v>0.009414532</c:v>
                </c:pt>
                <c:pt idx="986">
                  <c:v>0.00941328</c:v>
                </c:pt>
                <c:pt idx="987">
                  <c:v>0.009417228</c:v>
                </c:pt>
                <c:pt idx="988">
                  <c:v>0.009414778</c:v>
                </c:pt>
                <c:pt idx="989">
                  <c:v>0.009415492</c:v>
                </c:pt>
                <c:pt idx="990">
                  <c:v>0.009413168</c:v>
                </c:pt>
                <c:pt idx="991">
                  <c:v>0.009415538</c:v>
                </c:pt>
                <c:pt idx="992">
                  <c:v>0.009414806</c:v>
                </c:pt>
                <c:pt idx="993">
                  <c:v>0.0094169</c:v>
                </c:pt>
                <c:pt idx="994">
                  <c:v>0.009410628</c:v>
                </c:pt>
                <c:pt idx="995">
                  <c:v>0.009405158</c:v>
                </c:pt>
                <c:pt idx="996">
                  <c:v>0.009407126</c:v>
                </c:pt>
                <c:pt idx="997">
                  <c:v>0.009406932</c:v>
                </c:pt>
                <c:pt idx="998">
                  <c:v>0.009406656</c:v>
                </c:pt>
                <c:pt idx="999">
                  <c:v>0.009405352</c:v>
                </c:pt>
                <c:pt idx="1000">
                  <c:v>0.009406432</c:v>
                </c:pt>
                <c:pt idx="1001">
                  <c:v>0.00940603</c:v>
                </c:pt>
                <c:pt idx="1002">
                  <c:v>0.00940463</c:v>
                </c:pt>
                <c:pt idx="1003">
                  <c:v>0.009409428</c:v>
                </c:pt>
                <c:pt idx="1004">
                  <c:v>0.009405404</c:v>
                </c:pt>
                <c:pt idx="1005">
                  <c:v>0.009402126</c:v>
                </c:pt>
                <c:pt idx="1006">
                  <c:v>0.009402708</c:v>
                </c:pt>
                <c:pt idx="1007">
                  <c:v>0.00940653</c:v>
                </c:pt>
                <c:pt idx="1008">
                  <c:v>0.009402938</c:v>
                </c:pt>
                <c:pt idx="1009">
                  <c:v>0.009406156</c:v>
                </c:pt>
                <c:pt idx="1010">
                  <c:v>0.009409144</c:v>
                </c:pt>
                <c:pt idx="1011">
                  <c:v>0.009409144</c:v>
                </c:pt>
                <c:pt idx="1012">
                  <c:v>0.009409062</c:v>
                </c:pt>
                <c:pt idx="1013">
                  <c:v>0.009410776</c:v>
                </c:pt>
                <c:pt idx="1014">
                  <c:v>0.009412936</c:v>
                </c:pt>
                <c:pt idx="1015">
                  <c:v>0.009410448</c:v>
                </c:pt>
                <c:pt idx="1016">
                  <c:v>0.009412252</c:v>
                </c:pt>
                <c:pt idx="1017">
                  <c:v>0.009412826</c:v>
                </c:pt>
                <c:pt idx="1018">
                  <c:v>0.009410254</c:v>
                </c:pt>
                <c:pt idx="1019">
                  <c:v>0.009410522</c:v>
                </c:pt>
                <c:pt idx="1020">
                  <c:v>0.009408132</c:v>
                </c:pt>
                <c:pt idx="1021">
                  <c:v>0.009408682</c:v>
                </c:pt>
                <c:pt idx="1022">
                  <c:v>0.00941252</c:v>
                </c:pt>
                <c:pt idx="1023">
                  <c:v>0.00941667</c:v>
                </c:pt>
                <c:pt idx="1024">
                  <c:v>0.009414002</c:v>
                </c:pt>
                <c:pt idx="1025">
                  <c:v>0.00941614</c:v>
                </c:pt>
                <c:pt idx="1026">
                  <c:v>0.009417586</c:v>
                </c:pt>
                <c:pt idx="1027">
                  <c:v>0.009415918</c:v>
                </c:pt>
                <c:pt idx="1028">
                  <c:v>0.009417988</c:v>
                </c:pt>
                <c:pt idx="1029">
                  <c:v>0.009421178</c:v>
                </c:pt>
                <c:pt idx="1030">
                  <c:v>0.009419576</c:v>
                </c:pt>
                <c:pt idx="1031">
                  <c:v>0.009424634</c:v>
                </c:pt>
                <c:pt idx="1032">
                  <c:v>0.009418324</c:v>
                </c:pt>
                <c:pt idx="1033">
                  <c:v>0.009416566</c:v>
                </c:pt>
                <c:pt idx="1034">
                  <c:v>0.009416134</c:v>
                </c:pt>
                <c:pt idx="1035">
                  <c:v>0.0094174</c:v>
                </c:pt>
                <c:pt idx="1036">
                  <c:v>0.009414964</c:v>
                </c:pt>
                <c:pt idx="1037">
                  <c:v>0.009416618</c:v>
                </c:pt>
                <c:pt idx="1038">
                  <c:v>0.009409382</c:v>
                </c:pt>
                <c:pt idx="1039">
                  <c:v>0.009414964</c:v>
                </c:pt>
                <c:pt idx="1040">
                  <c:v>0.009412982</c:v>
                </c:pt>
                <c:pt idx="1041">
                  <c:v>0.009413756</c:v>
                </c:pt>
                <c:pt idx="1042">
                  <c:v>0.009413802</c:v>
                </c:pt>
                <c:pt idx="1043">
                  <c:v>0.009415432</c:v>
                </c:pt>
                <c:pt idx="1044">
                  <c:v>0.009416774</c:v>
                </c:pt>
                <c:pt idx="1045">
                  <c:v>0.009413846</c:v>
                </c:pt>
                <c:pt idx="1046">
                  <c:v>0.009413182</c:v>
                </c:pt>
                <c:pt idx="1047">
                  <c:v>0.00941763</c:v>
                </c:pt>
                <c:pt idx="1048">
                  <c:v>0.0094148</c:v>
                </c:pt>
                <c:pt idx="1049">
                  <c:v>0.00941588</c:v>
                </c:pt>
                <c:pt idx="1050">
                  <c:v>0.009415388</c:v>
                </c:pt>
                <c:pt idx="1051">
                  <c:v>0.009416312</c:v>
                </c:pt>
                <c:pt idx="1052">
                  <c:v>0.009415858</c:v>
                </c:pt>
                <c:pt idx="1053">
                  <c:v>0.009417132</c:v>
                </c:pt>
                <c:pt idx="1054">
                  <c:v>0.009421438</c:v>
                </c:pt>
                <c:pt idx="1055">
                  <c:v>0.009419926</c:v>
                </c:pt>
                <c:pt idx="1056">
                  <c:v>0.009417138</c:v>
                </c:pt>
                <c:pt idx="1057">
                  <c:v>0.0094176</c:v>
                </c:pt>
                <c:pt idx="1058">
                  <c:v>0.009418346</c:v>
                </c:pt>
                <c:pt idx="1059">
                  <c:v>0.00942023</c:v>
                </c:pt>
                <c:pt idx="1060">
                  <c:v>0.009421558</c:v>
                </c:pt>
                <c:pt idx="1061">
                  <c:v>0.009419814</c:v>
                </c:pt>
                <c:pt idx="1062">
                  <c:v>0.009420448</c:v>
                </c:pt>
                <c:pt idx="1063">
                  <c:v>0.009421446</c:v>
                </c:pt>
                <c:pt idx="1064">
                  <c:v>0.009424448</c:v>
                </c:pt>
                <c:pt idx="1065">
                  <c:v>0.009422346</c:v>
                </c:pt>
                <c:pt idx="1066">
                  <c:v>0.00942158</c:v>
                </c:pt>
                <c:pt idx="1067">
                  <c:v>0.009423926</c:v>
                </c:pt>
                <c:pt idx="1068">
                  <c:v>0.009422206</c:v>
                </c:pt>
                <c:pt idx="1069">
                  <c:v>0.00942427</c:v>
                </c:pt>
                <c:pt idx="1070">
                  <c:v>0.009426012</c:v>
                </c:pt>
                <c:pt idx="1071">
                  <c:v>0.009424918</c:v>
                </c:pt>
                <c:pt idx="1072">
                  <c:v>0.009429976</c:v>
                </c:pt>
                <c:pt idx="1073">
                  <c:v>0.009432182</c:v>
                </c:pt>
                <c:pt idx="1074">
                  <c:v>0.00943219</c:v>
                </c:pt>
                <c:pt idx="1075">
                  <c:v>0.009430044</c:v>
                </c:pt>
                <c:pt idx="1076">
                  <c:v>0.009432726</c:v>
                </c:pt>
                <c:pt idx="1077">
                  <c:v>0.009434172</c:v>
                </c:pt>
                <c:pt idx="1078">
                  <c:v>0.009428508</c:v>
                </c:pt>
                <c:pt idx="1079">
                  <c:v>0.009431214</c:v>
                </c:pt>
                <c:pt idx="1080">
                  <c:v>0.00942684</c:v>
                </c:pt>
                <c:pt idx="1081">
                  <c:v>0.009424574</c:v>
                </c:pt>
                <c:pt idx="1082">
                  <c:v>0.009422228</c:v>
                </c:pt>
                <c:pt idx="1083">
                  <c:v>0.009421856</c:v>
                </c:pt>
                <c:pt idx="1084">
                  <c:v>0.009419494</c:v>
                </c:pt>
                <c:pt idx="1085">
                  <c:v>0.009425438</c:v>
                </c:pt>
                <c:pt idx="1086">
                  <c:v>0.009425282</c:v>
                </c:pt>
                <c:pt idx="1087">
                  <c:v>0.009424768</c:v>
                </c:pt>
                <c:pt idx="1088">
                  <c:v>0.009425872</c:v>
                </c:pt>
                <c:pt idx="1089">
                  <c:v>0.00942532</c:v>
                </c:pt>
                <c:pt idx="1090">
                  <c:v>0.009425156</c:v>
                </c:pt>
                <c:pt idx="1091">
                  <c:v>0.009425976</c:v>
                </c:pt>
                <c:pt idx="1092">
                  <c:v>0.009426706</c:v>
                </c:pt>
                <c:pt idx="1093">
                  <c:v>0.009424</c:v>
                </c:pt>
                <c:pt idx="1094">
                  <c:v>0.009422318</c:v>
                </c:pt>
                <c:pt idx="1095">
                  <c:v>0.009424984</c:v>
                </c:pt>
                <c:pt idx="1096">
                  <c:v>0.009421506</c:v>
                </c:pt>
                <c:pt idx="1097">
                  <c:v>0.009426258</c:v>
                </c:pt>
                <c:pt idx="1098">
                  <c:v>0.009426914</c:v>
                </c:pt>
                <c:pt idx="1099">
                  <c:v>0.00942514</c:v>
                </c:pt>
                <c:pt idx="1100">
                  <c:v>0.00942149</c:v>
                </c:pt>
                <c:pt idx="1101">
                  <c:v>0.0094231</c:v>
                </c:pt>
                <c:pt idx="1102">
                  <c:v>0.00941933</c:v>
                </c:pt>
                <c:pt idx="1103">
                  <c:v>0.009421818</c:v>
                </c:pt>
                <c:pt idx="1104">
                  <c:v>0.009423404</c:v>
                </c:pt>
                <c:pt idx="1105">
                  <c:v>0.009425476</c:v>
                </c:pt>
                <c:pt idx="1106">
                  <c:v>0.00942824</c:v>
                </c:pt>
                <c:pt idx="1107">
                  <c:v>0.009427272</c:v>
                </c:pt>
                <c:pt idx="1108">
                  <c:v>0.00942605</c:v>
                </c:pt>
                <c:pt idx="1109">
                  <c:v>0.009428232</c:v>
                </c:pt>
                <c:pt idx="1110">
                  <c:v>0.009428412</c:v>
                </c:pt>
                <c:pt idx="1111">
                  <c:v>0.009430044</c:v>
                </c:pt>
                <c:pt idx="1112">
                  <c:v>0.009428806</c:v>
                </c:pt>
                <c:pt idx="1113">
                  <c:v>0.009430028</c:v>
                </c:pt>
                <c:pt idx="1114">
                  <c:v>0.009425596</c:v>
                </c:pt>
                <c:pt idx="1115">
                  <c:v>0.0094295</c:v>
                </c:pt>
                <c:pt idx="1116">
                  <c:v>0.009429746</c:v>
                </c:pt>
                <c:pt idx="1117">
                  <c:v>0.009428002</c:v>
                </c:pt>
                <c:pt idx="1118">
                  <c:v>0.00942868</c:v>
                </c:pt>
                <c:pt idx="1119">
                  <c:v>0.00942719</c:v>
                </c:pt>
                <c:pt idx="1120">
                  <c:v>0.009423114</c:v>
                </c:pt>
                <c:pt idx="1121">
                  <c:v>0.009422496</c:v>
                </c:pt>
                <c:pt idx="1122">
                  <c:v>0.009425304</c:v>
                </c:pt>
                <c:pt idx="1123">
                  <c:v>0.009421668</c:v>
                </c:pt>
                <c:pt idx="1124">
                  <c:v>0.009422108</c:v>
                </c:pt>
                <c:pt idx="1125">
                  <c:v>0.009425</c:v>
                </c:pt>
                <c:pt idx="1126">
                  <c:v>0.009430044</c:v>
                </c:pt>
                <c:pt idx="1127">
                  <c:v>0.009430312</c:v>
                </c:pt>
                <c:pt idx="1128">
                  <c:v>0.009426646</c:v>
                </c:pt>
                <c:pt idx="1129">
                  <c:v>0.009425842</c:v>
                </c:pt>
                <c:pt idx="1130">
                  <c:v>0.009423964</c:v>
                </c:pt>
                <c:pt idx="1131">
                  <c:v>0.009423106</c:v>
                </c:pt>
                <c:pt idx="1132">
                  <c:v>0.009422958</c:v>
                </c:pt>
                <c:pt idx="1133">
                  <c:v>0.009423994</c:v>
                </c:pt>
                <c:pt idx="1134">
                  <c:v>0.009420126</c:v>
                </c:pt>
                <c:pt idx="1135">
                  <c:v>0.009422012</c:v>
                </c:pt>
                <c:pt idx="1136">
                  <c:v>0.009423196</c:v>
                </c:pt>
                <c:pt idx="1137">
                  <c:v>0.00942444</c:v>
                </c:pt>
                <c:pt idx="1138">
                  <c:v>0.009425402</c:v>
                </c:pt>
                <c:pt idx="1139">
                  <c:v>0.009427384</c:v>
                </c:pt>
                <c:pt idx="1140">
                  <c:v>0.009427584</c:v>
                </c:pt>
                <c:pt idx="1141">
                  <c:v>0.009428762</c:v>
                </c:pt>
                <c:pt idx="1142">
                  <c:v>0.009428232</c:v>
                </c:pt>
                <c:pt idx="1143">
                  <c:v>0.00943017</c:v>
                </c:pt>
                <c:pt idx="1144">
                  <c:v>0.009428918</c:v>
                </c:pt>
                <c:pt idx="1145">
                  <c:v>0.00942409</c:v>
                </c:pt>
                <c:pt idx="1146">
                  <c:v>0.009425156</c:v>
                </c:pt>
                <c:pt idx="1147">
                  <c:v>0.009421318</c:v>
                </c:pt>
                <c:pt idx="1148">
                  <c:v>0.00942333</c:v>
                </c:pt>
                <c:pt idx="1149">
                  <c:v>0.00942184</c:v>
                </c:pt>
                <c:pt idx="1150">
                  <c:v>0.009425446</c:v>
                </c:pt>
                <c:pt idx="1151">
                  <c:v>0.009423926</c:v>
                </c:pt>
                <c:pt idx="1152">
                  <c:v>0.009424672</c:v>
                </c:pt>
                <c:pt idx="1153">
                  <c:v>0.009425632</c:v>
                </c:pt>
                <c:pt idx="1154">
                  <c:v>0.009428776</c:v>
                </c:pt>
                <c:pt idx="1155">
                  <c:v>0.009424918</c:v>
                </c:pt>
                <c:pt idx="1156">
                  <c:v>0.009424896</c:v>
                </c:pt>
                <c:pt idx="1157">
                  <c:v>0.009425334</c:v>
                </c:pt>
                <c:pt idx="1158">
                  <c:v>0.009425044</c:v>
                </c:pt>
                <c:pt idx="1159">
                  <c:v>0.009421296</c:v>
                </c:pt>
                <c:pt idx="1160">
                  <c:v>0.009419918</c:v>
                </c:pt>
                <c:pt idx="1161">
                  <c:v>0.009419694</c:v>
                </c:pt>
                <c:pt idx="1162">
                  <c:v>0.009422072</c:v>
                </c:pt>
                <c:pt idx="1163">
                  <c:v>0.009420358</c:v>
                </c:pt>
                <c:pt idx="1164">
                  <c:v>0.009424358</c:v>
                </c:pt>
                <c:pt idx="1165">
                  <c:v>0.00942497</c:v>
                </c:pt>
                <c:pt idx="1166">
                  <c:v>0.009422056</c:v>
                </c:pt>
                <c:pt idx="1167">
                  <c:v>0.009422436</c:v>
                </c:pt>
                <c:pt idx="1168">
                  <c:v>0.009422428</c:v>
                </c:pt>
                <c:pt idx="1169">
                  <c:v>0.009425006</c:v>
                </c:pt>
                <c:pt idx="1170">
                  <c:v>0.009425782</c:v>
                </c:pt>
                <c:pt idx="1171">
                  <c:v>0.009425954</c:v>
                </c:pt>
                <c:pt idx="1172">
                  <c:v>0.009424984</c:v>
                </c:pt>
                <c:pt idx="1173">
                  <c:v>0.009424672</c:v>
                </c:pt>
                <c:pt idx="1174">
                  <c:v>0.009426794</c:v>
                </c:pt>
                <c:pt idx="1175">
                  <c:v>0.009429506</c:v>
                </c:pt>
                <c:pt idx="1176">
                  <c:v>0.009429514</c:v>
                </c:pt>
                <c:pt idx="1177">
                  <c:v>0.009426728</c:v>
                </c:pt>
                <c:pt idx="1178">
                  <c:v>0.009426206</c:v>
                </c:pt>
                <c:pt idx="1179">
                  <c:v>0.009427324</c:v>
                </c:pt>
                <c:pt idx="1180">
                  <c:v>0.009423256</c:v>
                </c:pt>
                <c:pt idx="1181">
                  <c:v>0.009425826</c:v>
                </c:pt>
                <c:pt idx="1182">
                  <c:v>0.009423524</c:v>
                </c:pt>
                <c:pt idx="1183">
                  <c:v>0.009424784</c:v>
                </c:pt>
                <c:pt idx="1184">
                  <c:v>0.009425082</c:v>
                </c:pt>
                <c:pt idx="1185">
                  <c:v>0.009423352</c:v>
                </c:pt>
                <c:pt idx="1186">
                  <c:v>0.009421348</c:v>
                </c:pt>
                <c:pt idx="1187">
                  <c:v>0.009423084</c:v>
                </c:pt>
                <c:pt idx="1188">
                  <c:v>0.009419784</c:v>
                </c:pt>
                <c:pt idx="1189">
                  <c:v>0.009423912</c:v>
                </c:pt>
                <c:pt idx="1190">
                  <c:v>0.009426258</c:v>
                </c:pt>
                <c:pt idx="1191">
                  <c:v>0.009425342</c:v>
                </c:pt>
                <c:pt idx="1192">
                  <c:v>0.009422556</c:v>
                </c:pt>
                <c:pt idx="1193">
                  <c:v>0.009424218</c:v>
                </c:pt>
                <c:pt idx="1194">
                  <c:v>0.009421632</c:v>
                </c:pt>
                <c:pt idx="1195">
                  <c:v>0.009420418</c:v>
                </c:pt>
                <c:pt idx="1196">
                  <c:v>0.009418294</c:v>
                </c:pt>
                <c:pt idx="1197">
                  <c:v>0.009419308</c:v>
                </c:pt>
                <c:pt idx="1198">
                  <c:v>0.009418428</c:v>
                </c:pt>
                <c:pt idx="1199">
                  <c:v>0.009418324</c:v>
                </c:pt>
                <c:pt idx="1200">
                  <c:v>0.009414918</c:v>
                </c:pt>
                <c:pt idx="1201">
                  <c:v>0.009416706</c:v>
                </c:pt>
                <c:pt idx="1202">
                  <c:v>0.00941874</c:v>
                </c:pt>
                <c:pt idx="1203">
                  <c:v>0.009416968</c:v>
                </c:pt>
                <c:pt idx="1204">
                  <c:v>0.009417556</c:v>
                </c:pt>
                <c:pt idx="1205">
                  <c:v>0.009414956</c:v>
                </c:pt>
                <c:pt idx="1206">
                  <c:v>0.009414702</c:v>
                </c:pt>
                <c:pt idx="1207">
                  <c:v>0.00941562</c:v>
                </c:pt>
                <c:pt idx="1208">
                  <c:v>0.00941547</c:v>
                </c:pt>
                <c:pt idx="1209">
                  <c:v>0.009416058</c:v>
                </c:pt>
                <c:pt idx="1210">
                  <c:v>0.009420388</c:v>
                </c:pt>
                <c:pt idx="1211">
                  <c:v>0.009420388</c:v>
                </c:pt>
                <c:pt idx="1212">
                  <c:v>0.009425394</c:v>
                </c:pt>
                <c:pt idx="1213">
                  <c:v>0.00942003</c:v>
                </c:pt>
                <c:pt idx="1214">
                  <c:v>0.009419688</c:v>
                </c:pt>
                <c:pt idx="1215">
                  <c:v>0.009417906</c:v>
                </c:pt>
                <c:pt idx="1216">
                  <c:v>0.009419962</c:v>
                </c:pt>
                <c:pt idx="1217">
                  <c:v>0.009418614</c:v>
                </c:pt>
                <c:pt idx="1218">
                  <c:v>0.009416894</c:v>
                </c:pt>
                <c:pt idx="1219">
                  <c:v>0.009418034</c:v>
                </c:pt>
                <c:pt idx="1220">
                  <c:v>0.00941538</c:v>
                </c:pt>
                <c:pt idx="1221">
                  <c:v>0.009418406</c:v>
                </c:pt>
                <c:pt idx="1222">
                  <c:v>0.009420312</c:v>
                </c:pt>
                <c:pt idx="1223">
                  <c:v>0.009418406</c:v>
                </c:pt>
                <c:pt idx="1224">
                  <c:v>0.00941319</c:v>
                </c:pt>
                <c:pt idx="1225">
                  <c:v>0.009408816</c:v>
                </c:pt>
                <c:pt idx="1226">
                  <c:v>0.009413018</c:v>
                </c:pt>
                <c:pt idx="1227">
                  <c:v>0.00941278</c:v>
                </c:pt>
                <c:pt idx="1228">
                  <c:v>0.009412908</c:v>
                </c:pt>
                <c:pt idx="1229">
                  <c:v>0.009411208</c:v>
                </c:pt>
                <c:pt idx="1230">
                  <c:v>0.0094131</c:v>
                </c:pt>
                <c:pt idx="1231">
                  <c:v>0.009416812</c:v>
                </c:pt>
                <c:pt idx="1232">
                  <c:v>0.00941699</c:v>
                </c:pt>
                <c:pt idx="1233">
                  <c:v>0.009418488</c:v>
                </c:pt>
                <c:pt idx="1234">
                  <c:v>0.009412982</c:v>
                </c:pt>
                <c:pt idx="1235">
                  <c:v>0.009413048</c:v>
                </c:pt>
                <c:pt idx="1236">
                  <c:v>0.009411938</c:v>
                </c:pt>
                <c:pt idx="1237">
                  <c:v>0.009417086</c:v>
                </c:pt>
                <c:pt idx="1238">
                  <c:v>0.009417332</c:v>
                </c:pt>
                <c:pt idx="1239">
                  <c:v>0.00941594</c:v>
                </c:pt>
                <c:pt idx="1240">
                  <c:v>0.009408318</c:v>
                </c:pt>
                <c:pt idx="1241">
                  <c:v>0.009413772</c:v>
                </c:pt>
                <c:pt idx="1242">
                  <c:v>0.009413332</c:v>
                </c:pt>
                <c:pt idx="1243">
                  <c:v>0.009413854</c:v>
                </c:pt>
                <c:pt idx="1244">
                  <c:v>0.00940971</c:v>
                </c:pt>
                <c:pt idx="1245">
                  <c:v>0.009410984</c:v>
                </c:pt>
                <c:pt idx="1246">
                  <c:v>0.009411364</c:v>
                </c:pt>
                <c:pt idx="1247">
                  <c:v>0.009409762</c:v>
                </c:pt>
                <c:pt idx="1248">
                  <c:v>0.009412266</c:v>
                </c:pt>
                <c:pt idx="1249">
                  <c:v>0.009412438</c:v>
                </c:pt>
                <c:pt idx="1250">
                  <c:v>0.009409652</c:v>
                </c:pt>
                <c:pt idx="1251">
                  <c:v>0.009404338</c:v>
                </c:pt>
                <c:pt idx="1252">
                  <c:v>0.009406232</c:v>
                </c:pt>
                <c:pt idx="1253">
                  <c:v>0.009408824</c:v>
                </c:pt>
                <c:pt idx="1254">
                  <c:v>0.00940945</c:v>
                </c:pt>
                <c:pt idx="1255">
                  <c:v>0.00941465</c:v>
                </c:pt>
                <c:pt idx="1256">
                  <c:v>0.009412392</c:v>
                </c:pt>
                <c:pt idx="1257">
                  <c:v>0.009411506</c:v>
                </c:pt>
                <c:pt idx="1258">
                  <c:v>0.009411172</c:v>
                </c:pt>
                <c:pt idx="1259">
                  <c:v>0.009408154</c:v>
                </c:pt>
                <c:pt idx="1260">
                  <c:v>0.00941006</c:v>
                </c:pt>
                <c:pt idx="1261">
                  <c:v>0.009409286</c:v>
                </c:pt>
                <c:pt idx="1262">
                  <c:v>0.009406566</c:v>
                </c:pt>
                <c:pt idx="1263">
                  <c:v>0.009409308</c:v>
                </c:pt>
                <c:pt idx="1264">
                  <c:v>0.009408488</c:v>
                </c:pt>
                <c:pt idx="1265">
                  <c:v>0.009405232</c:v>
                </c:pt>
                <c:pt idx="1266">
                  <c:v>0.00940711</c:v>
                </c:pt>
                <c:pt idx="1267">
                  <c:v>0.00940881</c:v>
                </c:pt>
                <c:pt idx="1268">
                  <c:v>0.009410516</c:v>
                </c:pt>
                <c:pt idx="1269">
                  <c:v>0.00941147</c:v>
                </c:pt>
                <c:pt idx="1270">
                  <c:v>0.009412512</c:v>
                </c:pt>
                <c:pt idx="1271">
                  <c:v>0.009414718</c:v>
                </c:pt>
                <c:pt idx="1272">
                  <c:v>0.0094219</c:v>
                </c:pt>
                <c:pt idx="1273">
                  <c:v>0.009419248</c:v>
                </c:pt>
                <c:pt idx="1274">
                  <c:v>0.009413838</c:v>
                </c:pt>
                <c:pt idx="1275">
                  <c:v>0.009415932</c:v>
                </c:pt>
                <c:pt idx="1276">
                  <c:v>0.009413854</c:v>
                </c:pt>
                <c:pt idx="1277">
                  <c:v>0.009412438</c:v>
                </c:pt>
                <c:pt idx="1278">
                  <c:v>0.009412274</c:v>
                </c:pt>
                <c:pt idx="1279">
                  <c:v>0.009412772</c:v>
                </c:pt>
                <c:pt idx="1280">
                  <c:v>0.009416216</c:v>
                </c:pt>
                <c:pt idx="1281">
                  <c:v>0.009416022</c:v>
                </c:pt>
                <c:pt idx="1282">
                  <c:v>0.009418688</c:v>
                </c:pt>
                <c:pt idx="1283">
                  <c:v>0.00941369</c:v>
                </c:pt>
                <c:pt idx="1284">
                  <c:v>0.00941351</c:v>
                </c:pt>
                <c:pt idx="1285">
                  <c:v>0.009416886</c:v>
                </c:pt>
                <c:pt idx="1286">
                  <c:v>0.009415388</c:v>
                </c:pt>
                <c:pt idx="1287">
                  <c:v>0.00941334</c:v>
                </c:pt>
                <c:pt idx="1288">
                  <c:v>0.009412832</c:v>
                </c:pt>
                <c:pt idx="1289">
                  <c:v>0.00941348</c:v>
                </c:pt>
                <c:pt idx="1290">
                  <c:v>0.009411364</c:v>
                </c:pt>
                <c:pt idx="1291">
                  <c:v>0.009410702</c:v>
                </c:pt>
                <c:pt idx="1292">
                  <c:v>0.009413228</c:v>
                </c:pt>
                <c:pt idx="1293">
                  <c:v>0.009413324</c:v>
                </c:pt>
                <c:pt idx="1294">
                  <c:v>0.009410322</c:v>
                </c:pt>
                <c:pt idx="1295">
                  <c:v>0.009412638</c:v>
                </c:pt>
                <c:pt idx="1296">
                  <c:v>0.009411722</c:v>
                </c:pt>
                <c:pt idx="1297">
                  <c:v>0.009413316</c:v>
                </c:pt>
                <c:pt idx="1298">
                  <c:v>0.009417772</c:v>
                </c:pt>
                <c:pt idx="1299">
                  <c:v>0.00941822</c:v>
                </c:pt>
                <c:pt idx="1300">
                  <c:v>0.009416208</c:v>
                </c:pt>
                <c:pt idx="1301">
                  <c:v>0.009416088</c:v>
                </c:pt>
                <c:pt idx="1302">
                  <c:v>0.009413444</c:v>
                </c:pt>
                <c:pt idx="1303">
                  <c:v>0.009415902</c:v>
                </c:pt>
                <c:pt idx="1304">
                  <c:v>0.009415098</c:v>
                </c:pt>
                <c:pt idx="1305">
                  <c:v>0.009415902</c:v>
                </c:pt>
                <c:pt idx="1306">
                  <c:v>0.009415194</c:v>
                </c:pt>
                <c:pt idx="1307">
                  <c:v>0.009417146</c:v>
                </c:pt>
                <c:pt idx="1308">
                  <c:v>0.009419546</c:v>
                </c:pt>
                <c:pt idx="1309">
                  <c:v>0.009415508</c:v>
                </c:pt>
                <c:pt idx="1310">
                  <c:v>0.009414822</c:v>
                </c:pt>
                <c:pt idx="1311">
                  <c:v>0.009413152</c:v>
                </c:pt>
                <c:pt idx="1312">
                  <c:v>0.00941702</c:v>
                </c:pt>
                <c:pt idx="1313">
                  <c:v>0.009417572</c:v>
                </c:pt>
                <c:pt idx="1314">
                  <c:v>0.009414464</c:v>
                </c:pt>
                <c:pt idx="1315">
                  <c:v>0.009416208</c:v>
                </c:pt>
                <c:pt idx="1316">
                  <c:v>0.009419918</c:v>
                </c:pt>
                <c:pt idx="1317">
                  <c:v>0.009416722</c:v>
                </c:pt>
                <c:pt idx="1318">
                  <c:v>0.009413526</c:v>
                </c:pt>
                <c:pt idx="1319">
                  <c:v>0.009416126</c:v>
                </c:pt>
                <c:pt idx="1320">
                  <c:v>0.009418682</c:v>
                </c:pt>
                <c:pt idx="1321">
                  <c:v>0.009417922</c:v>
                </c:pt>
                <c:pt idx="1322">
                  <c:v>0.009416044</c:v>
                </c:pt>
                <c:pt idx="1323">
                  <c:v>0.009417086</c:v>
                </c:pt>
                <c:pt idx="1324">
                  <c:v>0.0094174</c:v>
                </c:pt>
                <c:pt idx="1325">
                  <c:v>0.009421318</c:v>
                </c:pt>
                <c:pt idx="1326">
                  <c:v>0.009421722</c:v>
                </c:pt>
                <c:pt idx="1327">
                  <c:v>0.009417496</c:v>
                </c:pt>
                <c:pt idx="1328">
                  <c:v>0.009415492</c:v>
                </c:pt>
                <c:pt idx="1329">
                  <c:v>0.009415894</c:v>
                </c:pt>
                <c:pt idx="1330">
                  <c:v>0.009419128</c:v>
                </c:pt>
                <c:pt idx="1331">
                  <c:v>0.009417012</c:v>
                </c:pt>
                <c:pt idx="1332">
                  <c:v>0.009417214</c:v>
                </c:pt>
                <c:pt idx="1333">
                  <c:v>0.009416438</c:v>
                </c:pt>
                <c:pt idx="1334">
                  <c:v>0.009417414</c:v>
                </c:pt>
                <c:pt idx="1335">
                  <c:v>0.00941705</c:v>
                </c:pt>
                <c:pt idx="1336">
                  <c:v>0.009415008</c:v>
                </c:pt>
                <c:pt idx="1337">
                  <c:v>0.009412892</c:v>
                </c:pt>
                <c:pt idx="1338">
                  <c:v>0.009414196</c:v>
                </c:pt>
                <c:pt idx="1339">
                  <c:v>0.00941591</c:v>
                </c:pt>
                <c:pt idx="1340">
                  <c:v>0.009416074</c:v>
                </c:pt>
                <c:pt idx="1341">
                  <c:v>0.009413578</c:v>
                </c:pt>
                <c:pt idx="1342">
                  <c:v>0.009412498</c:v>
                </c:pt>
                <c:pt idx="1343">
                  <c:v>0.00940992</c:v>
                </c:pt>
                <c:pt idx="1344">
                  <c:v>0.009413182</c:v>
                </c:pt>
                <c:pt idx="1345">
                  <c:v>0.009414234</c:v>
                </c:pt>
                <c:pt idx="1346">
                  <c:v>0.009413034</c:v>
                </c:pt>
                <c:pt idx="1347">
                  <c:v>0.009412602</c:v>
                </c:pt>
                <c:pt idx="1348">
                  <c:v>0.009413876</c:v>
                </c:pt>
                <c:pt idx="1349">
                  <c:v>0.00941182</c:v>
                </c:pt>
                <c:pt idx="1350">
                  <c:v>0.009414374</c:v>
                </c:pt>
                <c:pt idx="1351">
                  <c:v>0.009500854</c:v>
                </c:pt>
                <c:pt idx="1352">
                  <c:v>0.009527654</c:v>
                </c:pt>
                <c:pt idx="1353">
                  <c:v>0.009526476</c:v>
                </c:pt>
                <c:pt idx="1354">
                  <c:v>0.009530344</c:v>
                </c:pt>
                <c:pt idx="1355">
                  <c:v>0.009527392</c:v>
                </c:pt>
                <c:pt idx="1356">
                  <c:v>0.00952743</c:v>
                </c:pt>
                <c:pt idx="1357">
                  <c:v>0.009526566</c:v>
                </c:pt>
                <c:pt idx="1358">
                  <c:v>0.009529092</c:v>
                </c:pt>
                <c:pt idx="1359">
                  <c:v>0.00953</c:v>
                </c:pt>
                <c:pt idx="1360">
                  <c:v>0.009531312</c:v>
                </c:pt>
                <c:pt idx="1361">
                  <c:v>0.009530462</c:v>
                </c:pt>
                <c:pt idx="1362">
                  <c:v>0.009531148</c:v>
                </c:pt>
                <c:pt idx="1363">
                  <c:v>0.009530962</c:v>
                </c:pt>
                <c:pt idx="1364">
                  <c:v>0.009535596</c:v>
                </c:pt>
                <c:pt idx="1365">
                  <c:v>0.00953322</c:v>
                </c:pt>
                <c:pt idx="1366">
                  <c:v>0.00951337</c:v>
                </c:pt>
                <c:pt idx="1367">
                  <c:v>0.05204343</c:v>
                </c:pt>
                <c:pt idx="1368">
                  <c:v>0.299673736</c:v>
                </c:pt>
                <c:pt idx="1369">
                  <c:v>0.366741716</c:v>
                </c:pt>
                <c:pt idx="1370">
                  <c:v>0.43179369</c:v>
                </c:pt>
                <c:pt idx="1371">
                  <c:v>0.496604682</c:v>
                </c:pt>
                <c:pt idx="1372">
                  <c:v>0.560052454</c:v>
                </c:pt>
                <c:pt idx="1373">
                  <c:v>0.633986116</c:v>
                </c:pt>
                <c:pt idx="1374">
                  <c:v>0.71527803</c:v>
                </c:pt>
                <c:pt idx="1375">
                  <c:v>0.795561194</c:v>
                </c:pt>
                <c:pt idx="1376">
                  <c:v>0.874033988</c:v>
                </c:pt>
                <c:pt idx="1377">
                  <c:v>0.937694728</c:v>
                </c:pt>
                <c:pt idx="1378">
                  <c:v>0.98107332</c:v>
                </c:pt>
                <c:pt idx="1379">
                  <c:v>1.004467726</c:v>
                </c:pt>
                <c:pt idx="1380">
                  <c:v>1.009490728</c:v>
                </c:pt>
                <c:pt idx="1381">
                  <c:v>1.009412528</c:v>
                </c:pt>
                <c:pt idx="1382">
                  <c:v>1.009441376</c:v>
                </c:pt>
                <c:pt idx="1383">
                  <c:v>1.009403468</c:v>
                </c:pt>
                <c:pt idx="1384">
                  <c:v>1.009424209999999</c:v>
                </c:pt>
                <c:pt idx="1385">
                  <c:v>1.00943613</c:v>
                </c:pt>
                <c:pt idx="1386">
                  <c:v>1.009438754</c:v>
                </c:pt>
                <c:pt idx="1387">
                  <c:v>1.009406806</c:v>
                </c:pt>
                <c:pt idx="1388">
                  <c:v>1.009421586</c:v>
                </c:pt>
                <c:pt idx="1389">
                  <c:v>1.009428024</c:v>
                </c:pt>
                <c:pt idx="1390">
                  <c:v>1.009352684</c:v>
                </c:pt>
                <c:pt idx="1391">
                  <c:v>1.009505272</c:v>
                </c:pt>
                <c:pt idx="1392">
                  <c:v>1.009346962</c:v>
                </c:pt>
                <c:pt idx="1393">
                  <c:v>1.009454488</c:v>
                </c:pt>
                <c:pt idx="1394">
                  <c:v>1.009397746</c:v>
                </c:pt>
                <c:pt idx="1395">
                  <c:v>1.009431838</c:v>
                </c:pt>
                <c:pt idx="1396">
                  <c:v>1.015308856</c:v>
                </c:pt>
                <c:pt idx="1397">
                  <c:v>1.05435276</c:v>
                </c:pt>
                <c:pt idx="1398">
                  <c:v>1.10469842</c:v>
                </c:pt>
                <c:pt idx="1399">
                  <c:v>1.154877186</c:v>
                </c:pt>
                <c:pt idx="1400">
                  <c:v>1.20506382</c:v>
                </c:pt>
                <c:pt idx="1401">
                  <c:v>1.255330562</c:v>
                </c:pt>
                <c:pt idx="1402">
                  <c:v>1.305493116</c:v>
                </c:pt>
                <c:pt idx="1403">
                  <c:v>1.355709792</c:v>
                </c:pt>
                <c:pt idx="1404">
                  <c:v>1.405939102</c:v>
                </c:pt>
                <c:pt idx="1405">
                  <c:v>1.456165076</c:v>
                </c:pt>
                <c:pt idx="1406">
                  <c:v>1.506384612</c:v>
                </c:pt>
                <c:pt idx="1407">
                  <c:v>1.556530952</c:v>
                </c:pt>
                <c:pt idx="1408">
                  <c:v>1.60672903</c:v>
                </c:pt>
                <c:pt idx="1409">
                  <c:v>1.657026052</c:v>
                </c:pt>
                <c:pt idx="1410">
                  <c:v>1.70725131</c:v>
                </c:pt>
                <c:pt idx="1411">
                  <c:v>1.757354974</c:v>
                </c:pt>
                <c:pt idx="1412">
                  <c:v>1.807576418</c:v>
                </c:pt>
                <c:pt idx="1413">
                  <c:v>1.857836724</c:v>
                </c:pt>
                <c:pt idx="1414">
                  <c:v>1.907945632</c:v>
                </c:pt>
                <c:pt idx="1415">
                  <c:v>1.95831108</c:v>
                </c:pt>
                <c:pt idx="1416">
                  <c:v>2.008500814</c:v>
                </c:pt>
                <c:pt idx="1417">
                  <c:v>2.05862999</c:v>
                </c:pt>
                <c:pt idx="1418">
                  <c:v>2.108865976</c:v>
                </c:pt>
                <c:pt idx="1419">
                  <c:v>2.15909481</c:v>
                </c:pt>
                <c:pt idx="1420">
                  <c:v>2.209231138</c:v>
                </c:pt>
                <c:pt idx="1421">
                  <c:v>2.25954318</c:v>
                </c:pt>
                <c:pt idx="1422">
                  <c:v>2.309700966</c:v>
                </c:pt>
                <c:pt idx="1423">
                  <c:v>2.359953879999999</c:v>
                </c:pt>
                <c:pt idx="1424">
                  <c:v>2.410107612</c:v>
                </c:pt>
                <c:pt idx="1425">
                  <c:v>2.460353374</c:v>
                </c:pt>
                <c:pt idx="1426">
                  <c:v>2.510530472</c:v>
                </c:pt>
                <c:pt idx="1427">
                  <c:v>2.560739756</c:v>
                </c:pt>
                <c:pt idx="1428">
                  <c:v>2.611017466</c:v>
                </c:pt>
                <c:pt idx="1429">
                  <c:v>2.661176444</c:v>
                </c:pt>
                <c:pt idx="1430">
                  <c:v>2.711376906</c:v>
                </c:pt>
                <c:pt idx="1431">
                  <c:v>2.76158762</c:v>
                </c:pt>
                <c:pt idx="1432">
                  <c:v>2.811784744</c:v>
                </c:pt>
                <c:pt idx="1433">
                  <c:v>2.861970423999999</c:v>
                </c:pt>
                <c:pt idx="1434">
                  <c:v>2.912299633999996</c:v>
                </c:pt>
                <c:pt idx="1435">
                  <c:v>2.962423564</c:v>
                </c:pt>
                <c:pt idx="1436">
                  <c:v>3.012640953999997</c:v>
                </c:pt>
                <c:pt idx="1437">
                  <c:v>3.06284976</c:v>
                </c:pt>
                <c:pt idx="1438">
                  <c:v>3.113081216</c:v>
                </c:pt>
                <c:pt idx="1439">
                  <c:v>3.16319704</c:v>
                </c:pt>
                <c:pt idx="1440">
                  <c:v>3.213546038</c:v>
                </c:pt>
                <c:pt idx="1441">
                  <c:v>3.263713836</c:v>
                </c:pt>
                <c:pt idx="1442">
                  <c:v>3.313871146</c:v>
                </c:pt>
                <c:pt idx="1443">
                  <c:v>3.364163638</c:v>
                </c:pt>
                <c:pt idx="1444">
                  <c:v>3.414278746</c:v>
                </c:pt>
                <c:pt idx="1445">
                  <c:v>3.464545726</c:v>
                </c:pt>
                <c:pt idx="1446">
                  <c:v>3.51473546</c:v>
                </c:pt>
                <c:pt idx="1447">
                  <c:v>3.56499958</c:v>
                </c:pt>
                <c:pt idx="1448">
                  <c:v>3.615118742</c:v>
                </c:pt>
                <c:pt idx="1449">
                  <c:v>3.665353536</c:v>
                </c:pt>
                <c:pt idx="1450">
                  <c:v>3.715572834</c:v>
                </c:pt>
                <c:pt idx="1451">
                  <c:v>3.765705108</c:v>
                </c:pt>
                <c:pt idx="1452">
                  <c:v>3.816079139999995</c:v>
                </c:pt>
                <c:pt idx="1453">
                  <c:v>3.866177558</c:v>
                </c:pt>
                <c:pt idx="1454">
                  <c:v>3.91643405</c:v>
                </c:pt>
                <c:pt idx="1455">
                  <c:v>3.966643333999996</c:v>
                </c:pt>
                <c:pt idx="1456">
                  <c:v>4.01679945</c:v>
                </c:pt>
                <c:pt idx="1457">
                  <c:v>4.066950321999995</c:v>
                </c:pt>
                <c:pt idx="1458">
                  <c:v>4.117326735999995</c:v>
                </c:pt>
                <c:pt idx="1459">
                  <c:v>4.167471407999992</c:v>
                </c:pt>
                <c:pt idx="1460">
                  <c:v>4.217599392</c:v>
                </c:pt>
                <c:pt idx="1461">
                  <c:v>4.267942905999996</c:v>
                </c:pt>
                <c:pt idx="1462">
                  <c:v>4.318074703999995</c:v>
                </c:pt>
                <c:pt idx="1463">
                  <c:v>4.368308543999995</c:v>
                </c:pt>
                <c:pt idx="1464">
                  <c:v>4.418450355999997</c:v>
                </c:pt>
                <c:pt idx="1465">
                  <c:v>4.468785762</c:v>
                </c:pt>
                <c:pt idx="1466">
                  <c:v>4.518882273999994</c:v>
                </c:pt>
                <c:pt idx="1467">
                  <c:v>4.569119454</c:v>
                </c:pt>
                <c:pt idx="1468">
                  <c:v>4.619352817999995</c:v>
                </c:pt>
                <c:pt idx="1469">
                  <c:v>4.669459819999994</c:v>
                </c:pt>
                <c:pt idx="1470">
                  <c:v>4.719808577999995</c:v>
                </c:pt>
                <c:pt idx="1471">
                  <c:v>4.770024776</c:v>
                </c:pt>
                <c:pt idx="1472">
                  <c:v>4.820140837999991</c:v>
                </c:pt>
                <c:pt idx="1473">
                  <c:v>4.870381831999995</c:v>
                </c:pt>
                <c:pt idx="1474">
                  <c:v>4.920594215999995</c:v>
                </c:pt>
                <c:pt idx="1475">
                  <c:v>4.970803738</c:v>
                </c:pt>
                <c:pt idx="1476">
                  <c:v>5.020957469999992</c:v>
                </c:pt>
                <c:pt idx="1477">
                  <c:v>5.071283818</c:v>
                </c:pt>
                <c:pt idx="1478">
                  <c:v>5.121447563999995</c:v>
                </c:pt>
                <c:pt idx="1479">
                  <c:v>5.171660424</c:v>
                </c:pt>
                <c:pt idx="1480">
                  <c:v>5.221880435999998</c:v>
                </c:pt>
                <c:pt idx="1481">
                  <c:v>5.27200842</c:v>
                </c:pt>
                <c:pt idx="1482">
                  <c:v>5.322229386</c:v>
                </c:pt>
                <c:pt idx="1483">
                  <c:v>5.372570037999994</c:v>
                </c:pt>
                <c:pt idx="1484">
                  <c:v>5.422698498</c:v>
                </c:pt>
                <c:pt idx="1485">
                  <c:v>5.472887992</c:v>
                </c:pt>
                <c:pt idx="1486">
                  <c:v>5.52312087999999</c:v>
                </c:pt>
                <c:pt idx="1487">
                  <c:v>5.5733037</c:v>
                </c:pt>
                <c:pt idx="1488">
                  <c:v>5.623539447999991</c:v>
                </c:pt>
                <c:pt idx="1489">
                  <c:v>5.673752308</c:v>
                </c:pt>
                <c:pt idx="1490">
                  <c:v>5.723952769999995</c:v>
                </c:pt>
                <c:pt idx="1491">
                  <c:v>5.774151325999997</c:v>
                </c:pt>
                <c:pt idx="1492">
                  <c:v>5.824374197999994</c:v>
                </c:pt>
                <c:pt idx="1493">
                  <c:v>5.874569892</c:v>
                </c:pt>
                <c:pt idx="1494">
                  <c:v>5.924716949999991</c:v>
                </c:pt>
                <c:pt idx="1495">
                  <c:v>5.97507763</c:v>
                </c:pt>
                <c:pt idx="1496">
                  <c:v>6.025199889999995</c:v>
                </c:pt>
                <c:pt idx="1497">
                  <c:v>6.075416087999995</c:v>
                </c:pt>
                <c:pt idx="1498">
                  <c:v>6.125630377999991</c:v>
                </c:pt>
                <c:pt idx="1499">
                  <c:v>6.175826071999995</c:v>
                </c:pt>
                <c:pt idx="1500">
                  <c:v>6.226065157999995</c:v>
                </c:pt>
                <c:pt idx="1501">
                  <c:v>6.27623701</c:v>
                </c:pt>
                <c:pt idx="1502">
                  <c:v>6.326524733999995</c:v>
                </c:pt>
                <c:pt idx="1503">
                  <c:v>6.376690864</c:v>
                </c:pt>
                <c:pt idx="1504">
                  <c:v>6.426825523999995</c:v>
                </c:pt>
                <c:pt idx="1505">
                  <c:v>6.477075575999995</c:v>
                </c:pt>
                <c:pt idx="1506">
                  <c:v>6.527257441999995</c:v>
                </c:pt>
                <c:pt idx="1507">
                  <c:v>6.577576637999994</c:v>
                </c:pt>
                <c:pt idx="1508">
                  <c:v>6.627758501999991</c:v>
                </c:pt>
                <c:pt idx="1509">
                  <c:v>6.677919387999995</c:v>
                </c:pt>
                <c:pt idx="1510">
                  <c:v>6.728113173999995</c:v>
                </c:pt>
                <c:pt idx="1511">
                  <c:v>6.778419018</c:v>
                </c:pt>
                <c:pt idx="1512">
                  <c:v>6.82845497199999</c:v>
                </c:pt>
                <c:pt idx="1513">
                  <c:v>6.878815173999995</c:v>
                </c:pt>
                <c:pt idx="1514">
                  <c:v>6.929032802</c:v>
                </c:pt>
                <c:pt idx="1515">
                  <c:v>6.979181766</c:v>
                </c:pt>
                <c:pt idx="1516">
                  <c:v>7.029439449999995</c:v>
                </c:pt>
                <c:pt idx="1517">
                  <c:v>7.079600334</c:v>
                </c:pt>
                <c:pt idx="1518">
                  <c:v>7.129822253999995</c:v>
                </c:pt>
                <c:pt idx="1519">
                  <c:v>7.179966926</c:v>
                </c:pt>
                <c:pt idx="1520">
                  <c:v>7.230307102</c:v>
                </c:pt>
                <c:pt idx="1521">
                  <c:v>7.280499458</c:v>
                </c:pt>
                <c:pt idx="1522">
                  <c:v>7.330625534</c:v>
                </c:pt>
                <c:pt idx="1523">
                  <c:v>7.380824565999994</c:v>
                </c:pt>
                <c:pt idx="1524">
                  <c:v>7.431114673999995</c:v>
                </c:pt>
                <c:pt idx="1525">
                  <c:v>7.481265544</c:v>
                </c:pt>
                <c:pt idx="1526">
                  <c:v>7.531532288</c:v>
                </c:pt>
                <c:pt idx="1527">
                  <c:v>7.581703662</c:v>
                </c:pt>
                <c:pt idx="1528">
                  <c:v>7.631917475999995</c:v>
                </c:pt>
                <c:pt idx="1529">
                  <c:v>7.682121753999995</c:v>
                </c:pt>
                <c:pt idx="1530">
                  <c:v>7.732332229999995</c:v>
                </c:pt>
                <c:pt idx="1531">
                  <c:v>7.782482624</c:v>
                </c:pt>
                <c:pt idx="1532">
                  <c:v>7.832826137999995</c:v>
                </c:pt>
                <c:pt idx="1533">
                  <c:v>7.88298416199999</c:v>
                </c:pt>
                <c:pt idx="1534">
                  <c:v>7.933144092</c:v>
                </c:pt>
                <c:pt idx="1535">
                  <c:v>7.98337984</c:v>
                </c:pt>
                <c:pt idx="1536">
                  <c:v>8.033594132</c:v>
                </c:pt>
                <c:pt idx="1537">
                  <c:v>8.08372116</c:v>
                </c:pt>
                <c:pt idx="1538">
                  <c:v>8.134086608</c:v>
                </c:pt>
                <c:pt idx="1539">
                  <c:v>8.184227943999998</c:v>
                </c:pt>
                <c:pt idx="1540">
                  <c:v>8.234411239999998</c:v>
                </c:pt>
                <c:pt idx="1541">
                  <c:v>8.284667016</c:v>
                </c:pt>
                <c:pt idx="1542">
                  <c:v>8.334828375999997</c:v>
                </c:pt>
                <c:pt idx="1543">
                  <c:v>8.385018348</c:v>
                </c:pt>
                <c:pt idx="1544">
                  <c:v>8.435324668</c:v>
                </c:pt>
                <c:pt idx="1545">
                  <c:v>8.485507966</c:v>
                </c:pt>
                <c:pt idx="1546">
                  <c:v>8.535616874</c:v>
                </c:pt>
                <c:pt idx="1547">
                  <c:v>8.585942268</c:v>
                </c:pt>
                <c:pt idx="1548">
                  <c:v>8.636098861999997</c:v>
                </c:pt>
                <c:pt idx="1549">
                  <c:v>8.686270713999997</c:v>
                </c:pt>
                <c:pt idx="1550">
                  <c:v>8.736554146</c:v>
                </c:pt>
                <c:pt idx="1551">
                  <c:v>8.786746978</c:v>
                </c:pt>
                <c:pt idx="1552">
                  <c:v>8.83695221</c:v>
                </c:pt>
                <c:pt idx="1553">
                  <c:v>8.887160302</c:v>
                </c:pt>
                <c:pt idx="1554">
                  <c:v>8.937289238</c:v>
                </c:pt>
                <c:pt idx="1555">
                  <c:v>8.987617492</c:v>
                </c:pt>
                <c:pt idx="1556">
                  <c:v>9.037743568</c:v>
                </c:pt>
                <c:pt idx="1557">
                  <c:v>9.08807087</c:v>
                </c:pt>
                <c:pt idx="1558">
                  <c:v>9.138191223999998</c:v>
                </c:pt>
                <c:pt idx="1559">
                  <c:v>9.188386918</c:v>
                </c:pt>
                <c:pt idx="1560">
                  <c:v>9.238626479999997</c:v>
                </c:pt>
                <c:pt idx="1561">
                  <c:v>9.288806916</c:v>
                </c:pt>
                <c:pt idx="1562">
                  <c:v>9.33902073</c:v>
                </c:pt>
                <c:pt idx="1563">
                  <c:v>9.389321328</c:v>
                </c:pt>
                <c:pt idx="1564">
                  <c:v>9.439384460000001</c:v>
                </c:pt>
                <c:pt idx="1565">
                  <c:v>9.489710808000006</c:v>
                </c:pt>
                <c:pt idx="1566">
                  <c:v>9.539865493999997</c:v>
                </c:pt>
                <c:pt idx="1567">
                  <c:v>9.590065002</c:v>
                </c:pt>
                <c:pt idx="1568">
                  <c:v>9.640271185999982</c:v>
                </c:pt>
                <c:pt idx="1569">
                  <c:v>9.690578459999997</c:v>
                </c:pt>
                <c:pt idx="1570">
                  <c:v>9.740716934000001</c:v>
                </c:pt>
                <c:pt idx="1571">
                  <c:v>9.790966034</c:v>
                </c:pt>
                <c:pt idx="1572">
                  <c:v>9.841021538</c:v>
                </c:pt>
                <c:pt idx="1573">
                  <c:v>9.891366958</c:v>
                </c:pt>
                <c:pt idx="1574">
                  <c:v>9.941465378</c:v>
                </c:pt>
                <c:pt idx="1575">
                  <c:v>9.991874694</c:v>
                </c:pt>
                <c:pt idx="1576">
                  <c:v>10.041967392</c:v>
                </c:pt>
                <c:pt idx="1577">
                  <c:v>10.092160224</c:v>
                </c:pt>
                <c:pt idx="1578">
                  <c:v>10.142399788</c:v>
                </c:pt>
                <c:pt idx="1579">
                  <c:v>10.192598342</c:v>
                </c:pt>
                <c:pt idx="1580">
                  <c:v>10.242723464</c:v>
                </c:pt>
                <c:pt idx="1581">
                  <c:v>10.293103218</c:v>
                </c:pt>
                <c:pt idx="1582">
                  <c:v>10.343261718</c:v>
                </c:pt>
                <c:pt idx="1583">
                  <c:v>10.393435478</c:v>
                </c:pt>
                <c:pt idx="1584">
                  <c:v>10.443647384</c:v>
                </c:pt>
                <c:pt idx="1585">
                  <c:v>10.493826866</c:v>
                </c:pt>
                <c:pt idx="1586">
                  <c:v>10.544064522</c:v>
                </c:pt>
                <c:pt idx="1587">
                  <c:v>10.594314576</c:v>
                </c:pt>
                <c:pt idx="1588">
                  <c:v>10.644497872</c:v>
                </c:pt>
                <c:pt idx="1589">
                  <c:v>10.694708824</c:v>
                </c:pt>
                <c:pt idx="1590">
                  <c:v>10.744916916</c:v>
                </c:pt>
                <c:pt idx="1591">
                  <c:v>10.795128822</c:v>
                </c:pt>
                <c:pt idx="1592">
                  <c:v>10.84526825</c:v>
                </c:pt>
                <c:pt idx="1593">
                  <c:v>10.89556408</c:v>
                </c:pt>
                <c:pt idx="1594">
                  <c:v>10.945782662</c:v>
                </c:pt>
                <c:pt idx="1595">
                  <c:v>10.995910644</c:v>
                </c:pt>
                <c:pt idx="1596">
                  <c:v>11.046175956</c:v>
                </c:pt>
                <c:pt idx="1597">
                  <c:v>11.096393586</c:v>
                </c:pt>
                <c:pt idx="1598">
                  <c:v>11.146547318</c:v>
                </c:pt>
                <c:pt idx="1599">
                  <c:v>11.196847916</c:v>
                </c:pt>
                <c:pt idx="1600">
                  <c:v>11.24701786</c:v>
                </c:pt>
                <c:pt idx="1601">
                  <c:v>11.29722786</c:v>
                </c:pt>
                <c:pt idx="1602">
                  <c:v>11.347395896</c:v>
                </c:pt>
                <c:pt idx="1603">
                  <c:v>11.397630692</c:v>
                </c:pt>
                <c:pt idx="1604">
                  <c:v>11.447836876</c:v>
                </c:pt>
                <c:pt idx="1605">
                  <c:v>11.498009682</c:v>
                </c:pt>
                <c:pt idx="1606">
                  <c:v>11.54838276</c:v>
                </c:pt>
                <c:pt idx="1607">
                  <c:v>11.598443032</c:v>
                </c:pt>
                <c:pt idx="1608">
                  <c:v>11.648666382</c:v>
                </c:pt>
                <c:pt idx="1609">
                  <c:v>11.698898316</c:v>
                </c:pt>
                <c:pt idx="1610">
                  <c:v>11.749109268</c:v>
                </c:pt>
                <c:pt idx="1611">
                  <c:v>11.799221992</c:v>
                </c:pt>
                <c:pt idx="1612">
                  <c:v>11.84964943</c:v>
                </c:pt>
                <c:pt idx="1613">
                  <c:v>11.899652482</c:v>
                </c:pt>
                <c:pt idx="1614">
                  <c:v>11.949970246</c:v>
                </c:pt>
                <c:pt idx="1615">
                  <c:v>12.000160218</c:v>
                </c:pt>
                <c:pt idx="1616">
                  <c:v>12.050322532</c:v>
                </c:pt>
                <c:pt idx="1617">
                  <c:v>12.10056305</c:v>
                </c:pt>
                <c:pt idx="1618">
                  <c:v>12.150842666</c:v>
                </c:pt>
                <c:pt idx="1619">
                  <c:v>12.200941086</c:v>
                </c:pt>
                <c:pt idx="1620">
                  <c:v>12.251196862</c:v>
                </c:pt>
                <c:pt idx="1621">
                  <c:v>12.301384926</c:v>
                </c:pt>
                <c:pt idx="1622">
                  <c:v>12.35157299</c:v>
                </c:pt>
                <c:pt idx="1623">
                  <c:v>12.401812554</c:v>
                </c:pt>
                <c:pt idx="1624">
                  <c:v>12.452049256</c:v>
                </c:pt>
                <c:pt idx="1625">
                  <c:v>12.502260208</c:v>
                </c:pt>
                <c:pt idx="1626">
                  <c:v>12.55243969</c:v>
                </c:pt>
                <c:pt idx="1627">
                  <c:v>12.602656364</c:v>
                </c:pt>
                <c:pt idx="1628">
                  <c:v>12.652835846</c:v>
                </c:pt>
                <c:pt idx="1629">
                  <c:v>12.703032494</c:v>
                </c:pt>
                <c:pt idx="1630">
                  <c:v>12.753335952</c:v>
                </c:pt>
                <c:pt idx="1631">
                  <c:v>12.80354023</c:v>
                </c:pt>
                <c:pt idx="1632">
                  <c:v>12.853722572</c:v>
                </c:pt>
                <c:pt idx="1633">
                  <c:v>12.903839112</c:v>
                </c:pt>
                <c:pt idx="1634">
                  <c:v>12.954141616</c:v>
                </c:pt>
                <c:pt idx="1635">
                  <c:v>13.004247666</c:v>
                </c:pt>
                <c:pt idx="1636">
                  <c:v>13.054597854</c:v>
                </c:pt>
                <c:pt idx="1637">
                  <c:v>13.104765892</c:v>
                </c:pt>
                <c:pt idx="1638">
                  <c:v>13.154960632</c:v>
                </c:pt>
                <c:pt idx="1639">
                  <c:v>13.205159188</c:v>
                </c:pt>
                <c:pt idx="1640">
                  <c:v>13.255345344</c:v>
                </c:pt>
                <c:pt idx="1641">
                  <c:v>13.305539132</c:v>
                </c:pt>
                <c:pt idx="1642">
                  <c:v>13.355840682</c:v>
                </c:pt>
                <c:pt idx="1643">
                  <c:v>13.406027794</c:v>
                </c:pt>
                <c:pt idx="1644">
                  <c:v>13.456186294</c:v>
                </c:pt>
                <c:pt idx="1645">
                  <c:v>13.506436348</c:v>
                </c:pt>
                <c:pt idx="1646">
                  <c:v>13.556630134</c:v>
                </c:pt>
                <c:pt idx="1647">
                  <c:v>13.606787682</c:v>
                </c:pt>
                <c:pt idx="1648">
                  <c:v>13.65704155</c:v>
                </c:pt>
                <c:pt idx="1649">
                  <c:v>13.70732689</c:v>
                </c:pt>
                <c:pt idx="1650">
                  <c:v>13.757443428</c:v>
                </c:pt>
                <c:pt idx="1651">
                  <c:v>13.807644844</c:v>
                </c:pt>
                <c:pt idx="1652">
                  <c:v>13.857865334</c:v>
                </c:pt>
                <c:pt idx="1653">
                  <c:v>13.90805626</c:v>
                </c:pt>
                <c:pt idx="1654">
                  <c:v>13.958335876</c:v>
                </c:pt>
                <c:pt idx="1655">
                  <c:v>14.008550644</c:v>
                </c:pt>
                <c:pt idx="1656">
                  <c:v>14.058699608</c:v>
                </c:pt>
                <c:pt idx="1657">
                  <c:v>14.10890007</c:v>
                </c:pt>
                <c:pt idx="1658">
                  <c:v>14.159132004</c:v>
                </c:pt>
                <c:pt idx="1659">
                  <c:v>14.209275246</c:v>
                </c:pt>
                <c:pt idx="1660">
                  <c:v>14.259533882</c:v>
                </c:pt>
                <c:pt idx="1661">
                  <c:v>14.30983162</c:v>
                </c:pt>
                <c:pt idx="1662">
                  <c:v>14.359994888</c:v>
                </c:pt>
                <c:pt idx="1663">
                  <c:v>14.410160064</c:v>
                </c:pt>
                <c:pt idx="1664">
                  <c:v>14.460382462</c:v>
                </c:pt>
                <c:pt idx="1665">
                  <c:v>14.510582924</c:v>
                </c:pt>
                <c:pt idx="1666">
                  <c:v>14.560769082</c:v>
                </c:pt>
                <c:pt idx="1667">
                  <c:v>14.61109066</c:v>
                </c:pt>
                <c:pt idx="1668">
                  <c:v>14.661215782</c:v>
                </c:pt>
                <c:pt idx="1669">
                  <c:v>14.71138382</c:v>
                </c:pt>
                <c:pt idx="1670">
                  <c:v>14.76170826</c:v>
                </c:pt>
                <c:pt idx="1671">
                  <c:v>14.811815262</c:v>
                </c:pt>
                <c:pt idx="1672">
                  <c:v>14.861999512</c:v>
                </c:pt>
                <c:pt idx="1673">
                  <c:v>14.912365914</c:v>
                </c:pt>
                <c:pt idx="1674">
                  <c:v>14.962479592</c:v>
                </c:pt>
                <c:pt idx="1675">
                  <c:v>15.001905442</c:v>
                </c:pt>
                <c:pt idx="1676">
                  <c:v>15.00817871</c:v>
                </c:pt>
                <c:pt idx="1677">
                  <c:v>15.00798893</c:v>
                </c:pt>
                <c:pt idx="1678">
                  <c:v>15.00794983</c:v>
                </c:pt>
                <c:pt idx="1679">
                  <c:v>15.008079528</c:v>
                </c:pt>
                <c:pt idx="1680">
                  <c:v>15.008063316</c:v>
                </c:pt>
                <c:pt idx="1681">
                  <c:v>15.00800991</c:v>
                </c:pt>
                <c:pt idx="1682">
                  <c:v>15.008008956</c:v>
                </c:pt>
                <c:pt idx="1683">
                  <c:v>15.008029938</c:v>
                </c:pt>
                <c:pt idx="1684">
                  <c:v>15.008006096</c:v>
                </c:pt>
                <c:pt idx="1685">
                  <c:v>15.008006096</c:v>
                </c:pt>
                <c:pt idx="1686">
                  <c:v>15.008080482</c:v>
                </c:pt>
                <c:pt idx="1687">
                  <c:v>15.00798893</c:v>
                </c:pt>
                <c:pt idx="1688">
                  <c:v>15.008024216</c:v>
                </c:pt>
                <c:pt idx="1689">
                  <c:v>15.008015632</c:v>
                </c:pt>
                <c:pt idx="1690">
                  <c:v>15.007961274</c:v>
                </c:pt>
                <c:pt idx="1691">
                  <c:v>15.00802517</c:v>
                </c:pt>
                <c:pt idx="1692">
                  <c:v>15.008054734</c:v>
                </c:pt>
                <c:pt idx="1693">
                  <c:v>15.007994652</c:v>
                </c:pt>
                <c:pt idx="1694">
                  <c:v>15.008001328</c:v>
                </c:pt>
                <c:pt idx="1695">
                  <c:v>15.008044242</c:v>
                </c:pt>
                <c:pt idx="1696">
                  <c:v>15.00795269</c:v>
                </c:pt>
                <c:pt idx="1697">
                  <c:v>15.008060456</c:v>
                </c:pt>
                <c:pt idx="1698">
                  <c:v>15.008062362</c:v>
                </c:pt>
                <c:pt idx="1699">
                  <c:v>15.00794506</c:v>
                </c:pt>
                <c:pt idx="1700">
                  <c:v>15.008041382</c:v>
                </c:pt>
                <c:pt idx="1701">
                  <c:v>15.00802803</c:v>
                </c:pt>
                <c:pt idx="1702">
                  <c:v>15.008021354</c:v>
                </c:pt>
                <c:pt idx="1703">
                  <c:v>15.007929802</c:v>
                </c:pt>
                <c:pt idx="1704">
                  <c:v>15.008142472</c:v>
                </c:pt>
                <c:pt idx="1705">
                  <c:v>15.008142472</c:v>
                </c:pt>
                <c:pt idx="1706">
                  <c:v>15.024396896</c:v>
                </c:pt>
                <c:pt idx="1707">
                  <c:v>15.071531296</c:v>
                </c:pt>
                <c:pt idx="1708">
                  <c:v>15.121644974</c:v>
                </c:pt>
                <c:pt idx="1709">
                  <c:v>15.172026634</c:v>
                </c:pt>
                <c:pt idx="1710">
                  <c:v>15.222250938</c:v>
                </c:pt>
                <c:pt idx="1711">
                  <c:v>15.272411346</c:v>
                </c:pt>
                <c:pt idx="1712">
                  <c:v>15.32257557</c:v>
                </c:pt>
                <c:pt idx="1713">
                  <c:v>15.372769356</c:v>
                </c:pt>
                <c:pt idx="1714">
                  <c:v>15.42297554</c:v>
                </c:pt>
                <c:pt idx="1715">
                  <c:v>15.47319603</c:v>
                </c:pt>
                <c:pt idx="1716">
                  <c:v>15.523522378</c:v>
                </c:pt>
                <c:pt idx="1717">
                  <c:v>15.573633194</c:v>
                </c:pt>
                <c:pt idx="1718">
                  <c:v>15.623868942</c:v>
                </c:pt>
                <c:pt idx="1719">
                  <c:v>15.674077034</c:v>
                </c:pt>
                <c:pt idx="1720">
                  <c:v>15.724237442</c:v>
                </c:pt>
                <c:pt idx="1721">
                  <c:v>15.774407386</c:v>
                </c:pt>
                <c:pt idx="1722">
                  <c:v>15.82477665</c:v>
                </c:pt>
                <c:pt idx="1723">
                  <c:v>15.874913216</c:v>
                </c:pt>
                <c:pt idx="1724">
                  <c:v>15.92509842</c:v>
                </c:pt>
                <c:pt idx="1725">
                  <c:v>15.975346566</c:v>
                </c:pt>
                <c:pt idx="1726">
                  <c:v>16.02541542000001</c:v>
                </c:pt>
                <c:pt idx="1727">
                  <c:v>16.075769424</c:v>
                </c:pt>
                <c:pt idx="1728">
                  <c:v>16.12596321199999</c:v>
                </c:pt>
                <c:pt idx="1729">
                  <c:v>16.176210404</c:v>
                </c:pt>
                <c:pt idx="1730">
                  <c:v>16.226385116</c:v>
                </c:pt>
                <c:pt idx="1731">
                  <c:v>16.276540756</c:v>
                </c:pt>
                <c:pt idx="1732">
                  <c:v>16.326761246</c:v>
                </c:pt>
                <c:pt idx="1733">
                  <c:v>16.376907348</c:v>
                </c:pt>
                <c:pt idx="1734">
                  <c:v>16.42722702</c:v>
                </c:pt>
                <c:pt idx="1735">
                  <c:v>16.477451324</c:v>
                </c:pt>
                <c:pt idx="1736">
                  <c:v>16.52753257799995</c:v>
                </c:pt>
                <c:pt idx="1737">
                  <c:v>16.577955246</c:v>
                </c:pt>
                <c:pt idx="1738">
                  <c:v>16.628044128</c:v>
                </c:pt>
                <c:pt idx="1739">
                  <c:v>16.678060532</c:v>
                </c:pt>
                <c:pt idx="1740">
                  <c:v>16.728588104</c:v>
                </c:pt>
                <c:pt idx="1741">
                  <c:v>16.778448104</c:v>
                </c:pt>
                <c:pt idx="1742">
                  <c:v>16.82906532200001</c:v>
                </c:pt>
                <c:pt idx="1743">
                  <c:v>16.87913704</c:v>
                </c:pt>
                <c:pt idx="1744">
                  <c:v>16.929153442</c:v>
                </c:pt>
                <c:pt idx="1745">
                  <c:v>16.979654312</c:v>
                </c:pt>
                <c:pt idx="1746">
                  <c:v>17.02962684599996</c:v>
                </c:pt>
                <c:pt idx="1747">
                  <c:v>17.08001327599995</c:v>
                </c:pt>
                <c:pt idx="1748">
                  <c:v>17.13015937799999</c:v>
                </c:pt>
                <c:pt idx="1749">
                  <c:v>17.180334092</c:v>
                </c:pt>
                <c:pt idx="1750">
                  <c:v>17.230560302</c:v>
                </c:pt>
                <c:pt idx="1751">
                  <c:v>17.280693054</c:v>
                </c:pt>
                <c:pt idx="1752">
                  <c:v>17.330924988</c:v>
                </c:pt>
                <c:pt idx="1753">
                  <c:v>17.381248474</c:v>
                </c:pt>
                <c:pt idx="1754">
                  <c:v>17.43141174399999</c:v>
                </c:pt>
                <c:pt idx="1755">
                  <c:v>17.48157691999998</c:v>
                </c:pt>
                <c:pt idx="1756">
                  <c:v>17.531763076</c:v>
                </c:pt>
                <c:pt idx="1757">
                  <c:v>17.58202362</c:v>
                </c:pt>
                <c:pt idx="1758">
                  <c:v>17.632225036</c:v>
                </c:pt>
                <c:pt idx="1759">
                  <c:v>17.682378768</c:v>
                </c:pt>
                <c:pt idx="1760">
                  <c:v>17.732761384</c:v>
                </c:pt>
                <c:pt idx="1761">
                  <c:v>17.782827378</c:v>
                </c:pt>
                <c:pt idx="1762">
                  <c:v>17.833114624</c:v>
                </c:pt>
                <c:pt idx="1763">
                  <c:v>17.88317871</c:v>
                </c:pt>
                <c:pt idx="1764">
                  <c:v>17.93362808199998</c:v>
                </c:pt>
                <c:pt idx="1765">
                  <c:v>17.983415604</c:v>
                </c:pt>
                <c:pt idx="1766">
                  <c:v>18.034189224</c:v>
                </c:pt>
                <c:pt idx="1767">
                  <c:v>18.08415413000001</c:v>
                </c:pt>
                <c:pt idx="1768">
                  <c:v>18.13425827</c:v>
                </c:pt>
                <c:pt idx="1769">
                  <c:v>18.18442154</c:v>
                </c:pt>
                <c:pt idx="1770">
                  <c:v>18.23454475400001</c:v>
                </c:pt>
                <c:pt idx="1771">
                  <c:v>18.28538704</c:v>
                </c:pt>
                <c:pt idx="1772">
                  <c:v>18.335063934</c:v>
                </c:pt>
                <c:pt idx="1773">
                  <c:v>18.385183334</c:v>
                </c:pt>
                <c:pt idx="1774">
                  <c:v>18.43554306</c:v>
                </c:pt>
                <c:pt idx="1775">
                  <c:v>18.485830308</c:v>
                </c:pt>
                <c:pt idx="1776">
                  <c:v>18.535951614</c:v>
                </c:pt>
                <c:pt idx="1777">
                  <c:v>18.586221694</c:v>
                </c:pt>
                <c:pt idx="1778">
                  <c:v>18.636505126</c:v>
                </c:pt>
                <c:pt idx="1779">
                  <c:v>18.686779022</c:v>
                </c:pt>
                <c:pt idx="1780">
                  <c:v>18.736650466</c:v>
                </c:pt>
                <c:pt idx="1781">
                  <c:v>18.787006378</c:v>
                </c:pt>
                <c:pt idx="1782">
                  <c:v>18.837306976</c:v>
                </c:pt>
                <c:pt idx="1783">
                  <c:v>18.88732338</c:v>
                </c:pt>
                <c:pt idx="1784">
                  <c:v>18.937677384</c:v>
                </c:pt>
                <c:pt idx="1785">
                  <c:v>18.98786354</c:v>
                </c:pt>
                <c:pt idx="1786">
                  <c:v>19.038040162</c:v>
                </c:pt>
                <c:pt idx="1787">
                  <c:v>19.088285446</c:v>
                </c:pt>
                <c:pt idx="1788">
                  <c:v>19.138462066</c:v>
                </c:pt>
                <c:pt idx="1789">
                  <c:v>19.188714982</c:v>
                </c:pt>
                <c:pt idx="1790">
                  <c:v>19.238969802</c:v>
                </c:pt>
                <c:pt idx="1791">
                  <c:v>19.289058686</c:v>
                </c:pt>
                <c:pt idx="1792">
                  <c:v>19.339300156</c:v>
                </c:pt>
                <c:pt idx="1793">
                  <c:v>19.38948822</c:v>
                </c:pt>
                <c:pt idx="1794">
                  <c:v>19.439666748</c:v>
                </c:pt>
                <c:pt idx="1795">
                  <c:v>19.489959716</c:v>
                </c:pt>
                <c:pt idx="1796">
                  <c:v>19.54011345</c:v>
                </c:pt>
                <c:pt idx="1797">
                  <c:v>19.590387344</c:v>
                </c:pt>
                <c:pt idx="1798">
                  <c:v>19.640480042</c:v>
                </c:pt>
                <c:pt idx="1799">
                  <c:v>19.690818786</c:v>
                </c:pt>
                <c:pt idx="1800">
                  <c:v>19.74093628</c:v>
                </c:pt>
                <c:pt idx="1801">
                  <c:v>19.791051864</c:v>
                </c:pt>
                <c:pt idx="1802">
                  <c:v>19.841497422</c:v>
                </c:pt>
                <c:pt idx="1803">
                  <c:v>19.89151764</c:v>
                </c:pt>
                <c:pt idx="1804">
                  <c:v>19.941848754</c:v>
                </c:pt>
                <c:pt idx="1805">
                  <c:v>19.989234924</c:v>
                </c:pt>
                <c:pt idx="1806">
                  <c:v>20.007545472</c:v>
                </c:pt>
                <c:pt idx="1807">
                  <c:v>20.007343292</c:v>
                </c:pt>
                <c:pt idx="1808">
                  <c:v>20.007484436</c:v>
                </c:pt>
                <c:pt idx="1809">
                  <c:v>20.00743865999999</c:v>
                </c:pt>
                <c:pt idx="1810">
                  <c:v>20.007390976</c:v>
                </c:pt>
                <c:pt idx="1811">
                  <c:v>20.007444382</c:v>
                </c:pt>
                <c:pt idx="1812">
                  <c:v>20.007411956</c:v>
                </c:pt>
                <c:pt idx="1813">
                  <c:v>20.00733757</c:v>
                </c:pt>
                <c:pt idx="1814">
                  <c:v>20.007465362</c:v>
                </c:pt>
                <c:pt idx="1815">
                  <c:v>20.007450104</c:v>
                </c:pt>
                <c:pt idx="1816">
                  <c:v>20.00745964</c:v>
                </c:pt>
                <c:pt idx="1817">
                  <c:v>20.007432938</c:v>
                </c:pt>
                <c:pt idx="1818">
                  <c:v>20.007392884</c:v>
                </c:pt>
                <c:pt idx="1819">
                  <c:v>20.007406234</c:v>
                </c:pt>
                <c:pt idx="1820">
                  <c:v>15.252606392</c:v>
                </c:pt>
                <c:pt idx="1821">
                  <c:v>0.009563774</c:v>
                </c:pt>
                <c:pt idx="1822">
                  <c:v>0.009505846</c:v>
                </c:pt>
                <c:pt idx="1823">
                  <c:v>0.009490364</c:v>
                </c:pt>
                <c:pt idx="1824">
                  <c:v>0.009481386</c:v>
                </c:pt>
                <c:pt idx="1825">
                  <c:v>0.009474732</c:v>
                </c:pt>
                <c:pt idx="1826">
                  <c:v>0.009468772</c:v>
                </c:pt>
                <c:pt idx="1827">
                  <c:v>0.00947383</c:v>
                </c:pt>
                <c:pt idx="1828">
                  <c:v>0.009469076</c:v>
                </c:pt>
                <c:pt idx="1829">
                  <c:v>0.009468182</c:v>
                </c:pt>
                <c:pt idx="1830">
                  <c:v>0.009465172</c:v>
                </c:pt>
                <c:pt idx="1831">
                  <c:v>0.009461858</c:v>
                </c:pt>
                <c:pt idx="1832">
                  <c:v>0.009463042</c:v>
                </c:pt>
                <c:pt idx="1833">
                  <c:v>0.009461276</c:v>
                </c:pt>
                <c:pt idx="1834">
                  <c:v>0.009457044</c:v>
                </c:pt>
                <c:pt idx="1835">
                  <c:v>0.009459778</c:v>
                </c:pt>
                <c:pt idx="1836">
                  <c:v>0.00945893</c:v>
                </c:pt>
                <c:pt idx="1837">
                  <c:v>0.009458304</c:v>
                </c:pt>
                <c:pt idx="1838">
                  <c:v>0.009459578</c:v>
                </c:pt>
                <c:pt idx="1839">
                  <c:v>0.00945568</c:v>
                </c:pt>
                <c:pt idx="1840">
                  <c:v>0.009450852</c:v>
                </c:pt>
                <c:pt idx="1841">
                  <c:v>0.009449802</c:v>
                </c:pt>
                <c:pt idx="1842">
                  <c:v>0.009448678</c:v>
                </c:pt>
                <c:pt idx="1843">
                  <c:v>0.009448722</c:v>
                </c:pt>
                <c:pt idx="1844">
                  <c:v>0.009447082</c:v>
                </c:pt>
                <c:pt idx="1845">
                  <c:v>0.009447522</c:v>
                </c:pt>
                <c:pt idx="1846">
                  <c:v>0.009449184</c:v>
                </c:pt>
                <c:pt idx="1847">
                  <c:v>0.00945142</c:v>
                </c:pt>
                <c:pt idx="1848">
                  <c:v>0.009451598</c:v>
                </c:pt>
                <c:pt idx="1849">
                  <c:v>0.00945212</c:v>
                </c:pt>
                <c:pt idx="1850">
                  <c:v>0.00944917</c:v>
                </c:pt>
                <c:pt idx="1851">
                  <c:v>0.009453378</c:v>
                </c:pt>
                <c:pt idx="1852">
                  <c:v>0.009457246</c:v>
                </c:pt>
                <c:pt idx="1853">
                  <c:v>0.009458228</c:v>
                </c:pt>
                <c:pt idx="1854">
                  <c:v>0.009454734</c:v>
                </c:pt>
                <c:pt idx="1855">
                  <c:v>0.009455606</c:v>
                </c:pt>
                <c:pt idx="1856">
                  <c:v>0.00945539</c:v>
                </c:pt>
                <c:pt idx="1857">
                  <c:v>0.0094527</c:v>
                </c:pt>
                <c:pt idx="1858">
                  <c:v>0.009452052</c:v>
                </c:pt>
                <c:pt idx="1859">
                  <c:v>0.009454876</c:v>
                </c:pt>
                <c:pt idx="1860">
                  <c:v>0.009456046</c:v>
                </c:pt>
                <c:pt idx="1861">
                  <c:v>0.009450712</c:v>
                </c:pt>
                <c:pt idx="1862">
                  <c:v>0.00945077</c:v>
                </c:pt>
                <c:pt idx="1863">
                  <c:v>0.009444952</c:v>
                </c:pt>
                <c:pt idx="1864">
                  <c:v>0.009449124</c:v>
                </c:pt>
                <c:pt idx="1865">
                  <c:v>0.009448342</c:v>
                </c:pt>
                <c:pt idx="1866">
                  <c:v>0.009452298</c:v>
                </c:pt>
                <c:pt idx="1867">
                  <c:v>0.009446926</c:v>
                </c:pt>
                <c:pt idx="1868">
                  <c:v>0.009444564</c:v>
                </c:pt>
                <c:pt idx="1869">
                  <c:v>0.009443148</c:v>
                </c:pt>
                <c:pt idx="1870">
                  <c:v>0.009443336</c:v>
                </c:pt>
                <c:pt idx="1871">
                  <c:v>0.009444222</c:v>
                </c:pt>
                <c:pt idx="1872">
                  <c:v>0.0094449</c:v>
                </c:pt>
                <c:pt idx="1873">
                  <c:v>0.009446956</c:v>
                </c:pt>
                <c:pt idx="1874">
                  <c:v>0.009449788</c:v>
                </c:pt>
                <c:pt idx="1875">
                  <c:v>0.00944332</c:v>
                </c:pt>
                <c:pt idx="1876">
                  <c:v>0.00944867</c:v>
                </c:pt>
                <c:pt idx="1877">
                  <c:v>0.009448342</c:v>
                </c:pt>
                <c:pt idx="1878">
                  <c:v>0.0094475</c:v>
                </c:pt>
                <c:pt idx="1879">
                  <c:v>0.009448826</c:v>
                </c:pt>
                <c:pt idx="1880">
                  <c:v>0.009447232</c:v>
                </c:pt>
                <c:pt idx="1881">
                  <c:v>0.009449304</c:v>
                </c:pt>
                <c:pt idx="1882">
                  <c:v>0.009440332</c:v>
                </c:pt>
                <c:pt idx="1883">
                  <c:v>0.009437948</c:v>
                </c:pt>
                <c:pt idx="1884">
                  <c:v>0.009435908</c:v>
                </c:pt>
                <c:pt idx="1885">
                  <c:v>0.009437852</c:v>
                </c:pt>
                <c:pt idx="1886">
                  <c:v>0.009437114</c:v>
                </c:pt>
                <c:pt idx="1887">
                  <c:v>0.009440362</c:v>
                </c:pt>
                <c:pt idx="1888">
                  <c:v>0.00943993</c:v>
                </c:pt>
                <c:pt idx="1889">
                  <c:v>0.009439998</c:v>
                </c:pt>
                <c:pt idx="1890">
                  <c:v>0.00944195</c:v>
                </c:pt>
                <c:pt idx="1891">
                  <c:v>0.009441466</c:v>
                </c:pt>
                <c:pt idx="1892">
                  <c:v>0.009442032</c:v>
                </c:pt>
                <c:pt idx="1893">
                  <c:v>0.009442076</c:v>
                </c:pt>
                <c:pt idx="1894">
                  <c:v>0.009442828</c:v>
                </c:pt>
                <c:pt idx="1895">
                  <c:v>0.009443246</c:v>
                </c:pt>
                <c:pt idx="1896">
                  <c:v>0.009446964</c:v>
                </c:pt>
                <c:pt idx="1897">
                  <c:v>0.009448826</c:v>
                </c:pt>
                <c:pt idx="1898">
                  <c:v>0.009442576</c:v>
                </c:pt>
                <c:pt idx="1899">
                  <c:v>0.0094385</c:v>
                </c:pt>
                <c:pt idx="1900">
                  <c:v>0.009435102</c:v>
                </c:pt>
                <c:pt idx="1901">
                  <c:v>0.009440132</c:v>
                </c:pt>
                <c:pt idx="1902">
                  <c:v>0.009442516</c:v>
                </c:pt>
                <c:pt idx="1903">
                  <c:v>0.009442158</c:v>
                </c:pt>
                <c:pt idx="1904">
                  <c:v>0.009441458</c:v>
                </c:pt>
                <c:pt idx="1905">
                  <c:v>0.009439058</c:v>
                </c:pt>
                <c:pt idx="1906">
                  <c:v>0.009434164</c:v>
                </c:pt>
                <c:pt idx="1907">
                  <c:v>0.009434552</c:v>
                </c:pt>
                <c:pt idx="1908">
                  <c:v>0.00943689</c:v>
                </c:pt>
                <c:pt idx="1909">
                  <c:v>0.00943987</c:v>
                </c:pt>
                <c:pt idx="1910">
                  <c:v>0.009443402</c:v>
                </c:pt>
                <c:pt idx="1911">
                  <c:v>0.00943876</c:v>
                </c:pt>
                <c:pt idx="1912">
                  <c:v>0.009436056</c:v>
                </c:pt>
                <c:pt idx="1913">
                  <c:v>0.009443798</c:v>
                </c:pt>
                <c:pt idx="1914">
                  <c:v>0.00943873</c:v>
                </c:pt>
                <c:pt idx="1915">
                  <c:v>0.009439624</c:v>
                </c:pt>
                <c:pt idx="1916">
                  <c:v>0.009438954</c:v>
                </c:pt>
                <c:pt idx="1917">
                  <c:v>0.009432808</c:v>
                </c:pt>
                <c:pt idx="1918">
                  <c:v>0.00944084</c:v>
                </c:pt>
                <c:pt idx="1919">
                  <c:v>0.009441524</c:v>
                </c:pt>
                <c:pt idx="1920">
                  <c:v>0.009440846</c:v>
                </c:pt>
                <c:pt idx="1921">
                  <c:v>0.009440146</c:v>
                </c:pt>
                <c:pt idx="1922">
                  <c:v>0.009441852</c:v>
                </c:pt>
                <c:pt idx="1923">
                  <c:v>0.009436742</c:v>
                </c:pt>
                <c:pt idx="1924">
                  <c:v>0.009435884</c:v>
                </c:pt>
                <c:pt idx="1925">
                  <c:v>0.009438306</c:v>
                </c:pt>
                <c:pt idx="1926">
                  <c:v>0.00943654</c:v>
                </c:pt>
                <c:pt idx="1927">
                  <c:v>0.009442158</c:v>
                </c:pt>
                <c:pt idx="1928">
                  <c:v>0.009445616</c:v>
                </c:pt>
                <c:pt idx="1929">
                  <c:v>0.009439864</c:v>
                </c:pt>
                <c:pt idx="1930">
                  <c:v>0.009440296</c:v>
                </c:pt>
                <c:pt idx="1931">
                  <c:v>0.009441764</c:v>
                </c:pt>
                <c:pt idx="1932">
                  <c:v>0.009442374</c:v>
                </c:pt>
                <c:pt idx="1933">
                  <c:v>0.00944098</c:v>
                </c:pt>
                <c:pt idx="1934">
                  <c:v>0.00944022</c:v>
                </c:pt>
                <c:pt idx="1935">
                  <c:v>0.009437718</c:v>
                </c:pt>
                <c:pt idx="1936">
                  <c:v>0.009432032</c:v>
                </c:pt>
                <c:pt idx="1937">
                  <c:v>0.009437926</c:v>
                </c:pt>
                <c:pt idx="1938">
                  <c:v>0.009443618</c:v>
                </c:pt>
                <c:pt idx="1939">
                  <c:v>0.009439624</c:v>
                </c:pt>
                <c:pt idx="1940">
                  <c:v>0.009437956</c:v>
                </c:pt>
                <c:pt idx="1941">
                  <c:v>0.009442136</c:v>
                </c:pt>
                <c:pt idx="1942">
                  <c:v>0.0094352</c:v>
                </c:pt>
                <c:pt idx="1943">
                  <c:v>0.009436198</c:v>
                </c:pt>
                <c:pt idx="1944">
                  <c:v>0.009442144</c:v>
                </c:pt>
                <c:pt idx="1945">
                  <c:v>0.009445324</c:v>
                </c:pt>
                <c:pt idx="1946">
                  <c:v>0.009440436</c:v>
                </c:pt>
                <c:pt idx="1947">
                  <c:v>0.009438262</c:v>
                </c:pt>
                <c:pt idx="1948">
                  <c:v>0.009434402</c:v>
                </c:pt>
                <c:pt idx="1949">
                  <c:v>0.009429618</c:v>
                </c:pt>
                <c:pt idx="1950">
                  <c:v>0.009431884</c:v>
                </c:pt>
                <c:pt idx="1951">
                  <c:v>0.009432926</c:v>
                </c:pt>
                <c:pt idx="1952">
                  <c:v>0.009431832</c:v>
                </c:pt>
                <c:pt idx="1953">
                  <c:v>0.00943067</c:v>
                </c:pt>
                <c:pt idx="1954">
                  <c:v>0.009430826</c:v>
                </c:pt>
                <c:pt idx="1955">
                  <c:v>0.009429172</c:v>
                </c:pt>
                <c:pt idx="1956">
                  <c:v>0.009426176</c:v>
                </c:pt>
                <c:pt idx="1957">
                  <c:v>0.00943096</c:v>
                </c:pt>
                <c:pt idx="1958">
                  <c:v>0.009428292</c:v>
                </c:pt>
                <c:pt idx="1959">
                  <c:v>0.009428308</c:v>
                </c:pt>
                <c:pt idx="1960">
                  <c:v>0.009429738</c:v>
                </c:pt>
                <c:pt idx="1961">
                  <c:v>0.009429834</c:v>
                </c:pt>
                <c:pt idx="1962">
                  <c:v>0.009427934</c:v>
                </c:pt>
                <c:pt idx="1963">
                  <c:v>0.0094316</c:v>
                </c:pt>
                <c:pt idx="1964">
                  <c:v>0.009431698</c:v>
                </c:pt>
                <c:pt idx="1965">
                  <c:v>0.009434022</c:v>
                </c:pt>
                <c:pt idx="1966">
                  <c:v>0.009431184</c:v>
                </c:pt>
                <c:pt idx="1967">
                  <c:v>0.009427972</c:v>
                </c:pt>
                <c:pt idx="1968">
                  <c:v>0.009429612</c:v>
                </c:pt>
                <c:pt idx="1969">
                  <c:v>0.009427608</c:v>
                </c:pt>
                <c:pt idx="1970">
                  <c:v>0.009431072</c:v>
                </c:pt>
                <c:pt idx="1971">
                  <c:v>0.009428508</c:v>
                </c:pt>
                <c:pt idx="1972">
                  <c:v>0.009430646</c:v>
                </c:pt>
                <c:pt idx="1973">
                  <c:v>0.00942897</c:v>
                </c:pt>
                <c:pt idx="1974">
                  <c:v>0.00942994</c:v>
                </c:pt>
                <c:pt idx="1975">
                  <c:v>0.00943008</c:v>
                </c:pt>
                <c:pt idx="1976">
                  <c:v>0.009432614</c:v>
                </c:pt>
                <c:pt idx="1977">
                  <c:v>0.009431348</c:v>
                </c:pt>
                <c:pt idx="1978">
                  <c:v>0.009431258</c:v>
                </c:pt>
                <c:pt idx="1979">
                  <c:v>0.009432472</c:v>
                </c:pt>
                <c:pt idx="1980">
                  <c:v>0.009430998</c:v>
                </c:pt>
                <c:pt idx="1981">
                  <c:v>0.009428784</c:v>
                </c:pt>
                <c:pt idx="1982">
                  <c:v>0.00942991</c:v>
                </c:pt>
                <c:pt idx="1983">
                  <c:v>0.009431676</c:v>
                </c:pt>
                <c:pt idx="1984">
                  <c:v>0.009434126</c:v>
                </c:pt>
                <c:pt idx="1985">
                  <c:v>0.009430692</c:v>
                </c:pt>
                <c:pt idx="1986">
                  <c:v>0.00942877</c:v>
                </c:pt>
                <c:pt idx="1987">
                  <c:v>0.009426944</c:v>
                </c:pt>
                <c:pt idx="1988">
                  <c:v>0.009425842</c:v>
                </c:pt>
                <c:pt idx="1989">
                  <c:v>0.009426444</c:v>
                </c:pt>
                <c:pt idx="1990">
                  <c:v>0.009427622</c:v>
                </c:pt>
                <c:pt idx="1991">
                  <c:v>0.009428934</c:v>
                </c:pt>
                <c:pt idx="1992">
                  <c:v>0.00942605</c:v>
                </c:pt>
                <c:pt idx="1993">
                  <c:v>0.009422854</c:v>
                </c:pt>
                <c:pt idx="1994">
                  <c:v>0.009428158</c:v>
                </c:pt>
                <c:pt idx="1995">
                  <c:v>0.009429902</c:v>
                </c:pt>
                <c:pt idx="1996">
                  <c:v>0.009430482</c:v>
                </c:pt>
                <c:pt idx="1997">
                  <c:v>0.009428516</c:v>
                </c:pt>
                <c:pt idx="1998">
                  <c:v>0.009428934</c:v>
                </c:pt>
                <c:pt idx="1999">
                  <c:v>0.009427636</c:v>
                </c:pt>
                <c:pt idx="2000">
                  <c:v>0.009426728</c:v>
                </c:pt>
                <c:pt idx="2001">
                  <c:v>0.009429426</c:v>
                </c:pt>
                <c:pt idx="2002">
                  <c:v>0.00943046</c:v>
                </c:pt>
                <c:pt idx="2003">
                  <c:v>0.009429812</c:v>
                </c:pt>
                <c:pt idx="2004">
                  <c:v>0.009430424</c:v>
                </c:pt>
                <c:pt idx="2005">
                  <c:v>0.009427846</c:v>
                </c:pt>
                <c:pt idx="2006">
                  <c:v>0.009426646</c:v>
                </c:pt>
                <c:pt idx="2007">
                  <c:v>0.009428852</c:v>
                </c:pt>
                <c:pt idx="2008">
                  <c:v>0.009432658</c:v>
                </c:pt>
                <c:pt idx="2009">
                  <c:v>0.009436176</c:v>
                </c:pt>
                <c:pt idx="2010">
                  <c:v>0.009434126</c:v>
                </c:pt>
                <c:pt idx="2011">
                  <c:v>0.009424046</c:v>
                </c:pt>
                <c:pt idx="2012">
                  <c:v>0.009422726</c:v>
                </c:pt>
                <c:pt idx="2013">
                  <c:v>0.00942646</c:v>
                </c:pt>
                <c:pt idx="2014">
                  <c:v>0.009433418</c:v>
                </c:pt>
                <c:pt idx="2015">
                  <c:v>0.009436906</c:v>
                </c:pt>
                <c:pt idx="2016">
                  <c:v>0.00943514</c:v>
                </c:pt>
                <c:pt idx="2017">
                  <c:v>0.009433926</c:v>
                </c:pt>
                <c:pt idx="2018">
                  <c:v>0.009423732</c:v>
                </c:pt>
                <c:pt idx="2019">
                  <c:v>0.009425588</c:v>
                </c:pt>
                <c:pt idx="2020">
                  <c:v>0.009424194</c:v>
                </c:pt>
                <c:pt idx="2021">
                  <c:v>0.00942599</c:v>
                </c:pt>
                <c:pt idx="2022">
                  <c:v>0.009426102</c:v>
                </c:pt>
                <c:pt idx="2023">
                  <c:v>0.00942994</c:v>
                </c:pt>
                <c:pt idx="2024">
                  <c:v>0.00942529</c:v>
                </c:pt>
                <c:pt idx="2025">
                  <c:v>0.009426526</c:v>
                </c:pt>
                <c:pt idx="2026">
                  <c:v>0.009430922</c:v>
                </c:pt>
                <c:pt idx="2027">
                  <c:v>0.009429016</c:v>
                </c:pt>
                <c:pt idx="2028">
                  <c:v>0.009432576</c:v>
                </c:pt>
                <c:pt idx="2029">
                  <c:v>0.009434984</c:v>
                </c:pt>
                <c:pt idx="2030">
                  <c:v>0.009429314</c:v>
                </c:pt>
                <c:pt idx="2031">
                  <c:v>0.00943242</c:v>
                </c:pt>
                <c:pt idx="2032">
                  <c:v>0.009435512</c:v>
                </c:pt>
                <c:pt idx="2033">
                  <c:v>0.00944189</c:v>
                </c:pt>
                <c:pt idx="2034">
                  <c:v>0.009438052</c:v>
                </c:pt>
                <c:pt idx="2035">
                  <c:v>0.00943654</c:v>
                </c:pt>
                <c:pt idx="2036">
                  <c:v>0.009432174</c:v>
                </c:pt>
                <c:pt idx="2037">
                  <c:v>0.009433224</c:v>
                </c:pt>
                <c:pt idx="2038">
                  <c:v>0.009437382</c:v>
                </c:pt>
                <c:pt idx="2039">
                  <c:v>0.009434954</c:v>
                </c:pt>
                <c:pt idx="2040">
                  <c:v>0.00943669</c:v>
                </c:pt>
                <c:pt idx="2041">
                  <c:v>0.00943809</c:v>
                </c:pt>
                <c:pt idx="2042">
                  <c:v>0.00943178</c:v>
                </c:pt>
                <c:pt idx="2043">
                  <c:v>0.009431764</c:v>
                </c:pt>
                <c:pt idx="2044">
                  <c:v>0.009435094</c:v>
                </c:pt>
                <c:pt idx="2045">
                  <c:v>0.00943572</c:v>
                </c:pt>
                <c:pt idx="2046">
                  <c:v>0.009437502</c:v>
                </c:pt>
                <c:pt idx="2047">
                  <c:v>0.009436704</c:v>
                </c:pt>
                <c:pt idx="2048">
                  <c:v>0.00943382</c:v>
                </c:pt>
                <c:pt idx="2049">
                  <c:v>0.009430564</c:v>
                </c:pt>
                <c:pt idx="2050">
                  <c:v>0.009428068</c:v>
                </c:pt>
                <c:pt idx="2051">
                  <c:v>0.009434194</c:v>
                </c:pt>
                <c:pt idx="2052">
                  <c:v>0.009433888</c:v>
                </c:pt>
                <c:pt idx="2053">
                  <c:v>0.0094378</c:v>
                </c:pt>
                <c:pt idx="2054">
                  <c:v>0.009432704</c:v>
                </c:pt>
                <c:pt idx="2055">
                  <c:v>0.00942877</c:v>
                </c:pt>
                <c:pt idx="2056">
                  <c:v>0.009430498</c:v>
                </c:pt>
                <c:pt idx="2057">
                  <c:v>0.009429514</c:v>
                </c:pt>
                <c:pt idx="2058">
                  <c:v>0.00942608</c:v>
                </c:pt>
                <c:pt idx="2059">
                  <c:v>0.009427794</c:v>
                </c:pt>
                <c:pt idx="2060">
                  <c:v>0.009430208</c:v>
                </c:pt>
                <c:pt idx="2061">
                  <c:v>0.00942669</c:v>
                </c:pt>
                <c:pt idx="2062">
                  <c:v>0.009427964</c:v>
                </c:pt>
                <c:pt idx="2063">
                  <c:v>0.009426608</c:v>
                </c:pt>
                <c:pt idx="2064">
                  <c:v>0.009426414</c:v>
                </c:pt>
                <c:pt idx="2065">
                  <c:v>0.00942824</c:v>
                </c:pt>
                <c:pt idx="2066">
                  <c:v>0.009433008</c:v>
                </c:pt>
                <c:pt idx="2067">
                  <c:v>0.009430296</c:v>
                </c:pt>
                <c:pt idx="2068">
                  <c:v>0.009430348</c:v>
                </c:pt>
                <c:pt idx="2069">
                  <c:v>0.00943248</c:v>
                </c:pt>
                <c:pt idx="2070">
                  <c:v>0.00943423</c:v>
                </c:pt>
                <c:pt idx="2071">
                  <c:v>0.009437338</c:v>
                </c:pt>
                <c:pt idx="2072">
                  <c:v>0.009438634</c:v>
                </c:pt>
                <c:pt idx="2073">
                  <c:v>0.00943771</c:v>
                </c:pt>
                <c:pt idx="2074">
                  <c:v>0.009438432</c:v>
                </c:pt>
                <c:pt idx="2075">
                  <c:v>0.009437464</c:v>
                </c:pt>
                <c:pt idx="2076">
                  <c:v>0.009441428</c:v>
                </c:pt>
                <c:pt idx="2077">
                  <c:v>0.009439774</c:v>
                </c:pt>
                <c:pt idx="2078">
                  <c:v>0.009442494</c:v>
                </c:pt>
                <c:pt idx="2079">
                  <c:v>0.00944335</c:v>
                </c:pt>
                <c:pt idx="2080">
                  <c:v>0.00943993</c:v>
                </c:pt>
                <c:pt idx="2081">
                  <c:v>0.00944107</c:v>
                </c:pt>
                <c:pt idx="2082">
                  <c:v>0.009440512</c:v>
                </c:pt>
                <c:pt idx="2083">
                  <c:v>0.009439998</c:v>
                </c:pt>
                <c:pt idx="2084">
                  <c:v>0.009440556</c:v>
                </c:pt>
                <c:pt idx="2085">
                  <c:v>0.009440206</c:v>
                </c:pt>
                <c:pt idx="2086">
                  <c:v>0.009435936</c:v>
                </c:pt>
                <c:pt idx="2087">
                  <c:v>0.009434812</c:v>
                </c:pt>
                <c:pt idx="2088">
                  <c:v>0.009438314</c:v>
                </c:pt>
                <c:pt idx="2089">
                  <c:v>0.00943344</c:v>
                </c:pt>
                <c:pt idx="2090">
                  <c:v>0.00943806</c:v>
                </c:pt>
                <c:pt idx="2091">
                  <c:v>0.009431846</c:v>
                </c:pt>
                <c:pt idx="2092">
                  <c:v>0.009432748</c:v>
                </c:pt>
                <c:pt idx="2093">
                  <c:v>0.009436078</c:v>
                </c:pt>
                <c:pt idx="2094">
                  <c:v>0.009437516</c:v>
                </c:pt>
                <c:pt idx="2095">
                  <c:v>0.009438626</c:v>
                </c:pt>
                <c:pt idx="2096">
                  <c:v>0.009437658</c:v>
                </c:pt>
                <c:pt idx="2097">
                  <c:v>0.009440788</c:v>
                </c:pt>
                <c:pt idx="2098">
                  <c:v>0.009445652</c:v>
                </c:pt>
                <c:pt idx="2099">
                  <c:v>0.009445914</c:v>
                </c:pt>
                <c:pt idx="2100">
                  <c:v>0.009444862</c:v>
                </c:pt>
                <c:pt idx="2101">
                  <c:v>0.00944908</c:v>
                </c:pt>
                <c:pt idx="2102">
                  <c:v>0.009443038</c:v>
                </c:pt>
                <c:pt idx="2103">
                  <c:v>0.009447076</c:v>
                </c:pt>
                <c:pt idx="2104">
                  <c:v>0.009444884</c:v>
                </c:pt>
                <c:pt idx="2105">
                  <c:v>0.009446352</c:v>
                </c:pt>
                <c:pt idx="2106">
                  <c:v>0.009446784</c:v>
                </c:pt>
                <c:pt idx="2107">
                  <c:v>0.009448216</c:v>
                </c:pt>
                <c:pt idx="2108">
                  <c:v>0.00944616</c:v>
                </c:pt>
                <c:pt idx="2109">
                  <c:v>0.009446554</c:v>
                </c:pt>
                <c:pt idx="2110">
                  <c:v>0.009445884</c:v>
                </c:pt>
                <c:pt idx="2111">
                  <c:v>0.009446942</c:v>
                </c:pt>
                <c:pt idx="2112">
                  <c:v>0.009450354</c:v>
                </c:pt>
                <c:pt idx="2113">
                  <c:v>0.00945174</c:v>
                </c:pt>
                <c:pt idx="2114">
                  <c:v>0.009451948</c:v>
                </c:pt>
                <c:pt idx="2115">
                  <c:v>0.009449832</c:v>
                </c:pt>
                <c:pt idx="2116">
                  <c:v>0.009451844</c:v>
                </c:pt>
                <c:pt idx="2117">
                  <c:v>0.009452678</c:v>
                </c:pt>
                <c:pt idx="2118">
                  <c:v>0.009458416</c:v>
                </c:pt>
                <c:pt idx="2119">
                  <c:v>0.00945349</c:v>
                </c:pt>
                <c:pt idx="2120">
                  <c:v>0.009456418</c:v>
                </c:pt>
                <c:pt idx="2121">
                  <c:v>0.009455956</c:v>
                </c:pt>
                <c:pt idx="2122">
                  <c:v>0.009459272</c:v>
                </c:pt>
                <c:pt idx="2123">
                  <c:v>0.009454004</c:v>
                </c:pt>
                <c:pt idx="2124">
                  <c:v>0.009455674</c:v>
                </c:pt>
                <c:pt idx="2125">
                  <c:v>0.009455218</c:v>
                </c:pt>
                <c:pt idx="2126">
                  <c:v>0.009457842</c:v>
                </c:pt>
                <c:pt idx="2127">
                  <c:v>0.00945437</c:v>
                </c:pt>
                <c:pt idx="2128">
                  <c:v>0.009451054</c:v>
                </c:pt>
                <c:pt idx="2129">
                  <c:v>0.009449794</c:v>
                </c:pt>
                <c:pt idx="2130">
                  <c:v>0.009451068</c:v>
                </c:pt>
                <c:pt idx="2131">
                  <c:v>0.00945153</c:v>
                </c:pt>
                <c:pt idx="2132">
                  <c:v>0.009448066</c:v>
                </c:pt>
                <c:pt idx="2133">
                  <c:v>0.009442978</c:v>
                </c:pt>
                <c:pt idx="2134">
                  <c:v>0.009444766</c:v>
                </c:pt>
                <c:pt idx="2135">
                  <c:v>0.00945118</c:v>
                </c:pt>
                <c:pt idx="2136">
                  <c:v>0.00945323</c:v>
                </c:pt>
                <c:pt idx="2137">
                  <c:v>0.009445622</c:v>
                </c:pt>
                <c:pt idx="2138">
                  <c:v>0.00944288</c:v>
                </c:pt>
                <c:pt idx="2139">
                  <c:v>0.009443968</c:v>
                </c:pt>
                <c:pt idx="2140">
                  <c:v>0.009444966</c:v>
                </c:pt>
                <c:pt idx="2141">
                  <c:v>0.009446762</c:v>
                </c:pt>
                <c:pt idx="2142">
                  <c:v>0.009445534</c:v>
                </c:pt>
                <c:pt idx="2143">
                  <c:v>0.009445176</c:v>
                </c:pt>
                <c:pt idx="2144">
                  <c:v>0.009445496</c:v>
                </c:pt>
                <c:pt idx="2145">
                  <c:v>0.009445772</c:v>
                </c:pt>
                <c:pt idx="2146">
                  <c:v>0.009448178</c:v>
                </c:pt>
                <c:pt idx="2147">
                  <c:v>0.00945095</c:v>
                </c:pt>
                <c:pt idx="2148">
                  <c:v>0.009448328</c:v>
                </c:pt>
                <c:pt idx="2149">
                  <c:v>0.009448632</c:v>
                </c:pt>
                <c:pt idx="2150">
                  <c:v>0.009449654</c:v>
                </c:pt>
                <c:pt idx="2151">
                  <c:v>0.009450912</c:v>
                </c:pt>
                <c:pt idx="2152">
                  <c:v>0.00945104</c:v>
                </c:pt>
                <c:pt idx="2153">
                  <c:v>0.00945045</c:v>
                </c:pt>
                <c:pt idx="2154">
                  <c:v>0.009452448</c:v>
                </c:pt>
                <c:pt idx="2155">
                  <c:v>0.009450852</c:v>
                </c:pt>
                <c:pt idx="2156">
                  <c:v>0.009450458</c:v>
                </c:pt>
                <c:pt idx="2157">
                  <c:v>0.00945095</c:v>
                </c:pt>
                <c:pt idx="2158">
                  <c:v>0.009449222</c:v>
                </c:pt>
                <c:pt idx="2159">
                  <c:v>0.009450882</c:v>
                </c:pt>
                <c:pt idx="2160">
                  <c:v>0.009453372</c:v>
                </c:pt>
                <c:pt idx="2161">
                  <c:v>0.009452664</c:v>
                </c:pt>
                <c:pt idx="2162">
                  <c:v>0.009453498</c:v>
                </c:pt>
                <c:pt idx="2163">
                  <c:v>0.009453834</c:v>
                </c:pt>
                <c:pt idx="2164">
                  <c:v>0.009454154</c:v>
                </c:pt>
                <c:pt idx="2165">
                  <c:v>0.00945022</c:v>
                </c:pt>
                <c:pt idx="2166">
                  <c:v>0.0094506</c:v>
                </c:pt>
                <c:pt idx="2167">
                  <c:v>0.009452246</c:v>
                </c:pt>
                <c:pt idx="2168">
                  <c:v>0.009448118</c:v>
                </c:pt>
                <c:pt idx="2169">
                  <c:v>0.00944744</c:v>
                </c:pt>
                <c:pt idx="2170">
                  <c:v>0.009450182</c:v>
                </c:pt>
                <c:pt idx="2171">
                  <c:v>0.009444802</c:v>
                </c:pt>
                <c:pt idx="2172">
                  <c:v>0.009447806</c:v>
                </c:pt>
                <c:pt idx="2173">
                  <c:v>0.009448216</c:v>
                </c:pt>
                <c:pt idx="2174">
                  <c:v>0.009450718</c:v>
                </c:pt>
                <c:pt idx="2175">
                  <c:v>0.009451046</c:v>
                </c:pt>
                <c:pt idx="2176">
                  <c:v>0.009450138</c:v>
                </c:pt>
                <c:pt idx="2177">
                  <c:v>0.00944724</c:v>
                </c:pt>
                <c:pt idx="2178">
                  <c:v>0.009446382</c:v>
                </c:pt>
                <c:pt idx="2179">
                  <c:v>0.00944689</c:v>
                </c:pt>
                <c:pt idx="2180">
                  <c:v>0.009445392</c:v>
                </c:pt>
                <c:pt idx="2181">
                  <c:v>0.009451092</c:v>
                </c:pt>
                <c:pt idx="2182">
                  <c:v>0.009448312</c:v>
                </c:pt>
                <c:pt idx="2183">
                  <c:v>0.009448514</c:v>
                </c:pt>
                <c:pt idx="2184">
                  <c:v>0.00944738</c:v>
                </c:pt>
                <c:pt idx="2185">
                  <c:v>0.009448186</c:v>
                </c:pt>
                <c:pt idx="2186">
                  <c:v>0.00944426</c:v>
                </c:pt>
                <c:pt idx="2187">
                  <c:v>0.00944706</c:v>
                </c:pt>
                <c:pt idx="2188">
                  <c:v>0.00944914</c:v>
                </c:pt>
                <c:pt idx="2189">
                  <c:v>0.009451986</c:v>
                </c:pt>
                <c:pt idx="2190">
                  <c:v>0.00945095</c:v>
                </c:pt>
                <c:pt idx="2191">
                  <c:v>0.009450264</c:v>
                </c:pt>
                <c:pt idx="2192">
                  <c:v>0.009449578</c:v>
                </c:pt>
                <c:pt idx="2193">
                  <c:v>0.009454482</c:v>
                </c:pt>
                <c:pt idx="2194">
                  <c:v>0.009456084</c:v>
                </c:pt>
                <c:pt idx="2195">
                  <c:v>0.009459204</c:v>
                </c:pt>
                <c:pt idx="2196">
                  <c:v>0.009456738</c:v>
                </c:pt>
                <c:pt idx="2197">
                  <c:v>0.009452678</c:v>
                </c:pt>
                <c:pt idx="2198">
                  <c:v>0.009452074</c:v>
                </c:pt>
                <c:pt idx="2199">
                  <c:v>0.00945139</c:v>
                </c:pt>
                <c:pt idx="2200">
                  <c:v>0.009451232</c:v>
                </c:pt>
                <c:pt idx="2201">
                  <c:v>0.009449356</c:v>
                </c:pt>
                <c:pt idx="2202">
                  <c:v>0.009448402</c:v>
                </c:pt>
                <c:pt idx="2203">
                  <c:v>0.009449578</c:v>
                </c:pt>
                <c:pt idx="2204">
                  <c:v>0.00945232</c:v>
                </c:pt>
                <c:pt idx="2205">
                  <c:v>0.009451084</c:v>
                </c:pt>
                <c:pt idx="2206">
                  <c:v>0.00945516</c:v>
                </c:pt>
                <c:pt idx="2207">
                  <c:v>0.009448178</c:v>
                </c:pt>
                <c:pt idx="2208">
                  <c:v>0.00944636</c:v>
                </c:pt>
                <c:pt idx="2209">
                  <c:v>0.00944554</c:v>
                </c:pt>
                <c:pt idx="2210">
                  <c:v>0.009445236</c:v>
                </c:pt>
                <c:pt idx="2211">
                  <c:v>0.009445458</c:v>
                </c:pt>
                <c:pt idx="2212">
                  <c:v>0.00944721</c:v>
                </c:pt>
                <c:pt idx="2213">
                  <c:v>0.00944598</c:v>
                </c:pt>
                <c:pt idx="2214">
                  <c:v>0.009449132</c:v>
                </c:pt>
                <c:pt idx="2215">
                  <c:v>0.009447082</c:v>
                </c:pt>
                <c:pt idx="2216">
                  <c:v>0.009448782</c:v>
                </c:pt>
                <c:pt idx="2217">
                  <c:v>0.00944677</c:v>
                </c:pt>
                <c:pt idx="2218">
                  <c:v>0.009452098</c:v>
                </c:pt>
                <c:pt idx="2219">
                  <c:v>0.00945346</c:v>
                </c:pt>
                <c:pt idx="2220">
                  <c:v>0.009449534</c:v>
                </c:pt>
                <c:pt idx="2221">
                  <c:v>0.009448848</c:v>
                </c:pt>
                <c:pt idx="2222">
                  <c:v>0.009446382</c:v>
                </c:pt>
                <c:pt idx="2223">
                  <c:v>0.00944838</c:v>
                </c:pt>
                <c:pt idx="2224">
                  <c:v>0.009449914</c:v>
                </c:pt>
                <c:pt idx="2225">
                  <c:v>0.009446322</c:v>
                </c:pt>
                <c:pt idx="2226">
                  <c:v>0.009442188</c:v>
                </c:pt>
                <c:pt idx="2227">
                  <c:v>0.009443276</c:v>
                </c:pt>
                <c:pt idx="2228">
                  <c:v>0.009444996</c:v>
                </c:pt>
                <c:pt idx="2229">
                  <c:v>0.009441004</c:v>
                </c:pt>
                <c:pt idx="2230">
                  <c:v>0.00944224</c:v>
                </c:pt>
                <c:pt idx="2231">
                  <c:v>0.0094425</c:v>
                </c:pt>
                <c:pt idx="2232">
                  <c:v>0.009442314</c:v>
                </c:pt>
                <c:pt idx="2233">
                  <c:v>0.00944344</c:v>
                </c:pt>
                <c:pt idx="2234">
                  <c:v>0.009446024</c:v>
                </c:pt>
                <c:pt idx="2235">
                  <c:v>0.009444692</c:v>
                </c:pt>
                <c:pt idx="2236">
                  <c:v>0.009447008</c:v>
                </c:pt>
                <c:pt idx="2237">
                  <c:v>0.00944905</c:v>
                </c:pt>
                <c:pt idx="2238">
                  <c:v>0.009446942</c:v>
                </c:pt>
                <c:pt idx="2239">
                  <c:v>0.009447284</c:v>
                </c:pt>
                <c:pt idx="2240">
                  <c:v>0.009449594</c:v>
                </c:pt>
                <c:pt idx="2241">
                  <c:v>0.009448088</c:v>
                </c:pt>
                <c:pt idx="2242">
                  <c:v>0.009450272</c:v>
                </c:pt>
                <c:pt idx="2243">
                  <c:v>0.009446106</c:v>
                </c:pt>
                <c:pt idx="2244">
                  <c:v>0.009443358</c:v>
                </c:pt>
                <c:pt idx="2245">
                  <c:v>0.0094444</c:v>
                </c:pt>
                <c:pt idx="2246">
                  <c:v>0.009442002</c:v>
                </c:pt>
                <c:pt idx="2247">
                  <c:v>0.00944502</c:v>
                </c:pt>
                <c:pt idx="2248">
                  <c:v>0.009444512</c:v>
                </c:pt>
                <c:pt idx="2249">
                  <c:v>0.009440734</c:v>
                </c:pt>
                <c:pt idx="2250">
                  <c:v>0.009439782</c:v>
                </c:pt>
                <c:pt idx="2251">
                  <c:v>0.009437672</c:v>
                </c:pt>
                <c:pt idx="2252">
                  <c:v>0.009439758</c:v>
                </c:pt>
                <c:pt idx="2253">
                  <c:v>0.009441212</c:v>
                </c:pt>
                <c:pt idx="2254">
                  <c:v>0.0094411</c:v>
                </c:pt>
                <c:pt idx="2255">
                  <c:v>0.00943759</c:v>
                </c:pt>
                <c:pt idx="2256">
                  <c:v>0.009438738</c:v>
                </c:pt>
                <c:pt idx="2257">
                  <c:v>0.00943648</c:v>
                </c:pt>
                <c:pt idx="2258">
                  <c:v>0.00943832</c:v>
                </c:pt>
                <c:pt idx="2259">
                  <c:v>0.009437412</c:v>
                </c:pt>
                <c:pt idx="2260">
                  <c:v>0.00944239</c:v>
                </c:pt>
                <c:pt idx="2261">
                  <c:v>0.009445094</c:v>
                </c:pt>
                <c:pt idx="2262">
                  <c:v>0.009444036</c:v>
                </c:pt>
                <c:pt idx="2263">
                  <c:v>0.009446472</c:v>
                </c:pt>
                <c:pt idx="2264">
                  <c:v>0.009445272</c:v>
                </c:pt>
                <c:pt idx="2265">
                  <c:v>0.00944677</c:v>
                </c:pt>
                <c:pt idx="2266">
                  <c:v>0.00944224</c:v>
                </c:pt>
                <c:pt idx="2267">
                  <c:v>0.009438418</c:v>
                </c:pt>
                <c:pt idx="2268">
                  <c:v>0.009435654</c:v>
                </c:pt>
                <c:pt idx="2269">
                  <c:v>0.009439216</c:v>
                </c:pt>
                <c:pt idx="2270">
                  <c:v>0.00944227</c:v>
                </c:pt>
                <c:pt idx="2271">
                  <c:v>0.009444884</c:v>
                </c:pt>
                <c:pt idx="2272">
                  <c:v>0.00944098</c:v>
                </c:pt>
                <c:pt idx="2273">
                  <c:v>0.009439096</c:v>
                </c:pt>
                <c:pt idx="2274">
                  <c:v>0.009437174</c:v>
                </c:pt>
                <c:pt idx="2275">
                  <c:v>0.00944139</c:v>
                </c:pt>
                <c:pt idx="2276">
                  <c:v>0.009439014</c:v>
                </c:pt>
                <c:pt idx="2277">
                  <c:v>0.009442866</c:v>
                </c:pt>
                <c:pt idx="2278">
                  <c:v>0.00944195</c:v>
                </c:pt>
                <c:pt idx="2279">
                  <c:v>0.009441122</c:v>
                </c:pt>
                <c:pt idx="2280">
                  <c:v>0.00944285</c:v>
                </c:pt>
                <c:pt idx="2281">
                  <c:v>0.009445376</c:v>
                </c:pt>
                <c:pt idx="2282">
                  <c:v>0.009444482</c:v>
                </c:pt>
                <c:pt idx="2283">
                  <c:v>0.009442568</c:v>
                </c:pt>
                <c:pt idx="2284">
                  <c:v>0.009442002</c:v>
                </c:pt>
                <c:pt idx="2285">
                  <c:v>0.009443886</c:v>
                </c:pt>
                <c:pt idx="2286">
                  <c:v>0.009444572</c:v>
                </c:pt>
                <c:pt idx="2287">
                  <c:v>0.00944341</c:v>
                </c:pt>
                <c:pt idx="2288">
                  <c:v>0.009441874</c:v>
                </c:pt>
                <c:pt idx="2289">
                  <c:v>0.009444818</c:v>
                </c:pt>
                <c:pt idx="2290">
                  <c:v>0.009442932</c:v>
                </c:pt>
                <c:pt idx="2291">
                  <c:v>0.00944253</c:v>
                </c:pt>
                <c:pt idx="2292">
                  <c:v>0.00944499</c:v>
                </c:pt>
                <c:pt idx="2293">
                  <c:v>0.009446494</c:v>
                </c:pt>
                <c:pt idx="2294">
                  <c:v>0.009449578</c:v>
                </c:pt>
                <c:pt idx="2295">
                  <c:v>0.009444296</c:v>
                </c:pt>
                <c:pt idx="2296">
                  <c:v>0.00944239</c:v>
                </c:pt>
                <c:pt idx="2297">
                  <c:v>0.00944344</c:v>
                </c:pt>
                <c:pt idx="2298">
                  <c:v>0.00944247</c:v>
                </c:pt>
                <c:pt idx="2299">
                  <c:v>0.009445354</c:v>
                </c:pt>
                <c:pt idx="2300">
                  <c:v>0.009448216</c:v>
                </c:pt>
                <c:pt idx="2301">
                  <c:v>0.00944838</c:v>
                </c:pt>
                <c:pt idx="2302">
                  <c:v>0.009444914</c:v>
                </c:pt>
                <c:pt idx="2303">
                  <c:v>0.009449414</c:v>
                </c:pt>
                <c:pt idx="2304">
                  <c:v>0.00944893</c:v>
                </c:pt>
                <c:pt idx="2305">
                  <c:v>0.00944686</c:v>
                </c:pt>
                <c:pt idx="2306">
                  <c:v>0.00944876</c:v>
                </c:pt>
                <c:pt idx="2307">
                  <c:v>0.009451308</c:v>
                </c:pt>
                <c:pt idx="2308">
                  <c:v>0.00944502</c:v>
                </c:pt>
                <c:pt idx="2309">
                  <c:v>0.009446486</c:v>
                </c:pt>
                <c:pt idx="2310">
                  <c:v>0.009448334</c:v>
                </c:pt>
                <c:pt idx="2311">
                  <c:v>0.009448796</c:v>
                </c:pt>
                <c:pt idx="2312">
                  <c:v>0.009445138</c:v>
                </c:pt>
                <c:pt idx="2313">
                  <c:v>0.009446562</c:v>
                </c:pt>
                <c:pt idx="2314">
                  <c:v>0.009447194</c:v>
                </c:pt>
                <c:pt idx="2315">
                  <c:v>0.009449034</c:v>
                </c:pt>
                <c:pt idx="2316">
                  <c:v>0.009450734</c:v>
                </c:pt>
                <c:pt idx="2317">
                  <c:v>0.009453938</c:v>
                </c:pt>
                <c:pt idx="2318">
                  <c:v>0.009450742</c:v>
                </c:pt>
                <c:pt idx="2319">
                  <c:v>0.009449966</c:v>
                </c:pt>
                <c:pt idx="2320">
                  <c:v>0.009452432</c:v>
                </c:pt>
                <c:pt idx="2321">
                  <c:v>0.00944522</c:v>
                </c:pt>
                <c:pt idx="2322">
                  <c:v>0.009445578</c:v>
                </c:pt>
                <c:pt idx="2323">
                  <c:v>0.009444728</c:v>
                </c:pt>
                <c:pt idx="2324">
                  <c:v>0.009439894</c:v>
                </c:pt>
                <c:pt idx="2325">
                  <c:v>0.009442114</c:v>
                </c:pt>
                <c:pt idx="2326">
                  <c:v>0.009441658</c:v>
                </c:pt>
                <c:pt idx="2327">
                  <c:v>0.009444318</c:v>
                </c:pt>
                <c:pt idx="2328">
                  <c:v>0.009445264</c:v>
                </c:pt>
                <c:pt idx="2329">
                  <c:v>0.00944613</c:v>
                </c:pt>
                <c:pt idx="2330">
                  <c:v>0.00945019</c:v>
                </c:pt>
                <c:pt idx="2331">
                  <c:v>0.0094475</c:v>
                </c:pt>
                <c:pt idx="2332">
                  <c:v>0.009450816</c:v>
                </c:pt>
                <c:pt idx="2333">
                  <c:v>0.009452134</c:v>
                </c:pt>
                <c:pt idx="2334">
                  <c:v>0.009451404</c:v>
                </c:pt>
                <c:pt idx="2335">
                  <c:v>0.009454266</c:v>
                </c:pt>
                <c:pt idx="2336">
                  <c:v>0.009454676</c:v>
                </c:pt>
                <c:pt idx="2337">
                  <c:v>0.00945396</c:v>
                </c:pt>
                <c:pt idx="2338">
                  <c:v>0.009455114</c:v>
                </c:pt>
                <c:pt idx="2339">
                  <c:v>0.009455576</c:v>
                </c:pt>
                <c:pt idx="2340">
                  <c:v>0.009454996</c:v>
                </c:pt>
                <c:pt idx="2341">
                  <c:v>0.009456642</c:v>
                </c:pt>
                <c:pt idx="2342">
                  <c:v>0.009454712</c:v>
                </c:pt>
                <c:pt idx="2343">
                  <c:v>0.009455242</c:v>
                </c:pt>
                <c:pt idx="2344">
                  <c:v>0.009452946</c:v>
                </c:pt>
                <c:pt idx="2345">
                  <c:v>0.00945127</c:v>
                </c:pt>
                <c:pt idx="2346">
                  <c:v>0.009451196</c:v>
                </c:pt>
                <c:pt idx="2347">
                  <c:v>0.009450912</c:v>
                </c:pt>
                <c:pt idx="2348">
                  <c:v>0.00945229</c:v>
                </c:pt>
                <c:pt idx="2349">
                  <c:v>0.00945402</c:v>
                </c:pt>
                <c:pt idx="2350">
                  <c:v>0.009456954</c:v>
                </c:pt>
                <c:pt idx="2351">
                  <c:v>0.009454102</c:v>
                </c:pt>
                <c:pt idx="2352">
                  <c:v>0.009453692</c:v>
                </c:pt>
                <c:pt idx="2353">
                  <c:v>0.009455242</c:v>
                </c:pt>
                <c:pt idx="2354">
                  <c:v>0.009454556</c:v>
                </c:pt>
                <c:pt idx="2355">
                  <c:v>0.009454652</c:v>
                </c:pt>
                <c:pt idx="2356">
                  <c:v>0.009453058</c:v>
                </c:pt>
                <c:pt idx="2357">
                  <c:v>0.009452828</c:v>
                </c:pt>
                <c:pt idx="2358">
                  <c:v>0.009451322</c:v>
                </c:pt>
                <c:pt idx="2359">
                  <c:v>0.00945723</c:v>
                </c:pt>
                <c:pt idx="2360">
                  <c:v>0.009457096</c:v>
                </c:pt>
                <c:pt idx="2361">
                  <c:v>0.009456828</c:v>
                </c:pt>
                <c:pt idx="2362">
                  <c:v>0.009457022</c:v>
                </c:pt>
                <c:pt idx="2363">
                  <c:v>0.009452738</c:v>
                </c:pt>
                <c:pt idx="2364">
                  <c:v>0.009450294</c:v>
                </c:pt>
                <c:pt idx="2365">
                  <c:v>0.009453744</c:v>
                </c:pt>
                <c:pt idx="2366">
                  <c:v>0.009455516</c:v>
                </c:pt>
                <c:pt idx="2367">
                  <c:v>0.009453036</c:v>
                </c:pt>
                <c:pt idx="2368">
                  <c:v>0.00945098</c:v>
                </c:pt>
                <c:pt idx="2369">
                  <c:v>0.009447694</c:v>
                </c:pt>
                <c:pt idx="2370">
                  <c:v>0.009446748</c:v>
                </c:pt>
                <c:pt idx="2371">
                  <c:v>0.00944896</c:v>
                </c:pt>
                <c:pt idx="2372">
                  <c:v>0.009449102</c:v>
                </c:pt>
                <c:pt idx="2373">
                  <c:v>0.00944966</c:v>
                </c:pt>
                <c:pt idx="2374">
                  <c:v>0.009452052</c:v>
                </c:pt>
                <c:pt idx="2375">
                  <c:v>0.009458318</c:v>
                </c:pt>
                <c:pt idx="2376">
                  <c:v>0.009458906</c:v>
                </c:pt>
                <c:pt idx="2377">
                  <c:v>0.009457588</c:v>
                </c:pt>
                <c:pt idx="2378">
                  <c:v>0.009454116</c:v>
                </c:pt>
                <c:pt idx="2379">
                  <c:v>0.009453624</c:v>
                </c:pt>
                <c:pt idx="2380">
                  <c:v>0.00945478</c:v>
                </c:pt>
                <c:pt idx="2381">
                  <c:v>0.009451694</c:v>
                </c:pt>
                <c:pt idx="2382">
                  <c:v>0.00945162</c:v>
                </c:pt>
                <c:pt idx="2383">
                  <c:v>0.009453594</c:v>
                </c:pt>
                <c:pt idx="2384">
                  <c:v>0.009453572</c:v>
                </c:pt>
                <c:pt idx="2385">
                  <c:v>0.009454698</c:v>
                </c:pt>
                <c:pt idx="2386">
                  <c:v>0.009455242</c:v>
                </c:pt>
                <c:pt idx="2387">
                  <c:v>0.009451612</c:v>
                </c:pt>
                <c:pt idx="2388">
                  <c:v>0.009454444</c:v>
                </c:pt>
                <c:pt idx="2389">
                  <c:v>0.009452596</c:v>
                </c:pt>
                <c:pt idx="2390">
                  <c:v>0.009450652</c:v>
                </c:pt>
                <c:pt idx="2391">
                  <c:v>0.009447314</c:v>
                </c:pt>
                <c:pt idx="2392">
                  <c:v>0.009454406</c:v>
                </c:pt>
                <c:pt idx="2393">
                  <c:v>0.009454914</c:v>
                </c:pt>
                <c:pt idx="2394">
                  <c:v>0.009459272</c:v>
                </c:pt>
                <c:pt idx="2395">
                  <c:v>0.009457916</c:v>
                </c:pt>
                <c:pt idx="2396">
                  <c:v>0.00945501</c:v>
                </c:pt>
                <c:pt idx="2397">
                  <c:v>0.009453766</c:v>
                </c:pt>
                <c:pt idx="2398">
                  <c:v>0.009460316</c:v>
                </c:pt>
                <c:pt idx="2399">
                  <c:v>0.00945358</c:v>
                </c:pt>
                <c:pt idx="2400">
                  <c:v>0.00945235</c:v>
                </c:pt>
                <c:pt idx="2401">
                  <c:v>0.009452678</c:v>
                </c:pt>
                <c:pt idx="2402">
                  <c:v>0.009449422</c:v>
                </c:pt>
                <c:pt idx="2403">
                  <c:v>0.0094487</c:v>
                </c:pt>
                <c:pt idx="2404">
                  <c:v>0.009453244</c:v>
                </c:pt>
                <c:pt idx="2405">
                  <c:v>0.009455546</c:v>
                </c:pt>
                <c:pt idx="2406">
                  <c:v>0.009455972</c:v>
                </c:pt>
                <c:pt idx="2407">
                  <c:v>0.009454794</c:v>
                </c:pt>
                <c:pt idx="2408">
                  <c:v>0.009456516</c:v>
                </c:pt>
                <c:pt idx="2409">
                  <c:v>0.00945916</c:v>
                </c:pt>
                <c:pt idx="2410">
                  <c:v>0.009458206</c:v>
                </c:pt>
                <c:pt idx="2411">
                  <c:v>0.009461292</c:v>
                </c:pt>
                <c:pt idx="2412">
                  <c:v>0.009454376</c:v>
                </c:pt>
                <c:pt idx="2413">
                  <c:v>0.009455136</c:v>
                </c:pt>
                <c:pt idx="2414">
                  <c:v>0.009455472</c:v>
                </c:pt>
                <c:pt idx="2415">
                  <c:v>0.009456918</c:v>
                </c:pt>
                <c:pt idx="2416">
                  <c:v>0.009454392</c:v>
                </c:pt>
                <c:pt idx="2417">
                  <c:v>0.009457</c:v>
                </c:pt>
                <c:pt idx="2418">
                  <c:v>0.009455934</c:v>
                </c:pt>
                <c:pt idx="2419">
                  <c:v>0.00945557</c:v>
                </c:pt>
                <c:pt idx="2420">
                  <c:v>0.009459964</c:v>
                </c:pt>
                <c:pt idx="2421">
                  <c:v>0.009460546</c:v>
                </c:pt>
                <c:pt idx="2422">
                  <c:v>0.009458252</c:v>
                </c:pt>
                <c:pt idx="2423">
                  <c:v>0.009456612</c:v>
                </c:pt>
                <c:pt idx="2424">
                  <c:v>0.009457662</c:v>
                </c:pt>
                <c:pt idx="2425">
                  <c:v>0.009461888</c:v>
                </c:pt>
                <c:pt idx="2426">
                  <c:v>0.009462126</c:v>
                </c:pt>
                <c:pt idx="2427">
                  <c:v>0.009455084</c:v>
                </c:pt>
                <c:pt idx="2428">
                  <c:v>0.009456516</c:v>
                </c:pt>
                <c:pt idx="2429">
                  <c:v>0.009458504</c:v>
                </c:pt>
                <c:pt idx="2430">
                  <c:v>0.009459354</c:v>
                </c:pt>
                <c:pt idx="2431">
                  <c:v>0.009454868</c:v>
                </c:pt>
                <c:pt idx="2432">
                  <c:v>0.009456002</c:v>
                </c:pt>
                <c:pt idx="2433">
                  <c:v>0.00945507</c:v>
                </c:pt>
                <c:pt idx="2434">
                  <c:v>0.009455674</c:v>
                </c:pt>
                <c:pt idx="2435">
                  <c:v>0.00945665</c:v>
                </c:pt>
                <c:pt idx="2436">
                  <c:v>0.009455428</c:v>
                </c:pt>
                <c:pt idx="2437">
                  <c:v>0.009456478</c:v>
                </c:pt>
                <c:pt idx="2438">
                  <c:v>0.00945288</c:v>
                </c:pt>
                <c:pt idx="2439">
                  <c:v>0.00945533</c:v>
                </c:pt>
                <c:pt idx="2440">
                  <c:v>0.00944648</c:v>
                </c:pt>
                <c:pt idx="2441">
                  <c:v>0.009449892</c:v>
                </c:pt>
                <c:pt idx="2442">
                  <c:v>0.009454272</c:v>
                </c:pt>
                <c:pt idx="2443">
                  <c:v>0.009457796</c:v>
                </c:pt>
                <c:pt idx="2444">
                  <c:v>0.009458878</c:v>
                </c:pt>
                <c:pt idx="2445">
                  <c:v>0.009455264</c:v>
                </c:pt>
                <c:pt idx="2446">
                  <c:v>0.00945282</c:v>
                </c:pt>
                <c:pt idx="2447">
                  <c:v>0.009452634</c:v>
                </c:pt>
                <c:pt idx="2448">
                  <c:v>0.009446666</c:v>
                </c:pt>
                <c:pt idx="2449">
                  <c:v>0.009443886</c:v>
                </c:pt>
                <c:pt idx="2450">
                  <c:v>0.009445928</c:v>
                </c:pt>
                <c:pt idx="2451">
                  <c:v>0.009449266</c:v>
                </c:pt>
                <c:pt idx="2452">
                  <c:v>0.009448602</c:v>
                </c:pt>
                <c:pt idx="2453">
                  <c:v>0.009448596</c:v>
                </c:pt>
                <c:pt idx="2454">
                  <c:v>0.009451918</c:v>
                </c:pt>
                <c:pt idx="2455">
                  <c:v>0.009451672</c:v>
                </c:pt>
                <c:pt idx="2456">
                  <c:v>0.00944759</c:v>
                </c:pt>
                <c:pt idx="2457">
                  <c:v>0.009445884</c:v>
                </c:pt>
                <c:pt idx="2458">
                  <c:v>0.009442896</c:v>
                </c:pt>
                <c:pt idx="2459">
                  <c:v>0.009445078</c:v>
                </c:pt>
                <c:pt idx="2460">
                  <c:v>0.009441384</c:v>
                </c:pt>
                <c:pt idx="2461">
                  <c:v>0.009443476</c:v>
                </c:pt>
                <c:pt idx="2462">
                  <c:v>0.009450622</c:v>
                </c:pt>
                <c:pt idx="2463">
                  <c:v>0.009448916</c:v>
                </c:pt>
                <c:pt idx="2464">
                  <c:v>0.00944689</c:v>
                </c:pt>
                <c:pt idx="2465">
                  <c:v>0.009447462</c:v>
                </c:pt>
                <c:pt idx="2466">
                  <c:v>0.009449698</c:v>
                </c:pt>
                <c:pt idx="2467">
                  <c:v>0.009444558</c:v>
                </c:pt>
                <c:pt idx="2468">
                  <c:v>0.009447046</c:v>
                </c:pt>
                <c:pt idx="2469">
                  <c:v>0.009446524</c:v>
                </c:pt>
                <c:pt idx="2470">
                  <c:v>0.009448782</c:v>
                </c:pt>
                <c:pt idx="2471">
                  <c:v>0.009450882</c:v>
                </c:pt>
                <c:pt idx="2472">
                  <c:v>0.009447754</c:v>
                </c:pt>
                <c:pt idx="2473">
                  <c:v>0.00945232</c:v>
                </c:pt>
                <c:pt idx="2474">
                  <c:v>0.009456366</c:v>
                </c:pt>
                <c:pt idx="2475">
                  <c:v>0.00945665</c:v>
                </c:pt>
                <c:pt idx="2476">
                  <c:v>0.009455994</c:v>
                </c:pt>
                <c:pt idx="2477">
                  <c:v>0.00945405</c:v>
                </c:pt>
                <c:pt idx="2478">
                  <c:v>0.00945171</c:v>
                </c:pt>
                <c:pt idx="2479">
                  <c:v>0.009453796</c:v>
                </c:pt>
                <c:pt idx="2480">
                  <c:v>0.009450718</c:v>
                </c:pt>
                <c:pt idx="2481">
                  <c:v>0.009451024</c:v>
                </c:pt>
                <c:pt idx="2482">
                  <c:v>0.00945039</c:v>
                </c:pt>
                <c:pt idx="2483">
                  <c:v>0.009454272</c:v>
                </c:pt>
                <c:pt idx="2484">
                  <c:v>0.009454154</c:v>
                </c:pt>
                <c:pt idx="2485">
                  <c:v>0.009457022</c:v>
                </c:pt>
                <c:pt idx="2486">
                  <c:v>0.00945633</c:v>
                </c:pt>
                <c:pt idx="2487">
                  <c:v>0.00945662</c:v>
                </c:pt>
                <c:pt idx="2488">
                  <c:v>0.009460114</c:v>
                </c:pt>
                <c:pt idx="2489">
                  <c:v>0.009455762</c:v>
                </c:pt>
                <c:pt idx="2490">
                  <c:v>0.00945586</c:v>
                </c:pt>
                <c:pt idx="2491">
                  <c:v>0.009458422</c:v>
                </c:pt>
                <c:pt idx="2492">
                  <c:v>0.00945501</c:v>
                </c:pt>
                <c:pt idx="2493">
                  <c:v>0.009456112</c:v>
                </c:pt>
                <c:pt idx="2494">
                  <c:v>0.009455532</c:v>
                </c:pt>
                <c:pt idx="2495">
                  <c:v>0.00945443</c:v>
                </c:pt>
                <c:pt idx="2496">
                  <c:v>0.009450458</c:v>
                </c:pt>
                <c:pt idx="2497">
                  <c:v>0.009447068</c:v>
                </c:pt>
                <c:pt idx="2498">
                  <c:v>0.009458832</c:v>
                </c:pt>
                <c:pt idx="2499">
                  <c:v>0.00945957</c:v>
                </c:pt>
                <c:pt idx="2500">
                  <c:v>0.00945881</c:v>
                </c:pt>
                <c:pt idx="2501">
                  <c:v>0.009460964</c:v>
                </c:pt>
                <c:pt idx="2502">
                  <c:v>0.009459562</c:v>
                </c:pt>
                <c:pt idx="2503">
                  <c:v>0.009455868</c:v>
                </c:pt>
                <c:pt idx="2504">
                  <c:v>0.009455428</c:v>
                </c:pt>
                <c:pt idx="2505">
                  <c:v>0.009454504</c:v>
                </c:pt>
                <c:pt idx="2506">
                  <c:v>0.009443932</c:v>
                </c:pt>
                <c:pt idx="2507">
                  <c:v>0.00939925</c:v>
                </c:pt>
                <c:pt idx="2508">
                  <c:v>0.0094487</c:v>
                </c:pt>
                <c:pt idx="2509">
                  <c:v>0.009457416</c:v>
                </c:pt>
                <c:pt idx="2510">
                  <c:v>0.009456984</c:v>
                </c:pt>
                <c:pt idx="2511">
                  <c:v>0.009459392</c:v>
                </c:pt>
                <c:pt idx="2512">
                  <c:v>0.00945782</c:v>
                </c:pt>
                <c:pt idx="2513">
                  <c:v>0.009459012</c:v>
                </c:pt>
                <c:pt idx="2514">
                  <c:v>0.009453178</c:v>
                </c:pt>
                <c:pt idx="2515">
                  <c:v>0.009454466</c:v>
                </c:pt>
                <c:pt idx="2516">
                  <c:v>0.009455458</c:v>
                </c:pt>
                <c:pt idx="2517">
                  <c:v>0.0094525</c:v>
                </c:pt>
                <c:pt idx="2518">
                  <c:v>0.00945048</c:v>
                </c:pt>
                <c:pt idx="2519">
                  <c:v>0.00945209</c:v>
                </c:pt>
                <c:pt idx="2520">
                  <c:v>0.009452336</c:v>
                </c:pt>
                <c:pt idx="2521">
                  <c:v>0.009456306</c:v>
                </c:pt>
                <c:pt idx="2522">
                  <c:v>0.009453938</c:v>
                </c:pt>
                <c:pt idx="2523">
                  <c:v>0.009455516</c:v>
                </c:pt>
                <c:pt idx="2524">
                  <c:v>0.009459182</c:v>
                </c:pt>
                <c:pt idx="2525">
                  <c:v>0.009459242</c:v>
                </c:pt>
                <c:pt idx="2526">
                  <c:v>0.009455174</c:v>
                </c:pt>
                <c:pt idx="2527">
                  <c:v>0.009456664</c:v>
                </c:pt>
                <c:pt idx="2528">
                  <c:v>0.009454138</c:v>
                </c:pt>
                <c:pt idx="2529">
                  <c:v>0.00945656</c:v>
                </c:pt>
                <c:pt idx="2530">
                  <c:v>0.009455994</c:v>
                </c:pt>
                <c:pt idx="2531">
                  <c:v>0.009458542</c:v>
                </c:pt>
                <c:pt idx="2532">
                  <c:v>0.009465196</c:v>
                </c:pt>
                <c:pt idx="2533">
                  <c:v>0.00946334</c:v>
                </c:pt>
                <c:pt idx="2534">
                  <c:v>0.009460584</c:v>
                </c:pt>
                <c:pt idx="2535">
                  <c:v>0.009461672</c:v>
                </c:pt>
                <c:pt idx="2536">
                  <c:v>0.009462536</c:v>
                </c:pt>
                <c:pt idx="2537">
                  <c:v>0.009464436</c:v>
                </c:pt>
                <c:pt idx="2538">
                  <c:v>0.00946349</c:v>
                </c:pt>
                <c:pt idx="2539">
                  <c:v>0.009464652</c:v>
                </c:pt>
                <c:pt idx="2540">
                  <c:v>0.009460778</c:v>
                </c:pt>
                <c:pt idx="2541">
                  <c:v>0.009458744</c:v>
                </c:pt>
                <c:pt idx="2542">
                  <c:v>0.009457364</c:v>
                </c:pt>
                <c:pt idx="2543">
                  <c:v>0.009460598</c:v>
                </c:pt>
                <c:pt idx="2544">
                  <c:v>0.009459764</c:v>
                </c:pt>
                <c:pt idx="2545">
                  <c:v>0.009461008</c:v>
                </c:pt>
                <c:pt idx="2546">
                  <c:v>0.00945548</c:v>
                </c:pt>
                <c:pt idx="2547">
                  <c:v>0.009460106</c:v>
                </c:pt>
                <c:pt idx="2548">
                  <c:v>0.009458728</c:v>
                </c:pt>
                <c:pt idx="2549">
                  <c:v>0.009459034</c:v>
                </c:pt>
                <c:pt idx="2550">
                  <c:v>0.009457678</c:v>
                </c:pt>
                <c:pt idx="2551">
                  <c:v>0.009538486</c:v>
                </c:pt>
                <c:pt idx="2552">
                  <c:v>0.009569004</c:v>
                </c:pt>
                <c:pt idx="2553">
                  <c:v>0.009572938</c:v>
                </c:pt>
                <c:pt idx="2554">
                  <c:v>0.00957407</c:v>
                </c:pt>
                <c:pt idx="2555">
                  <c:v>0.009574034</c:v>
                </c:pt>
                <c:pt idx="2556">
                  <c:v>0.009566486</c:v>
                </c:pt>
                <c:pt idx="2557">
                  <c:v>0.009567358</c:v>
                </c:pt>
                <c:pt idx="2558">
                  <c:v>0.00956951</c:v>
                </c:pt>
                <c:pt idx="2559">
                  <c:v>0.009557188</c:v>
                </c:pt>
                <c:pt idx="2560">
                  <c:v>0.009563878</c:v>
                </c:pt>
                <c:pt idx="2561">
                  <c:v>0.252290696</c:v>
                </c:pt>
                <c:pt idx="2562">
                  <c:v>0.346568406</c:v>
                </c:pt>
                <c:pt idx="2563">
                  <c:v>0.412157894</c:v>
                </c:pt>
                <c:pt idx="2564">
                  <c:v>0.477261602</c:v>
                </c:pt>
                <c:pt idx="2565">
                  <c:v>0.539125026</c:v>
                </c:pt>
                <c:pt idx="2566">
                  <c:v>0.605256736</c:v>
                </c:pt>
                <c:pt idx="2567">
                  <c:v>0.68613857</c:v>
                </c:pt>
                <c:pt idx="2568">
                  <c:v>0.766475558</c:v>
                </c:pt>
                <c:pt idx="2569">
                  <c:v>0.846405864</c:v>
                </c:pt>
                <c:pt idx="2570">
                  <c:v>0.916913688</c:v>
                </c:pt>
                <c:pt idx="2571">
                  <c:v>0.96776694</c:v>
                </c:pt>
                <c:pt idx="2572">
                  <c:v>0.998237788</c:v>
                </c:pt>
                <c:pt idx="2573">
                  <c:v>1.00900197</c:v>
                </c:pt>
                <c:pt idx="2574">
                  <c:v>1.009555102</c:v>
                </c:pt>
                <c:pt idx="2575">
                  <c:v>1.00946045</c:v>
                </c:pt>
                <c:pt idx="2576">
                  <c:v>1.009457588</c:v>
                </c:pt>
                <c:pt idx="2577">
                  <c:v>1.009470462</c:v>
                </c:pt>
                <c:pt idx="2578">
                  <c:v>1.009470462</c:v>
                </c:pt>
                <c:pt idx="2579">
                  <c:v>1.009447814</c:v>
                </c:pt>
                <c:pt idx="2580">
                  <c:v>1.00942111</c:v>
                </c:pt>
                <c:pt idx="2581">
                  <c:v>1.009530306</c:v>
                </c:pt>
                <c:pt idx="2582">
                  <c:v>1.009491206</c:v>
                </c:pt>
                <c:pt idx="2583">
                  <c:v>1.009421348</c:v>
                </c:pt>
                <c:pt idx="2584">
                  <c:v>1.009437084</c:v>
                </c:pt>
                <c:pt idx="2585">
                  <c:v>1.009414912</c:v>
                </c:pt>
                <c:pt idx="2586">
                  <c:v>1.009488822</c:v>
                </c:pt>
                <c:pt idx="2587">
                  <c:v>1.009512186</c:v>
                </c:pt>
                <c:pt idx="2588">
                  <c:v>1.009462594</c:v>
                </c:pt>
                <c:pt idx="2589">
                  <c:v>1.009428978</c:v>
                </c:pt>
                <c:pt idx="2590">
                  <c:v>1.00949502</c:v>
                </c:pt>
                <c:pt idx="2591">
                  <c:v>1.00936079</c:v>
                </c:pt>
                <c:pt idx="2592">
                  <c:v>1.00944209</c:v>
                </c:pt>
                <c:pt idx="2593">
                  <c:v>1.009511948</c:v>
                </c:pt>
                <c:pt idx="2594">
                  <c:v>1.009440184</c:v>
                </c:pt>
                <c:pt idx="2595">
                  <c:v>1.009452104</c:v>
                </c:pt>
                <c:pt idx="2596">
                  <c:v>1.009444952</c:v>
                </c:pt>
                <c:pt idx="2597">
                  <c:v>1.009429694</c:v>
                </c:pt>
                <c:pt idx="2598">
                  <c:v>1.00938654</c:v>
                </c:pt>
                <c:pt idx="2599">
                  <c:v>1.009532928</c:v>
                </c:pt>
                <c:pt idx="2600">
                  <c:v>1.00949788</c:v>
                </c:pt>
                <c:pt idx="2601">
                  <c:v>1.00943017</c:v>
                </c:pt>
                <c:pt idx="2602">
                  <c:v>1.009445668</c:v>
                </c:pt>
                <c:pt idx="2603">
                  <c:v>1.009436607999999</c:v>
                </c:pt>
                <c:pt idx="2604">
                  <c:v>1.009463787999999</c:v>
                </c:pt>
                <c:pt idx="2605">
                  <c:v>1.009470462</c:v>
                </c:pt>
                <c:pt idx="2606">
                  <c:v>1.009458304</c:v>
                </c:pt>
                <c:pt idx="2607">
                  <c:v>1.00947094</c:v>
                </c:pt>
                <c:pt idx="2608">
                  <c:v>1.009460688</c:v>
                </c:pt>
                <c:pt idx="2609">
                  <c:v>1.009434938</c:v>
                </c:pt>
                <c:pt idx="2610">
                  <c:v>1.009376526</c:v>
                </c:pt>
                <c:pt idx="2611">
                  <c:v>1.009545088</c:v>
                </c:pt>
                <c:pt idx="2612">
                  <c:v>1.009474516</c:v>
                </c:pt>
                <c:pt idx="2613">
                  <c:v>1.009464026</c:v>
                </c:pt>
                <c:pt idx="2614">
                  <c:v>1.009419202</c:v>
                </c:pt>
                <c:pt idx="2615">
                  <c:v>1.00946498</c:v>
                </c:pt>
                <c:pt idx="2616">
                  <c:v>1.00933528</c:v>
                </c:pt>
                <c:pt idx="2617">
                  <c:v>1.009542704</c:v>
                </c:pt>
                <c:pt idx="2618">
                  <c:v>1.009486198</c:v>
                </c:pt>
                <c:pt idx="2619">
                  <c:v>1.009426116</c:v>
                </c:pt>
                <c:pt idx="2620">
                  <c:v>1.009469032</c:v>
                </c:pt>
                <c:pt idx="2621">
                  <c:v>1.009439706</c:v>
                </c:pt>
                <c:pt idx="2622">
                  <c:v>1.009288312</c:v>
                </c:pt>
                <c:pt idx="2623">
                  <c:v>1.009615182</c:v>
                </c:pt>
                <c:pt idx="2624">
                  <c:v>1.009503126</c:v>
                </c:pt>
                <c:pt idx="2625">
                  <c:v>1.009351492</c:v>
                </c:pt>
                <c:pt idx="2626">
                  <c:v>1.009503602</c:v>
                </c:pt>
                <c:pt idx="2627">
                  <c:v>1.009423494</c:v>
                </c:pt>
                <c:pt idx="2628">
                  <c:v>1.009376526</c:v>
                </c:pt>
                <c:pt idx="2629">
                  <c:v>1.00947404</c:v>
                </c:pt>
                <c:pt idx="2630">
                  <c:v>1.009460926</c:v>
                </c:pt>
                <c:pt idx="2631">
                  <c:v>1.00948739</c:v>
                </c:pt>
                <c:pt idx="2632">
                  <c:v>1.01338482</c:v>
                </c:pt>
                <c:pt idx="2633">
                  <c:v>1.048414946</c:v>
                </c:pt>
                <c:pt idx="2634">
                  <c:v>1.098858594</c:v>
                </c:pt>
                <c:pt idx="2635">
                  <c:v>1.14901328</c:v>
                </c:pt>
                <c:pt idx="2636">
                  <c:v>1.199326754</c:v>
                </c:pt>
                <c:pt idx="2637">
                  <c:v>1.249441624</c:v>
                </c:pt>
                <c:pt idx="2638">
                  <c:v>1.299663782</c:v>
                </c:pt>
                <c:pt idx="2639">
                  <c:v>1.349899291999999</c:v>
                </c:pt>
                <c:pt idx="2640">
                  <c:v>1.400039912</c:v>
                </c:pt>
                <c:pt idx="2641">
                  <c:v>1.450282574</c:v>
                </c:pt>
                <c:pt idx="2642">
                  <c:v>1.500578166</c:v>
                </c:pt>
                <c:pt idx="2643">
                  <c:v>1.550703288</c:v>
                </c:pt>
                <c:pt idx="2644">
                  <c:v>1.600940942</c:v>
                </c:pt>
                <c:pt idx="2645">
                  <c:v>1.65112567</c:v>
                </c:pt>
                <c:pt idx="2646">
                  <c:v>1.701333046</c:v>
                </c:pt>
                <c:pt idx="2647">
                  <c:v>1.75149393</c:v>
                </c:pt>
                <c:pt idx="2648">
                  <c:v>1.80185461</c:v>
                </c:pt>
                <c:pt idx="2649">
                  <c:v>1.851983786</c:v>
                </c:pt>
                <c:pt idx="2650">
                  <c:v>1.902176142</c:v>
                </c:pt>
                <c:pt idx="2651">
                  <c:v>1.952339888</c:v>
                </c:pt>
                <c:pt idx="2652">
                  <c:v>2.002648353999998</c:v>
                </c:pt>
                <c:pt idx="2653">
                  <c:v>2.052723408</c:v>
                </c:pt>
                <c:pt idx="2654">
                  <c:v>2.10312128</c:v>
                </c:pt>
                <c:pt idx="2655">
                  <c:v>2.153235198</c:v>
                </c:pt>
                <c:pt idx="2656">
                  <c:v>2.203463316</c:v>
                </c:pt>
                <c:pt idx="2657">
                  <c:v>2.253646612</c:v>
                </c:pt>
                <c:pt idx="2658">
                  <c:v>2.303864956</c:v>
                </c:pt>
                <c:pt idx="2659">
                  <c:v>2.3539989</c:v>
                </c:pt>
                <c:pt idx="2660">
                  <c:v>2.404345036</c:v>
                </c:pt>
                <c:pt idx="2661">
                  <c:v>2.454540968</c:v>
                </c:pt>
                <c:pt idx="2662">
                  <c:v>2.504683972</c:v>
                </c:pt>
                <c:pt idx="2663">
                  <c:v>2.554933072</c:v>
                </c:pt>
                <c:pt idx="2664">
                  <c:v>2.605122328</c:v>
                </c:pt>
                <c:pt idx="2665">
                  <c:v>2.655330896</c:v>
                </c:pt>
                <c:pt idx="2666">
                  <c:v>2.705542564</c:v>
                </c:pt>
                <c:pt idx="2667">
                  <c:v>2.75580573</c:v>
                </c:pt>
                <c:pt idx="2668">
                  <c:v>2.805937052</c:v>
                </c:pt>
                <c:pt idx="2669">
                  <c:v>2.856164216</c:v>
                </c:pt>
                <c:pt idx="2670">
                  <c:v>2.906368969999999</c:v>
                </c:pt>
                <c:pt idx="2671">
                  <c:v>2.956561326</c:v>
                </c:pt>
                <c:pt idx="2672">
                  <c:v>3.006789922</c:v>
                </c:pt>
                <c:pt idx="2673">
                  <c:v>3.057069302</c:v>
                </c:pt>
                <c:pt idx="2674">
                  <c:v>3.107239962</c:v>
                </c:pt>
                <c:pt idx="2675">
                  <c:v>3.157398224</c:v>
                </c:pt>
                <c:pt idx="2676">
                  <c:v>3.207627534</c:v>
                </c:pt>
                <c:pt idx="2677">
                  <c:v>3.25778246</c:v>
                </c:pt>
                <c:pt idx="2678">
                  <c:v>3.308115244</c:v>
                </c:pt>
                <c:pt idx="2679">
                  <c:v>3.358284473999999</c:v>
                </c:pt>
                <c:pt idx="2680">
                  <c:v>3.408479928</c:v>
                </c:pt>
                <c:pt idx="2681">
                  <c:v>3.458649873999998</c:v>
                </c:pt>
                <c:pt idx="2682">
                  <c:v>3.508889436</c:v>
                </c:pt>
                <c:pt idx="2683">
                  <c:v>3.559068442</c:v>
                </c:pt>
                <c:pt idx="2684">
                  <c:v>3.60927105</c:v>
                </c:pt>
                <c:pt idx="2685">
                  <c:v>3.659640073999998</c:v>
                </c:pt>
                <c:pt idx="2686">
                  <c:v>3.70969081</c:v>
                </c:pt>
                <c:pt idx="2687">
                  <c:v>3.759936094</c:v>
                </c:pt>
                <c:pt idx="2688">
                  <c:v>3.810153722</c:v>
                </c:pt>
                <c:pt idx="2689">
                  <c:v>3.86030817</c:v>
                </c:pt>
                <c:pt idx="2690">
                  <c:v>3.910532952</c:v>
                </c:pt>
                <c:pt idx="2691">
                  <c:v>3.96086216</c:v>
                </c:pt>
                <c:pt idx="2692">
                  <c:v>4.010942459999995</c:v>
                </c:pt>
                <c:pt idx="2693">
                  <c:v>4.06122303</c:v>
                </c:pt>
                <c:pt idx="2694">
                  <c:v>4.111434459999992</c:v>
                </c:pt>
                <c:pt idx="2695">
                  <c:v>4.161583899999994</c:v>
                </c:pt>
                <c:pt idx="2696">
                  <c:v>4.211853982</c:v>
                </c:pt>
                <c:pt idx="2697">
                  <c:v>4.262036323999995</c:v>
                </c:pt>
                <c:pt idx="2698">
                  <c:v>4.312252997999995</c:v>
                </c:pt>
                <c:pt idx="2699">
                  <c:v>4.362439155999995</c:v>
                </c:pt>
                <c:pt idx="2700">
                  <c:v>4.412687777999995</c:v>
                </c:pt>
                <c:pt idx="2701">
                  <c:v>4.462838171999995</c:v>
                </c:pt>
                <c:pt idx="2702">
                  <c:v>4.513090609999995</c:v>
                </c:pt>
                <c:pt idx="2703">
                  <c:v>4.563343524</c:v>
                </c:pt>
                <c:pt idx="2704">
                  <c:v>4.613514423999991</c:v>
                </c:pt>
                <c:pt idx="2705">
                  <c:v>4.663713931999995</c:v>
                </c:pt>
                <c:pt idx="2706">
                  <c:v>4.713914871999989</c:v>
                </c:pt>
                <c:pt idx="2707">
                  <c:v>4.764129637999992</c:v>
                </c:pt>
                <c:pt idx="2708">
                  <c:v>4.814282893999995</c:v>
                </c:pt>
                <c:pt idx="2709">
                  <c:v>4.864605903999995</c:v>
                </c:pt>
                <c:pt idx="2710">
                  <c:v>4.914796829999995</c:v>
                </c:pt>
                <c:pt idx="2711">
                  <c:v>4.964958189999995</c:v>
                </c:pt>
                <c:pt idx="2712">
                  <c:v>5.015165805999995</c:v>
                </c:pt>
                <c:pt idx="2713">
                  <c:v>5.065402984</c:v>
                </c:pt>
                <c:pt idx="2714">
                  <c:v>5.115518093999995</c:v>
                </c:pt>
                <c:pt idx="2715">
                  <c:v>5.165854929999989</c:v>
                </c:pt>
                <c:pt idx="2716">
                  <c:v>5.216043472</c:v>
                </c:pt>
                <c:pt idx="2717">
                  <c:v>5.26623869</c:v>
                </c:pt>
                <c:pt idx="2718">
                  <c:v>5.316442012</c:v>
                </c:pt>
                <c:pt idx="2719">
                  <c:v>5.366642476</c:v>
                </c:pt>
                <c:pt idx="2720">
                  <c:v>5.416788102</c:v>
                </c:pt>
                <c:pt idx="2721">
                  <c:v>5.467128275999995</c:v>
                </c:pt>
                <c:pt idx="2722">
                  <c:v>5.517336845999994</c:v>
                </c:pt>
                <c:pt idx="2723">
                  <c:v>5.567444323999995</c:v>
                </c:pt>
                <c:pt idx="2724">
                  <c:v>5.617685793999995</c:v>
                </c:pt>
                <c:pt idx="2725">
                  <c:v>5.667894839999986</c:v>
                </c:pt>
                <c:pt idx="2726">
                  <c:v>5.718077659999995</c:v>
                </c:pt>
                <c:pt idx="2727">
                  <c:v>5.768340109999999</c:v>
                </c:pt>
                <c:pt idx="2728">
                  <c:v>5.818647861999995</c:v>
                </c:pt>
                <c:pt idx="2729">
                  <c:v>5.868672847999994</c:v>
                </c:pt>
                <c:pt idx="2730">
                  <c:v>5.918958188</c:v>
                </c:pt>
                <c:pt idx="2731">
                  <c:v>5.969165326</c:v>
                </c:pt>
                <c:pt idx="2732">
                  <c:v>6.01934719</c:v>
                </c:pt>
                <c:pt idx="2733">
                  <c:v>6.069621086</c:v>
                </c:pt>
                <c:pt idx="2734">
                  <c:v>6.119837759999995</c:v>
                </c:pt>
                <c:pt idx="2735">
                  <c:v>6.169990539999991</c:v>
                </c:pt>
                <c:pt idx="2736">
                  <c:v>6.220226764</c:v>
                </c:pt>
                <c:pt idx="2737">
                  <c:v>6.270370484</c:v>
                </c:pt>
                <c:pt idx="2738">
                  <c:v>6.32060814</c:v>
                </c:pt>
                <c:pt idx="2739">
                  <c:v>6.370812892</c:v>
                </c:pt>
                <c:pt idx="2740">
                  <c:v>6.421126365999998</c:v>
                </c:pt>
                <c:pt idx="2741">
                  <c:v>6.47128725</c:v>
                </c:pt>
                <c:pt idx="2742">
                  <c:v>6.521454334</c:v>
                </c:pt>
                <c:pt idx="2743">
                  <c:v>6.571681022</c:v>
                </c:pt>
                <c:pt idx="2744">
                  <c:v>6.621905803999991</c:v>
                </c:pt>
                <c:pt idx="2745">
                  <c:v>6.672028064</c:v>
                </c:pt>
                <c:pt idx="2746">
                  <c:v>6.722407817999991</c:v>
                </c:pt>
                <c:pt idx="2747">
                  <c:v>6.77251481999999</c:v>
                </c:pt>
                <c:pt idx="2748">
                  <c:v>6.822662354</c:v>
                </c:pt>
                <c:pt idx="2749">
                  <c:v>6.872977255999995</c:v>
                </c:pt>
                <c:pt idx="2750">
                  <c:v>6.923135757999992</c:v>
                </c:pt>
                <c:pt idx="2751">
                  <c:v>6.973289012</c:v>
                </c:pt>
                <c:pt idx="2752">
                  <c:v>7.023645402</c:v>
                </c:pt>
                <c:pt idx="2753">
                  <c:v>7.073749066</c:v>
                </c:pt>
                <c:pt idx="2754">
                  <c:v>7.124018191999995</c:v>
                </c:pt>
                <c:pt idx="2755">
                  <c:v>7.174160004</c:v>
                </c:pt>
                <c:pt idx="2756">
                  <c:v>7.224389553999994</c:v>
                </c:pt>
                <c:pt idx="2757">
                  <c:v>7.274550437999995</c:v>
                </c:pt>
                <c:pt idx="2758">
                  <c:v>7.32487773799999</c:v>
                </c:pt>
                <c:pt idx="2759">
                  <c:v>7.375056744</c:v>
                </c:pt>
                <c:pt idx="2760">
                  <c:v>7.425214767999994</c:v>
                </c:pt>
                <c:pt idx="2761">
                  <c:v>7.475431442</c:v>
                </c:pt>
                <c:pt idx="2762">
                  <c:v>7.525651931999995</c:v>
                </c:pt>
                <c:pt idx="2763">
                  <c:v>7.575863362</c:v>
                </c:pt>
                <c:pt idx="2764">
                  <c:v>7.626073837999992</c:v>
                </c:pt>
                <c:pt idx="2765">
                  <c:v>7.676338196</c:v>
                </c:pt>
                <c:pt idx="2766">
                  <c:v>7.726455211999995</c:v>
                </c:pt>
                <c:pt idx="2767">
                  <c:v>7.776730537999995</c:v>
                </c:pt>
                <c:pt idx="2768">
                  <c:v>7.826895713999995</c:v>
                </c:pt>
                <c:pt idx="2769">
                  <c:v>7.877066136</c:v>
                </c:pt>
                <c:pt idx="2770">
                  <c:v>7.927347184</c:v>
                </c:pt>
                <c:pt idx="2771">
                  <c:v>7.97761774</c:v>
                </c:pt>
                <c:pt idx="2772">
                  <c:v>8.027725219999998</c:v>
                </c:pt>
                <c:pt idx="2773">
                  <c:v>8.077922822</c:v>
                </c:pt>
                <c:pt idx="2774">
                  <c:v>8.12821102199999</c:v>
                </c:pt>
                <c:pt idx="2775">
                  <c:v>8.178331376</c:v>
                </c:pt>
                <c:pt idx="2776">
                  <c:v>8.228517532</c:v>
                </c:pt>
                <c:pt idx="2777">
                  <c:v>8.279006958</c:v>
                </c:pt>
                <c:pt idx="2778">
                  <c:v>8.328896522000002</c:v>
                </c:pt>
                <c:pt idx="2779">
                  <c:v>8.379257202</c:v>
                </c:pt>
                <c:pt idx="2780">
                  <c:v>8.429427146</c:v>
                </c:pt>
                <c:pt idx="2781">
                  <c:v>8.479640008</c:v>
                </c:pt>
                <c:pt idx="2782">
                  <c:v>8.529758454</c:v>
                </c:pt>
                <c:pt idx="2783">
                  <c:v>8.580174446</c:v>
                </c:pt>
                <c:pt idx="2784">
                  <c:v>8.630213737999998</c:v>
                </c:pt>
                <c:pt idx="2785">
                  <c:v>8.680459976000006</c:v>
                </c:pt>
                <c:pt idx="2786">
                  <c:v>8.730716705999997</c:v>
                </c:pt>
                <c:pt idx="2787">
                  <c:v>8.780784606</c:v>
                </c:pt>
                <c:pt idx="2788">
                  <c:v>8.831151961999998</c:v>
                </c:pt>
                <c:pt idx="2789">
                  <c:v>8.881380082</c:v>
                </c:pt>
                <c:pt idx="2790">
                  <c:v>8.931541441999998</c:v>
                </c:pt>
                <c:pt idx="2791">
                  <c:v>8.981698036</c:v>
                </c:pt>
                <c:pt idx="2792">
                  <c:v>9.031939506</c:v>
                </c:pt>
                <c:pt idx="2793">
                  <c:v>9.082152366</c:v>
                </c:pt>
                <c:pt idx="2794">
                  <c:v>9.132300376000001</c:v>
                </c:pt>
                <c:pt idx="2795">
                  <c:v>9.182642936</c:v>
                </c:pt>
                <c:pt idx="2796">
                  <c:v>9.232777596</c:v>
                </c:pt>
                <c:pt idx="2797">
                  <c:v>9.282954216</c:v>
                </c:pt>
                <c:pt idx="2798">
                  <c:v>9.333234786</c:v>
                </c:pt>
                <c:pt idx="2799">
                  <c:v>9.383394242</c:v>
                </c:pt>
                <c:pt idx="2800">
                  <c:v>9.433562278</c:v>
                </c:pt>
                <c:pt idx="2801">
                  <c:v>9.483857154</c:v>
                </c:pt>
                <c:pt idx="2802">
                  <c:v>9.534072876</c:v>
                </c:pt>
                <c:pt idx="2803">
                  <c:v>9.584253312</c:v>
                </c:pt>
                <c:pt idx="2804">
                  <c:v>9.634452820000003</c:v>
                </c:pt>
                <c:pt idx="2805">
                  <c:v>9.68457985</c:v>
                </c:pt>
                <c:pt idx="2806">
                  <c:v>9.734893797999998</c:v>
                </c:pt>
                <c:pt idx="2807">
                  <c:v>9.785127639999998</c:v>
                </c:pt>
                <c:pt idx="2808">
                  <c:v>9.835331916</c:v>
                </c:pt>
                <c:pt idx="2809">
                  <c:v>9.885490418</c:v>
                </c:pt>
                <c:pt idx="2810">
                  <c:v>9.935713768</c:v>
                </c:pt>
                <c:pt idx="2811">
                  <c:v>9.985944748</c:v>
                </c:pt>
                <c:pt idx="2812">
                  <c:v>10.036079406</c:v>
                </c:pt>
                <c:pt idx="2813">
                  <c:v>10.086367608</c:v>
                </c:pt>
                <c:pt idx="2814">
                  <c:v>10.136572838</c:v>
                </c:pt>
                <c:pt idx="2815">
                  <c:v>10.186763764</c:v>
                </c:pt>
                <c:pt idx="2816">
                  <c:v>10.236991882</c:v>
                </c:pt>
                <c:pt idx="2817">
                  <c:v>10.287183762</c:v>
                </c:pt>
                <c:pt idx="2818">
                  <c:v>10.337338448</c:v>
                </c:pt>
                <c:pt idx="2819">
                  <c:v>10.387644768</c:v>
                </c:pt>
                <c:pt idx="2820">
                  <c:v>10.4378376</c:v>
                </c:pt>
                <c:pt idx="2821">
                  <c:v>10.487988472</c:v>
                </c:pt>
                <c:pt idx="2822">
                  <c:v>10.538225174</c:v>
                </c:pt>
                <c:pt idx="2823">
                  <c:v>10.588448524</c:v>
                </c:pt>
                <c:pt idx="2824">
                  <c:v>10.638624192</c:v>
                </c:pt>
                <c:pt idx="2825">
                  <c:v>10.688812256</c:v>
                </c:pt>
                <c:pt idx="2826">
                  <c:v>10.73913002</c:v>
                </c:pt>
                <c:pt idx="2827">
                  <c:v>10.789305686</c:v>
                </c:pt>
                <c:pt idx="2828">
                  <c:v>10.839515686</c:v>
                </c:pt>
                <c:pt idx="2829">
                  <c:v>10.889660836</c:v>
                </c:pt>
                <c:pt idx="2830">
                  <c:v>10.93987465</c:v>
                </c:pt>
                <c:pt idx="2831">
                  <c:v>10.990073204</c:v>
                </c:pt>
                <c:pt idx="2832">
                  <c:v>11.040379524</c:v>
                </c:pt>
                <c:pt idx="2833">
                  <c:v>11.090536118</c:v>
                </c:pt>
                <c:pt idx="2834">
                  <c:v>11.140773774</c:v>
                </c:pt>
                <c:pt idx="2835">
                  <c:v>11.19093895</c:v>
                </c:pt>
                <c:pt idx="2836">
                  <c:v>11.24114132</c:v>
                </c:pt>
                <c:pt idx="2837">
                  <c:v>11.291293144</c:v>
                </c:pt>
                <c:pt idx="2838">
                  <c:v>11.341704368</c:v>
                </c:pt>
                <c:pt idx="2839">
                  <c:v>11.391804696</c:v>
                </c:pt>
                <c:pt idx="2840">
                  <c:v>11.44199562</c:v>
                </c:pt>
                <c:pt idx="2841">
                  <c:v>11.492159844</c:v>
                </c:pt>
                <c:pt idx="2842">
                  <c:v>11.542427062</c:v>
                </c:pt>
                <c:pt idx="2843">
                  <c:v>11.592615128</c:v>
                </c:pt>
                <c:pt idx="2844">
                  <c:v>11.642811776</c:v>
                </c:pt>
                <c:pt idx="2845">
                  <c:v>11.693099022</c:v>
                </c:pt>
                <c:pt idx="2846">
                  <c:v>11.74320507</c:v>
                </c:pt>
                <c:pt idx="2847">
                  <c:v>11.793515206</c:v>
                </c:pt>
                <c:pt idx="2848">
                  <c:v>11.84360218</c:v>
                </c:pt>
                <c:pt idx="2849">
                  <c:v>11.893857002</c:v>
                </c:pt>
                <c:pt idx="2850">
                  <c:v>11.944133758</c:v>
                </c:pt>
                <c:pt idx="2851">
                  <c:v>11.994308472</c:v>
                </c:pt>
                <c:pt idx="2852">
                  <c:v>12.04450035</c:v>
                </c:pt>
                <c:pt idx="2853">
                  <c:v>12.094713212</c:v>
                </c:pt>
                <c:pt idx="2854">
                  <c:v>12.144939422</c:v>
                </c:pt>
                <c:pt idx="2855">
                  <c:v>12.195037842</c:v>
                </c:pt>
                <c:pt idx="2856">
                  <c:v>12.245411872</c:v>
                </c:pt>
                <c:pt idx="2857">
                  <c:v>12.295620918</c:v>
                </c:pt>
                <c:pt idx="2858">
                  <c:v>12.345731736</c:v>
                </c:pt>
                <c:pt idx="2859">
                  <c:v>12.395951272</c:v>
                </c:pt>
                <c:pt idx="2860">
                  <c:v>12.446184158</c:v>
                </c:pt>
                <c:pt idx="2861">
                  <c:v>12.49635315</c:v>
                </c:pt>
                <c:pt idx="2862">
                  <c:v>12.54655552</c:v>
                </c:pt>
                <c:pt idx="2863">
                  <c:v>12.596877098</c:v>
                </c:pt>
                <c:pt idx="2864">
                  <c:v>12.647006988</c:v>
                </c:pt>
                <c:pt idx="2865">
                  <c:v>12.697223664</c:v>
                </c:pt>
                <c:pt idx="2866">
                  <c:v>12.7474432</c:v>
                </c:pt>
                <c:pt idx="2867">
                  <c:v>12.797590256</c:v>
                </c:pt>
                <c:pt idx="2868">
                  <c:v>12.847860336</c:v>
                </c:pt>
                <c:pt idx="2869">
                  <c:v>12.898135186</c:v>
                </c:pt>
                <c:pt idx="2870">
                  <c:v>12.948246002</c:v>
                </c:pt>
                <c:pt idx="2871">
                  <c:v>12.998503684</c:v>
                </c:pt>
                <c:pt idx="2872">
                  <c:v>13.048695564</c:v>
                </c:pt>
                <c:pt idx="2873">
                  <c:v>13.098852158</c:v>
                </c:pt>
                <c:pt idx="2874">
                  <c:v>13.149107934</c:v>
                </c:pt>
                <c:pt idx="2875">
                  <c:v>13.199360848</c:v>
                </c:pt>
                <c:pt idx="2876">
                  <c:v>13.249570846</c:v>
                </c:pt>
                <c:pt idx="2877">
                  <c:v>13.299725532</c:v>
                </c:pt>
                <c:pt idx="2878">
                  <c:v>13.34994793</c:v>
                </c:pt>
                <c:pt idx="2879">
                  <c:v>13.40004158</c:v>
                </c:pt>
                <c:pt idx="2880">
                  <c:v>13.450397492</c:v>
                </c:pt>
                <c:pt idx="2881">
                  <c:v>13.500634194</c:v>
                </c:pt>
                <c:pt idx="2882">
                  <c:v>13.550741196</c:v>
                </c:pt>
                <c:pt idx="2883">
                  <c:v>13.601023674</c:v>
                </c:pt>
                <c:pt idx="2884">
                  <c:v>13.651164054</c:v>
                </c:pt>
                <c:pt idx="2885">
                  <c:v>13.701414108</c:v>
                </c:pt>
                <c:pt idx="2886">
                  <c:v>13.751523972</c:v>
                </c:pt>
                <c:pt idx="2887">
                  <c:v>13.801924706</c:v>
                </c:pt>
                <c:pt idx="2888">
                  <c:v>13.852072716</c:v>
                </c:pt>
                <c:pt idx="2889">
                  <c:v>13.902213096</c:v>
                </c:pt>
                <c:pt idx="2890">
                  <c:v>13.95242691</c:v>
                </c:pt>
                <c:pt idx="2891">
                  <c:v>14.002695084</c:v>
                </c:pt>
                <c:pt idx="2892">
                  <c:v>14.052800178</c:v>
                </c:pt>
                <c:pt idx="2893">
                  <c:v>14.10311985</c:v>
                </c:pt>
                <c:pt idx="2894">
                  <c:v>14.153308868</c:v>
                </c:pt>
                <c:pt idx="2895">
                  <c:v>14.20352459</c:v>
                </c:pt>
                <c:pt idx="2896">
                  <c:v>14.253707886</c:v>
                </c:pt>
                <c:pt idx="2897">
                  <c:v>14.303928376</c:v>
                </c:pt>
                <c:pt idx="2898">
                  <c:v>14.354091644</c:v>
                </c:pt>
                <c:pt idx="2899">
                  <c:v>14.4043684</c:v>
                </c:pt>
                <c:pt idx="2900">
                  <c:v>14.454594612</c:v>
                </c:pt>
                <c:pt idx="2901">
                  <c:v>14.504714012</c:v>
                </c:pt>
                <c:pt idx="2902">
                  <c:v>14.55494976</c:v>
                </c:pt>
                <c:pt idx="2903">
                  <c:v>14.605164528</c:v>
                </c:pt>
                <c:pt idx="2904">
                  <c:v>14.655316352</c:v>
                </c:pt>
                <c:pt idx="2905">
                  <c:v>14.7056427</c:v>
                </c:pt>
                <c:pt idx="2906">
                  <c:v>14.755861282</c:v>
                </c:pt>
                <c:pt idx="2907">
                  <c:v>14.805994034</c:v>
                </c:pt>
                <c:pt idx="2908">
                  <c:v>14.856214524</c:v>
                </c:pt>
                <c:pt idx="2909">
                  <c:v>14.906450272</c:v>
                </c:pt>
                <c:pt idx="2910">
                  <c:v>14.956558228</c:v>
                </c:pt>
                <c:pt idx="2911">
                  <c:v>15.006849288</c:v>
                </c:pt>
                <c:pt idx="2912">
                  <c:v>15.05710888</c:v>
                </c:pt>
                <c:pt idx="2913">
                  <c:v>15.107301712</c:v>
                </c:pt>
                <c:pt idx="2914">
                  <c:v>15.157481194</c:v>
                </c:pt>
                <c:pt idx="2915">
                  <c:v>15.20765686</c:v>
                </c:pt>
                <c:pt idx="2916">
                  <c:v>15.257863044</c:v>
                </c:pt>
                <c:pt idx="2917">
                  <c:v>15.308117866</c:v>
                </c:pt>
                <c:pt idx="2918">
                  <c:v>15.35833931</c:v>
                </c:pt>
                <c:pt idx="2919">
                  <c:v>15.408517838</c:v>
                </c:pt>
                <c:pt idx="2920">
                  <c:v>15.458719254</c:v>
                </c:pt>
                <c:pt idx="2921">
                  <c:v>15.50893116</c:v>
                </c:pt>
                <c:pt idx="2922">
                  <c:v>15.559127808</c:v>
                </c:pt>
                <c:pt idx="2923">
                  <c:v>15.60926056</c:v>
                </c:pt>
                <c:pt idx="2924">
                  <c:v>15.65966034</c:v>
                </c:pt>
                <c:pt idx="2925">
                  <c:v>15.709815026</c:v>
                </c:pt>
                <c:pt idx="2926">
                  <c:v>15.759955406</c:v>
                </c:pt>
                <c:pt idx="2927">
                  <c:v>15.810189248</c:v>
                </c:pt>
                <c:pt idx="2928">
                  <c:v>15.860391616</c:v>
                </c:pt>
                <c:pt idx="2929">
                  <c:v>15.910560608</c:v>
                </c:pt>
                <c:pt idx="2930">
                  <c:v>15.960877418</c:v>
                </c:pt>
                <c:pt idx="2931">
                  <c:v>16.01111412</c:v>
                </c:pt>
                <c:pt idx="2932">
                  <c:v>16.0611763</c:v>
                </c:pt>
                <c:pt idx="2933">
                  <c:v>16.111469268</c:v>
                </c:pt>
                <c:pt idx="2934">
                  <c:v>16.161621094</c:v>
                </c:pt>
                <c:pt idx="2935">
                  <c:v>16.211875916</c:v>
                </c:pt>
                <c:pt idx="2936">
                  <c:v>16.262088776</c:v>
                </c:pt>
                <c:pt idx="2937">
                  <c:v>16.312309266</c:v>
                </c:pt>
                <c:pt idx="2938">
                  <c:v>16.362476348</c:v>
                </c:pt>
                <c:pt idx="2939">
                  <c:v>16.41268730199998</c:v>
                </c:pt>
                <c:pt idx="2940">
                  <c:v>16.46292495799998</c:v>
                </c:pt>
                <c:pt idx="2941">
                  <c:v>16.512897492</c:v>
                </c:pt>
                <c:pt idx="2942">
                  <c:v>16.563520432</c:v>
                </c:pt>
                <c:pt idx="2943">
                  <c:v>16.61355972200001</c:v>
                </c:pt>
                <c:pt idx="2944">
                  <c:v>16.66383361800001</c:v>
                </c:pt>
                <c:pt idx="2945">
                  <c:v>16.713884354</c:v>
                </c:pt>
                <c:pt idx="2946">
                  <c:v>16.764091492</c:v>
                </c:pt>
                <c:pt idx="2947">
                  <c:v>16.814374924</c:v>
                </c:pt>
                <c:pt idx="2948">
                  <c:v>16.864652634</c:v>
                </c:pt>
                <c:pt idx="2949">
                  <c:v>16.914808274</c:v>
                </c:pt>
                <c:pt idx="2950">
                  <c:v>16.964920044</c:v>
                </c:pt>
                <c:pt idx="2951">
                  <c:v>17.015239716</c:v>
                </c:pt>
                <c:pt idx="2952">
                  <c:v>17.065460206</c:v>
                </c:pt>
                <c:pt idx="2953">
                  <c:v>17.115692138</c:v>
                </c:pt>
                <c:pt idx="2954">
                  <c:v>17.16574287399995</c:v>
                </c:pt>
                <c:pt idx="2955">
                  <c:v>17.216136932</c:v>
                </c:pt>
                <c:pt idx="2956">
                  <c:v>17.26622962999998</c:v>
                </c:pt>
                <c:pt idx="2957">
                  <c:v>17.316461564</c:v>
                </c:pt>
                <c:pt idx="2958">
                  <c:v>17.36666870199999</c:v>
                </c:pt>
                <c:pt idx="2959">
                  <c:v>17.416830062</c:v>
                </c:pt>
                <c:pt idx="2960">
                  <c:v>17.46710777199998</c:v>
                </c:pt>
                <c:pt idx="2961">
                  <c:v>17.51735115</c:v>
                </c:pt>
                <c:pt idx="2962">
                  <c:v>17.56751441999999</c:v>
                </c:pt>
                <c:pt idx="2963">
                  <c:v>17.617704392</c:v>
                </c:pt>
                <c:pt idx="2964">
                  <c:v>17.66789627</c:v>
                </c:pt>
                <c:pt idx="2965">
                  <c:v>17.718137742</c:v>
                </c:pt>
                <c:pt idx="2966">
                  <c:v>17.76827812200001</c:v>
                </c:pt>
                <c:pt idx="2967">
                  <c:v>17.818630218</c:v>
                </c:pt>
                <c:pt idx="2968">
                  <c:v>17.868757248</c:v>
                </c:pt>
                <c:pt idx="2969">
                  <c:v>17.91909027</c:v>
                </c:pt>
                <c:pt idx="2970">
                  <c:v>17.96900176999999</c:v>
                </c:pt>
                <c:pt idx="2971">
                  <c:v>18.019407272</c:v>
                </c:pt>
                <c:pt idx="2972">
                  <c:v>18.069494248</c:v>
                </c:pt>
                <c:pt idx="2973">
                  <c:v>18.11987686200001</c:v>
                </c:pt>
                <c:pt idx="2974">
                  <c:v>18.16999626200001</c:v>
                </c:pt>
                <c:pt idx="2975">
                  <c:v>18.220191956</c:v>
                </c:pt>
                <c:pt idx="2976">
                  <c:v>18.270547866</c:v>
                </c:pt>
                <c:pt idx="2977">
                  <c:v>18.320459366</c:v>
                </c:pt>
                <c:pt idx="2978">
                  <c:v>18.370954514</c:v>
                </c:pt>
                <c:pt idx="2979">
                  <c:v>18.421087266</c:v>
                </c:pt>
                <c:pt idx="2980">
                  <c:v>18.471097946</c:v>
                </c:pt>
                <c:pt idx="2981">
                  <c:v>18.50472641</c:v>
                </c:pt>
                <c:pt idx="2982">
                  <c:v>18.507738114</c:v>
                </c:pt>
                <c:pt idx="2983">
                  <c:v>18.507658004</c:v>
                </c:pt>
                <c:pt idx="2984">
                  <c:v>18.507562638</c:v>
                </c:pt>
                <c:pt idx="2985">
                  <c:v>18.507730484</c:v>
                </c:pt>
                <c:pt idx="2986">
                  <c:v>18.507627488</c:v>
                </c:pt>
                <c:pt idx="2987">
                  <c:v>18.50767898599999</c:v>
                </c:pt>
                <c:pt idx="2988">
                  <c:v>18.507665634</c:v>
                </c:pt>
                <c:pt idx="2989">
                  <c:v>18.50766182</c:v>
                </c:pt>
                <c:pt idx="2990">
                  <c:v>18.507686614</c:v>
                </c:pt>
                <c:pt idx="2991">
                  <c:v>18.507616044</c:v>
                </c:pt>
                <c:pt idx="2992">
                  <c:v>18.507736206</c:v>
                </c:pt>
                <c:pt idx="2993">
                  <c:v>18.50753975</c:v>
                </c:pt>
                <c:pt idx="2994">
                  <c:v>18.507663726</c:v>
                </c:pt>
                <c:pt idx="2995">
                  <c:v>18.507688522</c:v>
                </c:pt>
                <c:pt idx="2996">
                  <c:v>18.50758171</c:v>
                </c:pt>
                <c:pt idx="2997">
                  <c:v>18.50764656</c:v>
                </c:pt>
                <c:pt idx="2998">
                  <c:v>18.507732392</c:v>
                </c:pt>
                <c:pt idx="2999">
                  <c:v>18.50771522599999</c:v>
                </c:pt>
                <c:pt idx="3000">
                  <c:v>18.5075531</c:v>
                </c:pt>
                <c:pt idx="3001">
                  <c:v>18.50777816800001</c:v>
                </c:pt>
                <c:pt idx="3002">
                  <c:v>18.507575988</c:v>
                </c:pt>
                <c:pt idx="3003">
                  <c:v>18.507652282</c:v>
                </c:pt>
                <c:pt idx="3004">
                  <c:v>18.507759094</c:v>
                </c:pt>
                <c:pt idx="3005">
                  <c:v>18.507635116</c:v>
                </c:pt>
                <c:pt idx="3006">
                  <c:v>18.50767517</c:v>
                </c:pt>
                <c:pt idx="3007">
                  <c:v>18.507619858</c:v>
                </c:pt>
                <c:pt idx="3008">
                  <c:v>18.507621766</c:v>
                </c:pt>
                <c:pt idx="3009">
                  <c:v>18.507522584</c:v>
                </c:pt>
                <c:pt idx="3010">
                  <c:v>18.507871628</c:v>
                </c:pt>
                <c:pt idx="3011">
                  <c:v>18.507514954</c:v>
                </c:pt>
                <c:pt idx="3012">
                  <c:v>18.507984162</c:v>
                </c:pt>
                <c:pt idx="3013">
                  <c:v>18.507513046</c:v>
                </c:pt>
                <c:pt idx="3014">
                  <c:v>18.507577896</c:v>
                </c:pt>
                <c:pt idx="3015">
                  <c:v>18.50767898599999</c:v>
                </c:pt>
                <c:pt idx="3016">
                  <c:v>18.50752449000001</c:v>
                </c:pt>
                <c:pt idx="3017">
                  <c:v>18.507863998</c:v>
                </c:pt>
                <c:pt idx="3018">
                  <c:v>18.507717132</c:v>
                </c:pt>
                <c:pt idx="3019">
                  <c:v>18.507591248</c:v>
                </c:pt>
                <c:pt idx="3020">
                  <c:v>18.50767898599999</c:v>
                </c:pt>
                <c:pt idx="3021">
                  <c:v>18.507530212</c:v>
                </c:pt>
                <c:pt idx="3022">
                  <c:v>18.507528306</c:v>
                </c:pt>
                <c:pt idx="3023">
                  <c:v>18.507888794</c:v>
                </c:pt>
                <c:pt idx="3024">
                  <c:v>18.50772667</c:v>
                </c:pt>
                <c:pt idx="3025">
                  <c:v>18.507347106</c:v>
                </c:pt>
                <c:pt idx="3026">
                  <c:v>18.507951736</c:v>
                </c:pt>
                <c:pt idx="3027">
                  <c:v>18.507387162</c:v>
                </c:pt>
                <c:pt idx="3028">
                  <c:v>18.507545472</c:v>
                </c:pt>
                <c:pt idx="3029">
                  <c:v>18.50793457</c:v>
                </c:pt>
                <c:pt idx="3030">
                  <c:v>18.507507324</c:v>
                </c:pt>
                <c:pt idx="3031">
                  <c:v>18.50803566</c:v>
                </c:pt>
                <c:pt idx="3032">
                  <c:v>18.507469178</c:v>
                </c:pt>
                <c:pt idx="3033">
                  <c:v>18.507375718</c:v>
                </c:pt>
                <c:pt idx="3034">
                  <c:v>18.50783348</c:v>
                </c:pt>
                <c:pt idx="3035">
                  <c:v>18.507770538</c:v>
                </c:pt>
                <c:pt idx="3036">
                  <c:v>18.507684708</c:v>
                </c:pt>
                <c:pt idx="3037">
                  <c:v>18.50797844</c:v>
                </c:pt>
                <c:pt idx="3038">
                  <c:v>18.507419586</c:v>
                </c:pt>
                <c:pt idx="3039">
                  <c:v>18.50741005</c:v>
                </c:pt>
                <c:pt idx="3040">
                  <c:v>18.507757186</c:v>
                </c:pt>
                <c:pt idx="3041">
                  <c:v>18.507572174</c:v>
                </c:pt>
                <c:pt idx="3042">
                  <c:v>18.507986068</c:v>
                </c:pt>
                <c:pt idx="3043">
                  <c:v>18.507432938</c:v>
                </c:pt>
                <c:pt idx="3044">
                  <c:v>18.507749558</c:v>
                </c:pt>
                <c:pt idx="3045">
                  <c:v>18.50724983199996</c:v>
                </c:pt>
                <c:pt idx="3046">
                  <c:v>18.507850646</c:v>
                </c:pt>
                <c:pt idx="3047">
                  <c:v>18.507587432</c:v>
                </c:pt>
                <c:pt idx="3048">
                  <c:v>18.50774765</c:v>
                </c:pt>
                <c:pt idx="3049">
                  <c:v>18.507703782</c:v>
                </c:pt>
                <c:pt idx="3050">
                  <c:v>18.507686614</c:v>
                </c:pt>
                <c:pt idx="3051">
                  <c:v>18.507650376</c:v>
                </c:pt>
                <c:pt idx="3052">
                  <c:v>18.50767898599999</c:v>
                </c:pt>
                <c:pt idx="3053">
                  <c:v>18.507652282</c:v>
                </c:pt>
                <c:pt idx="3054">
                  <c:v>18.507757186</c:v>
                </c:pt>
                <c:pt idx="3055">
                  <c:v>18.50776481600001</c:v>
                </c:pt>
                <c:pt idx="3056">
                  <c:v>18.507427216</c:v>
                </c:pt>
                <c:pt idx="3057">
                  <c:v>18.507802964</c:v>
                </c:pt>
                <c:pt idx="3058">
                  <c:v>18.507368088</c:v>
                </c:pt>
                <c:pt idx="3059">
                  <c:v>18.50783348</c:v>
                </c:pt>
                <c:pt idx="3060">
                  <c:v>18.50767517</c:v>
                </c:pt>
                <c:pt idx="3061">
                  <c:v>18.50766182</c:v>
                </c:pt>
                <c:pt idx="3062">
                  <c:v>18.507621766</c:v>
                </c:pt>
                <c:pt idx="3063">
                  <c:v>18.507640838</c:v>
                </c:pt>
                <c:pt idx="3064">
                  <c:v>18.507558822</c:v>
                </c:pt>
                <c:pt idx="3065">
                  <c:v>18.507745742</c:v>
                </c:pt>
                <c:pt idx="3066">
                  <c:v>18.507627488</c:v>
                </c:pt>
                <c:pt idx="3067">
                  <c:v>18.50760650599998</c:v>
                </c:pt>
                <c:pt idx="3068">
                  <c:v>5.814856529999989</c:v>
                </c:pt>
                <c:pt idx="3069">
                  <c:v>0.009535342</c:v>
                </c:pt>
                <c:pt idx="3070">
                  <c:v>0.009502388</c:v>
                </c:pt>
                <c:pt idx="3071">
                  <c:v>0.009489052</c:v>
                </c:pt>
                <c:pt idx="3072">
                  <c:v>0.009482444</c:v>
                </c:pt>
                <c:pt idx="3073">
                  <c:v>0.009482548</c:v>
                </c:pt>
                <c:pt idx="3074">
                  <c:v>0.009480708</c:v>
                </c:pt>
                <c:pt idx="3075">
                  <c:v>0.00947459</c:v>
                </c:pt>
                <c:pt idx="3076">
                  <c:v>0.009473108</c:v>
                </c:pt>
                <c:pt idx="3077">
                  <c:v>0.009471744</c:v>
                </c:pt>
                <c:pt idx="3078">
                  <c:v>0.009474508</c:v>
                </c:pt>
                <c:pt idx="3079">
                  <c:v>0.009476178</c:v>
                </c:pt>
                <c:pt idx="3080">
                  <c:v>0.009470374</c:v>
                </c:pt>
                <c:pt idx="3081">
                  <c:v>0.009468048</c:v>
                </c:pt>
                <c:pt idx="3082">
                  <c:v>0.00946828</c:v>
                </c:pt>
                <c:pt idx="3083">
                  <c:v>0.00946901</c:v>
                </c:pt>
                <c:pt idx="3084">
                  <c:v>0.009466522</c:v>
                </c:pt>
                <c:pt idx="3085">
                  <c:v>0.0094655</c:v>
                </c:pt>
                <c:pt idx="3086">
                  <c:v>0.009464846</c:v>
                </c:pt>
                <c:pt idx="3087">
                  <c:v>0.009463832</c:v>
                </c:pt>
                <c:pt idx="3088">
                  <c:v>0.009459808</c:v>
                </c:pt>
                <c:pt idx="3089">
                  <c:v>0.009459204</c:v>
                </c:pt>
                <c:pt idx="3090">
                  <c:v>0.00946182</c:v>
                </c:pt>
                <c:pt idx="3091">
                  <c:v>0.009461888</c:v>
                </c:pt>
                <c:pt idx="3092">
                  <c:v>0.009457842</c:v>
                </c:pt>
                <c:pt idx="3093">
                  <c:v>0.009462058</c:v>
                </c:pt>
                <c:pt idx="3094">
                  <c:v>0.00945881</c:v>
                </c:pt>
                <c:pt idx="3095">
                  <c:v>0.009459094</c:v>
                </c:pt>
                <c:pt idx="3096">
                  <c:v>0.009457902</c:v>
                </c:pt>
                <c:pt idx="3097">
                  <c:v>0.009454466</c:v>
                </c:pt>
                <c:pt idx="3098">
                  <c:v>0.00945235</c:v>
                </c:pt>
                <c:pt idx="3099">
                  <c:v>0.009448968</c:v>
                </c:pt>
                <c:pt idx="3100">
                  <c:v>0.00944864</c:v>
                </c:pt>
                <c:pt idx="3101">
                  <c:v>0.009449668</c:v>
                </c:pt>
                <c:pt idx="3102">
                  <c:v>0.009450704</c:v>
                </c:pt>
                <c:pt idx="3103">
                  <c:v>0.009449578</c:v>
                </c:pt>
                <c:pt idx="3104">
                  <c:v>0.00945367</c:v>
                </c:pt>
                <c:pt idx="3105">
                  <c:v>0.009450898</c:v>
                </c:pt>
                <c:pt idx="3106">
                  <c:v>0.009448454</c:v>
                </c:pt>
                <c:pt idx="3107">
                  <c:v>0.009449542</c:v>
                </c:pt>
                <c:pt idx="3108">
                  <c:v>0.009446956</c:v>
                </c:pt>
                <c:pt idx="3109">
                  <c:v>0.009445816</c:v>
                </c:pt>
                <c:pt idx="3110">
                  <c:v>0.009448678</c:v>
                </c:pt>
                <c:pt idx="3111">
                  <c:v>0.009446538</c:v>
                </c:pt>
                <c:pt idx="3112">
                  <c:v>0.00944671</c:v>
                </c:pt>
                <c:pt idx="3113">
                  <c:v>0.009441548</c:v>
                </c:pt>
                <c:pt idx="3114">
                  <c:v>0.009442374</c:v>
                </c:pt>
                <c:pt idx="3115">
                  <c:v>0.009449192</c:v>
                </c:pt>
                <c:pt idx="3116">
                  <c:v>0.009449184</c:v>
                </c:pt>
                <c:pt idx="3117">
                  <c:v>0.009447462</c:v>
                </c:pt>
                <c:pt idx="3118">
                  <c:v>0.009444206</c:v>
                </c:pt>
                <c:pt idx="3119">
                  <c:v>0.009445616</c:v>
                </c:pt>
                <c:pt idx="3120">
                  <c:v>0.009444244</c:v>
                </c:pt>
                <c:pt idx="3121">
                  <c:v>0.009440296</c:v>
                </c:pt>
                <c:pt idx="3122">
                  <c:v>0.009441004</c:v>
                </c:pt>
                <c:pt idx="3123">
                  <c:v>0.009444728</c:v>
                </c:pt>
                <c:pt idx="3124">
                  <c:v>0.00944402</c:v>
                </c:pt>
                <c:pt idx="3125">
                  <c:v>0.00944344</c:v>
                </c:pt>
                <c:pt idx="3126">
                  <c:v>0.009438902</c:v>
                </c:pt>
                <c:pt idx="3127">
                  <c:v>0.009435698</c:v>
                </c:pt>
                <c:pt idx="3128">
                  <c:v>0.009438746</c:v>
                </c:pt>
                <c:pt idx="3129">
                  <c:v>0.009439096</c:v>
                </c:pt>
                <c:pt idx="3130">
                  <c:v>0.009443902</c:v>
                </c:pt>
                <c:pt idx="3131">
                  <c:v>0.00944002</c:v>
                </c:pt>
                <c:pt idx="3132">
                  <c:v>0.009442308</c:v>
                </c:pt>
                <c:pt idx="3133">
                  <c:v>0.009444266</c:v>
                </c:pt>
                <c:pt idx="3134">
                  <c:v>0.009443014</c:v>
                </c:pt>
                <c:pt idx="3135">
                  <c:v>0.00944183</c:v>
                </c:pt>
                <c:pt idx="3136">
                  <c:v>0.009442396</c:v>
                </c:pt>
                <c:pt idx="3137">
                  <c:v>0.009441524</c:v>
                </c:pt>
                <c:pt idx="3138">
                  <c:v>0.009437964</c:v>
                </c:pt>
                <c:pt idx="3139">
                  <c:v>0.009440474</c:v>
                </c:pt>
                <c:pt idx="3140">
                  <c:v>0.009441912</c:v>
                </c:pt>
                <c:pt idx="3141">
                  <c:v>0.00944312</c:v>
                </c:pt>
                <c:pt idx="3142">
                  <c:v>0.009441994</c:v>
                </c:pt>
                <c:pt idx="3143">
                  <c:v>0.009442344</c:v>
                </c:pt>
                <c:pt idx="3144">
                  <c:v>0.009442084</c:v>
                </c:pt>
                <c:pt idx="3145">
                  <c:v>0.009442702</c:v>
                </c:pt>
                <c:pt idx="3146">
                  <c:v>0.009438008</c:v>
                </c:pt>
                <c:pt idx="3147">
                  <c:v>0.009440928</c:v>
                </c:pt>
                <c:pt idx="3148">
                  <c:v>0.00944119</c:v>
                </c:pt>
                <c:pt idx="3149">
                  <c:v>0.00943742</c:v>
                </c:pt>
                <c:pt idx="3150">
                  <c:v>0.009440422</c:v>
                </c:pt>
                <c:pt idx="3151">
                  <c:v>0.009435422</c:v>
                </c:pt>
                <c:pt idx="3152">
                  <c:v>0.009434662</c:v>
                </c:pt>
                <c:pt idx="3153">
                  <c:v>0.009432294</c:v>
                </c:pt>
                <c:pt idx="3154">
                  <c:v>0.009436928</c:v>
                </c:pt>
                <c:pt idx="3155">
                  <c:v>0.00943736</c:v>
                </c:pt>
                <c:pt idx="3156">
                  <c:v>0.00943499</c:v>
                </c:pt>
                <c:pt idx="3157">
                  <c:v>0.009434902</c:v>
                </c:pt>
                <c:pt idx="3158">
                  <c:v>0.009442552</c:v>
                </c:pt>
                <c:pt idx="3159">
                  <c:v>0.00944195</c:v>
                </c:pt>
                <c:pt idx="3160">
                  <c:v>0.009441196</c:v>
                </c:pt>
                <c:pt idx="3161">
                  <c:v>0.009441152</c:v>
                </c:pt>
                <c:pt idx="3162">
                  <c:v>0.009437076</c:v>
                </c:pt>
                <c:pt idx="3163">
                  <c:v>0.009436234</c:v>
                </c:pt>
                <c:pt idx="3164">
                  <c:v>0.009435676</c:v>
                </c:pt>
                <c:pt idx="3165">
                  <c:v>0.009431876</c:v>
                </c:pt>
                <c:pt idx="3166">
                  <c:v>0.009431638</c:v>
                </c:pt>
                <c:pt idx="3167">
                  <c:v>0.009427234</c:v>
                </c:pt>
                <c:pt idx="3168">
                  <c:v>0.009430454</c:v>
                </c:pt>
                <c:pt idx="3169">
                  <c:v>0.00943134</c:v>
                </c:pt>
                <c:pt idx="3170">
                  <c:v>0.009436004</c:v>
                </c:pt>
                <c:pt idx="3171">
                  <c:v>0.009434082</c:v>
                </c:pt>
                <c:pt idx="3172">
                  <c:v>0.009432032</c:v>
                </c:pt>
                <c:pt idx="3173">
                  <c:v>0.00942935</c:v>
                </c:pt>
                <c:pt idx="3174">
                  <c:v>0.0094233</c:v>
                </c:pt>
                <c:pt idx="3175">
                  <c:v>0.009426058</c:v>
                </c:pt>
                <c:pt idx="3176">
                  <c:v>0.009429746</c:v>
                </c:pt>
                <c:pt idx="3177">
                  <c:v>0.009433188</c:v>
                </c:pt>
                <c:pt idx="3178">
                  <c:v>0.009433732</c:v>
                </c:pt>
                <c:pt idx="3179">
                  <c:v>0.009436912</c:v>
                </c:pt>
                <c:pt idx="3180">
                  <c:v>0.009433568</c:v>
                </c:pt>
                <c:pt idx="3181">
                  <c:v>0.00943692</c:v>
                </c:pt>
                <c:pt idx="3182">
                  <c:v>0.009436906</c:v>
                </c:pt>
                <c:pt idx="3183">
                  <c:v>0.009437942</c:v>
                </c:pt>
                <c:pt idx="3184">
                  <c:v>0.009437128</c:v>
                </c:pt>
                <c:pt idx="3185">
                  <c:v>0.009435222</c:v>
                </c:pt>
                <c:pt idx="3186">
                  <c:v>0.009438522</c:v>
                </c:pt>
                <c:pt idx="3187">
                  <c:v>0.009438172</c:v>
                </c:pt>
                <c:pt idx="3188">
                  <c:v>0.009437196</c:v>
                </c:pt>
                <c:pt idx="3189">
                  <c:v>0.00943704</c:v>
                </c:pt>
                <c:pt idx="3190">
                  <c:v>0.009439446</c:v>
                </c:pt>
                <c:pt idx="3191">
                  <c:v>0.00943593</c:v>
                </c:pt>
                <c:pt idx="3192">
                  <c:v>0.009430356</c:v>
                </c:pt>
                <c:pt idx="3193">
                  <c:v>0.009431794</c:v>
                </c:pt>
                <c:pt idx="3194">
                  <c:v>0.009429454</c:v>
                </c:pt>
                <c:pt idx="3195">
                  <c:v>0.00943008</c:v>
                </c:pt>
                <c:pt idx="3196">
                  <c:v>0.009431214</c:v>
                </c:pt>
                <c:pt idx="3197">
                  <c:v>0.00942979</c:v>
                </c:pt>
                <c:pt idx="3198">
                  <c:v>0.00943134</c:v>
                </c:pt>
                <c:pt idx="3199">
                  <c:v>0.00943429</c:v>
                </c:pt>
                <c:pt idx="3200">
                  <c:v>0.009431534</c:v>
                </c:pt>
                <c:pt idx="3201">
                  <c:v>0.00943061</c:v>
                </c:pt>
                <c:pt idx="3202">
                  <c:v>0.009428724</c:v>
                </c:pt>
                <c:pt idx="3203">
                  <c:v>0.00942795</c:v>
                </c:pt>
                <c:pt idx="3204">
                  <c:v>0.00942742</c:v>
                </c:pt>
                <c:pt idx="3205">
                  <c:v>0.009426184</c:v>
                </c:pt>
                <c:pt idx="3206">
                  <c:v>0.009426318</c:v>
                </c:pt>
                <c:pt idx="3207">
                  <c:v>0.009424732</c:v>
                </c:pt>
                <c:pt idx="3208">
                  <c:v>0.009425766</c:v>
                </c:pt>
                <c:pt idx="3209">
                  <c:v>0.009429618</c:v>
                </c:pt>
                <c:pt idx="3210">
                  <c:v>0.00943157</c:v>
                </c:pt>
                <c:pt idx="3211">
                  <c:v>0.009432308</c:v>
                </c:pt>
                <c:pt idx="3212">
                  <c:v>0.009430856</c:v>
                </c:pt>
                <c:pt idx="3213">
                  <c:v>0.00942909</c:v>
                </c:pt>
                <c:pt idx="3214">
                  <c:v>0.009433872</c:v>
                </c:pt>
                <c:pt idx="3215">
                  <c:v>0.009434194</c:v>
                </c:pt>
                <c:pt idx="3216">
                  <c:v>0.009433084</c:v>
                </c:pt>
                <c:pt idx="3217">
                  <c:v>0.009434686</c:v>
                </c:pt>
                <c:pt idx="3218">
                  <c:v>0.00943853</c:v>
                </c:pt>
                <c:pt idx="3219">
                  <c:v>0.009435638</c:v>
                </c:pt>
                <c:pt idx="3220">
                  <c:v>0.009435282</c:v>
                </c:pt>
                <c:pt idx="3221">
                  <c:v>0.009436362</c:v>
                </c:pt>
                <c:pt idx="3222">
                  <c:v>0.009433426</c:v>
                </c:pt>
                <c:pt idx="3223">
                  <c:v>0.009431578</c:v>
                </c:pt>
                <c:pt idx="3224">
                  <c:v>0.009431728</c:v>
                </c:pt>
                <c:pt idx="3225">
                  <c:v>0.009428992</c:v>
                </c:pt>
                <c:pt idx="3226">
                  <c:v>0.00942842</c:v>
                </c:pt>
              </c:numCache>
            </c:numRef>
          </c:yVal>
          <c:smooth val="1"/>
        </c:ser>
        <c:dLbls>
          <c:showLegendKey val="0"/>
          <c:showVal val="0"/>
          <c:showCatName val="0"/>
          <c:showSerName val="0"/>
          <c:showPercent val="0"/>
          <c:showBubbleSize val="0"/>
        </c:dLbls>
        <c:axId val="-2060589592"/>
        <c:axId val="-2060799400"/>
      </c:scatterChart>
      <c:valAx>
        <c:axId val="-2060589592"/>
        <c:scaling>
          <c:orientation val="minMax"/>
          <c:max val="0.0375"/>
          <c:min val="0.0"/>
        </c:scaling>
        <c:delete val="0"/>
        <c:axPos val="b"/>
        <c:majorGridlines>
          <c:spPr>
            <a:ln w="9525" cap="flat" cmpd="sng" algn="ctr">
              <a:solidFill>
                <a:schemeClr val="tx1">
                  <a:lumMod val="15000"/>
                  <a:lumOff val="85000"/>
                </a:schemeClr>
              </a:solidFill>
              <a:round/>
            </a:ln>
            <a:effectLst/>
          </c:spPr>
        </c:majorGridlines>
        <c:title>
          <c:tx>
            <c:rich>
              <a:bodyPr rot="0" vert="horz"/>
              <a:lstStyle/>
              <a:p>
                <a:pPr>
                  <a:defRPr sz="900"/>
                </a:pPr>
                <a:r>
                  <a:rPr lang="pl-PL" sz="900"/>
                  <a:t>Time [min]</a:t>
                </a:r>
                <a:endParaRPr lang="en-GB" sz="900"/>
              </a:p>
            </c:rich>
          </c:tx>
          <c:layout/>
          <c:overlay val="0"/>
          <c:spPr>
            <a:noFill/>
            <a:ln>
              <a:noFill/>
            </a:ln>
            <a:effectLst/>
          </c:spPr>
        </c:title>
        <c:numFmt formatCode="h:mm"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2060799400"/>
        <c:crosses val="autoZero"/>
        <c:crossBetween val="midCat"/>
        <c:majorUnit val="0.002"/>
        <c:minorUnit val="0.0004"/>
      </c:valAx>
      <c:valAx>
        <c:axId val="-2060799400"/>
        <c:scaling>
          <c:orientation val="minMax"/>
          <c:min val="0.0"/>
        </c:scaling>
        <c:delete val="0"/>
        <c:axPos val="l"/>
        <c:majorGridlines>
          <c:spPr>
            <a:ln w="9525" cap="flat" cmpd="sng" algn="ctr">
              <a:solidFill>
                <a:schemeClr val="tx1">
                  <a:lumMod val="15000"/>
                  <a:lumOff val="85000"/>
                </a:schemeClr>
              </a:solidFill>
              <a:round/>
            </a:ln>
            <a:effectLst/>
          </c:spPr>
        </c:majorGridlines>
        <c:title>
          <c:tx>
            <c:rich>
              <a:bodyPr rot="-5400000" vert="horz"/>
              <a:lstStyle/>
              <a:p>
                <a:pPr>
                  <a:defRPr sz="900"/>
                </a:pPr>
                <a:r>
                  <a:rPr lang="en-US" sz="900"/>
                  <a:t>Current</a:t>
                </a:r>
                <a:r>
                  <a:rPr lang="pl-PL" sz="900"/>
                  <a:t> I [kA]</a:t>
                </a:r>
                <a:r>
                  <a:rPr lang="en-US" sz="900"/>
                  <a:t> </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sz="1000"/>
            </a:pPr>
            <a:endParaRPr lang="en-US"/>
          </a:p>
        </c:txPr>
        <c:crossAx val="-2060589592"/>
        <c:crosses val="autoZero"/>
        <c:crossBetween val="midCat"/>
      </c:valAx>
      <c:spPr>
        <a:noFill/>
        <a:ln>
          <a:noFill/>
        </a:ln>
        <a:effectLst/>
      </c:spPr>
    </c:plotArea>
    <c:plotVisOnly val="1"/>
    <c:dispBlanksAs val="gap"/>
    <c:showDLblsOverMax val="0"/>
  </c:chart>
  <c:spPr>
    <a:solidFill>
      <a:schemeClr val="bg1"/>
    </a:solidFill>
    <a:ln w="9525" cap="flat" cmpd="sng" algn="ctr">
      <a:solidFill>
        <a:schemeClr val="bg1"/>
      </a:solidFill>
      <a:round/>
    </a:ln>
    <a:effectLst/>
  </c:spPr>
  <c:txPr>
    <a:bodyPr/>
    <a:lstStyle/>
    <a:p>
      <a:pPr>
        <a:defRPr sz="6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B2103B-51DA-45AE-A61D-D43E41F38E44}" type="doc">
      <dgm:prSet loTypeId="urn:microsoft.com/office/officeart/2005/8/layout/chevron1" loCatId="process" qsTypeId="urn:microsoft.com/office/officeart/2005/8/quickstyle/simple1" qsCatId="simple" csTypeId="urn:microsoft.com/office/officeart/2005/8/colors/accent1_2" csCatId="accent1" phldr="1"/>
      <dgm:spPr/>
    </dgm:pt>
    <dgm:pt modelId="{C3609D34-8ACF-4AB5-9F9F-A8EAB645A455}">
      <dgm:prSet phldrT="[Text]" custT="1"/>
      <dgm:spPr/>
      <dgm:t>
        <a:bodyPr/>
        <a:lstStyle/>
        <a:p>
          <a:r>
            <a:rPr lang="en-GB" sz="800" dirty="0" smtClean="0"/>
            <a:t>R&amp;D</a:t>
          </a:r>
        </a:p>
        <a:p>
          <a:r>
            <a:rPr lang="en-GB" sz="800" dirty="0" smtClean="0"/>
            <a:t>TQ, SMC,HQ,RMC</a:t>
          </a:r>
          <a:endParaRPr lang="en-GB" sz="800" dirty="0"/>
        </a:p>
      </dgm:t>
    </dgm:pt>
    <dgm:pt modelId="{ACE4B1B9-F07F-448E-9E9E-E7BD438B9074}" type="parTrans" cxnId="{8937C13F-65F0-4429-AE60-0037AB67DE64}">
      <dgm:prSet/>
      <dgm:spPr/>
      <dgm:t>
        <a:bodyPr/>
        <a:lstStyle/>
        <a:p>
          <a:endParaRPr lang="en-GB" sz="800"/>
        </a:p>
      </dgm:t>
    </dgm:pt>
    <dgm:pt modelId="{77064578-EB1D-4E6A-8EB5-D4F423F049C8}" type="sibTrans" cxnId="{8937C13F-65F0-4429-AE60-0037AB67DE64}">
      <dgm:prSet/>
      <dgm:spPr/>
      <dgm:t>
        <a:bodyPr/>
        <a:lstStyle/>
        <a:p>
          <a:endParaRPr lang="en-GB" sz="800"/>
        </a:p>
      </dgm:t>
    </dgm:pt>
    <dgm:pt modelId="{762E3C41-0FBC-4CCA-8595-4820D3C925F4}">
      <dgm:prSet phldrT="[Text]" custT="1"/>
      <dgm:spPr/>
      <dgm:t>
        <a:bodyPr/>
        <a:lstStyle/>
        <a:p>
          <a:r>
            <a:rPr lang="en-GB" sz="800" dirty="0" smtClean="0"/>
            <a:t>Modelling</a:t>
          </a:r>
        </a:p>
        <a:p>
          <a:r>
            <a:rPr lang="en-GB" sz="800" dirty="0" smtClean="0"/>
            <a:t>SQXF, MQXFA , MQXFB</a:t>
          </a:r>
          <a:endParaRPr lang="en-GB" sz="800" dirty="0"/>
        </a:p>
      </dgm:t>
    </dgm:pt>
    <dgm:pt modelId="{5BB9FCC1-F48A-4916-8E80-DA39BE38D94F}" type="parTrans" cxnId="{436165A6-6FF1-468C-9235-06861D3C95A1}">
      <dgm:prSet/>
      <dgm:spPr/>
      <dgm:t>
        <a:bodyPr/>
        <a:lstStyle/>
        <a:p>
          <a:endParaRPr lang="en-GB" sz="800"/>
        </a:p>
      </dgm:t>
    </dgm:pt>
    <dgm:pt modelId="{EC45F844-CCD1-411B-AB86-DCE3283780EC}" type="sibTrans" cxnId="{436165A6-6FF1-468C-9235-06861D3C95A1}">
      <dgm:prSet/>
      <dgm:spPr/>
      <dgm:t>
        <a:bodyPr/>
        <a:lstStyle/>
        <a:p>
          <a:endParaRPr lang="en-GB" sz="800"/>
        </a:p>
      </dgm:t>
    </dgm:pt>
    <dgm:pt modelId="{1DF0AC3F-FDB1-4D39-B84E-C7F6DDFDC639}">
      <dgm:prSet phldrT="[Text]" custT="1"/>
      <dgm:spPr/>
      <dgm:t>
        <a:bodyPr/>
        <a:lstStyle/>
        <a:p>
          <a:r>
            <a:rPr lang="en-GB" sz="800" dirty="0" smtClean="0"/>
            <a:t>Prototyping</a:t>
          </a:r>
        </a:p>
        <a:p>
          <a:r>
            <a:rPr lang="en-GB" sz="800" dirty="0" smtClean="0"/>
            <a:t>Q1,Q2a,Q2b,Q3</a:t>
          </a:r>
          <a:endParaRPr lang="en-GB" sz="800" dirty="0"/>
        </a:p>
      </dgm:t>
    </dgm:pt>
    <dgm:pt modelId="{BA37CA5D-00F1-4A5F-B300-7ACF57A8D0A0}" type="parTrans" cxnId="{2A7B9809-3709-4571-9E9D-C3040D7D8D3E}">
      <dgm:prSet/>
      <dgm:spPr/>
      <dgm:t>
        <a:bodyPr/>
        <a:lstStyle/>
        <a:p>
          <a:endParaRPr lang="en-GB" sz="800"/>
        </a:p>
      </dgm:t>
    </dgm:pt>
    <dgm:pt modelId="{37FC7506-F45B-4B4C-A502-E950F66565B3}" type="sibTrans" cxnId="{2A7B9809-3709-4571-9E9D-C3040D7D8D3E}">
      <dgm:prSet/>
      <dgm:spPr/>
      <dgm:t>
        <a:bodyPr/>
        <a:lstStyle/>
        <a:p>
          <a:endParaRPr lang="en-GB" sz="800"/>
        </a:p>
      </dgm:t>
    </dgm:pt>
    <dgm:pt modelId="{93898922-EE14-4991-A93F-E507E9421480}">
      <dgm:prSet custT="1"/>
      <dgm:spPr/>
      <dgm:t>
        <a:bodyPr/>
        <a:lstStyle/>
        <a:p>
          <a:r>
            <a:rPr lang="en-GB" sz="800" dirty="0" smtClean="0">
              <a:solidFill>
                <a:schemeClr val="accent1">
                  <a:lumMod val="40000"/>
                  <a:lumOff val="60000"/>
                </a:schemeClr>
              </a:solidFill>
            </a:rPr>
            <a:t>Production</a:t>
          </a:r>
        </a:p>
        <a:p>
          <a:r>
            <a:rPr lang="en-GB" sz="800" dirty="0" smtClean="0">
              <a:solidFill>
                <a:schemeClr val="accent1">
                  <a:lumMod val="40000"/>
                  <a:lumOff val="60000"/>
                </a:schemeClr>
              </a:solidFill>
            </a:rPr>
            <a:t>Q1,Q2a,Q2b,Q3</a:t>
          </a:r>
          <a:endParaRPr lang="en-GB" sz="800" dirty="0">
            <a:solidFill>
              <a:schemeClr val="accent1">
                <a:lumMod val="40000"/>
                <a:lumOff val="60000"/>
              </a:schemeClr>
            </a:solidFill>
          </a:endParaRPr>
        </a:p>
      </dgm:t>
    </dgm:pt>
    <dgm:pt modelId="{D15B4ECC-F4EE-4E8A-9A35-BA4C0999A8A6}" type="parTrans" cxnId="{D7576B86-0096-4441-90F2-F3849925E6B7}">
      <dgm:prSet/>
      <dgm:spPr/>
      <dgm:t>
        <a:bodyPr/>
        <a:lstStyle/>
        <a:p>
          <a:endParaRPr lang="en-GB" sz="800"/>
        </a:p>
      </dgm:t>
    </dgm:pt>
    <dgm:pt modelId="{FA74ADC0-DC42-4738-9ED9-490CD091A365}" type="sibTrans" cxnId="{D7576B86-0096-4441-90F2-F3849925E6B7}">
      <dgm:prSet/>
      <dgm:spPr/>
      <dgm:t>
        <a:bodyPr/>
        <a:lstStyle/>
        <a:p>
          <a:endParaRPr lang="en-GB" sz="800"/>
        </a:p>
      </dgm:t>
    </dgm:pt>
    <dgm:pt modelId="{63AE392E-12F0-4648-AEFE-B78D083327D1}">
      <dgm:prSet custT="1"/>
      <dgm:spPr/>
      <dgm:t>
        <a:bodyPr/>
        <a:lstStyle/>
        <a:p>
          <a:r>
            <a:rPr lang="en-GB" sz="800" dirty="0" smtClean="0">
              <a:solidFill>
                <a:schemeClr val="accent1">
                  <a:lumMod val="40000"/>
                  <a:lumOff val="60000"/>
                </a:schemeClr>
              </a:solidFill>
            </a:rPr>
            <a:t>STRING</a:t>
          </a:r>
        </a:p>
        <a:p>
          <a:r>
            <a:rPr lang="en-GB" sz="800" dirty="0" smtClean="0">
              <a:solidFill>
                <a:schemeClr val="accent1">
                  <a:lumMod val="40000"/>
                  <a:lumOff val="60000"/>
                </a:schemeClr>
              </a:solidFill>
            </a:rPr>
            <a:t>Post installation</a:t>
          </a:r>
          <a:endParaRPr lang="en-GB" sz="800" dirty="0">
            <a:solidFill>
              <a:schemeClr val="accent1">
                <a:lumMod val="40000"/>
                <a:lumOff val="60000"/>
              </a:schemeClr>
            </a:solidFill>
          </a:endParaRPr>
        </a:p>
      </dgm:t>
    </dgm:pt>
    <dgm:pt modelId="{173B4593-0E3E-4715-BC45-FA4C1C1F9418}" type="parTrans" cxnId="{46419430-B783-4324-A803-7EB670C1DC63}">
      <dgm:prSet/>
      <dgm:spPr/>
      <dgm:t>
        <a:bodyPr/>
        <a:lstStyle/>
        <a:p>
          <a:endParaRPr lang="en-GB" sz="800"/>
        </a:p>
      </dgm:t>
    </dgm:pt>
    <dgm:pt modelId="{5C2AD260-0E8E-4DA0-8D23-46A015D92FB2}" type="sibTrans" cxnId="{46419430-B783-4324-A803-7EB670C1DC63}">
      <dgm:prSet/>
      <dgm:spPr/>
      <dgm:t>
        <a:bodyPr/>
        <a:lstStyle/>
        <a:p>
          <a:endParaRPr lang="en-GB" sz="800"/>
        </a:p>
      </dgm:t>
    </dgm:pt>
    <dgm:pt modelId="{70C189A4-230F-4F76-88DB-777FB698BD9D}" type="pres">
      <dgm:prSet presAssocID="{98B2103B-51DA-45AE-A61D-D43E41F38E44}" presName="Name0" presStyleCnt="0">
        <dgm:presLayoutVars>
          <dgm:dir/>
          <dgm:animLvl val="lvl"/>
          <dgm:resizeHandles val="exact"/>
        </dgm:presLayoutVars>
      </dgm:prSet>
      <dgm:spPr/>
    </dgm:pt>
    <dgm:pt modelId="{4D02D1EB-F024-4BBE-8B16-DB7B8DE52DF0}" type="pres">
      <dgm:prSet presAssocID="{C3609D34-8ACF-4AB5-9F9F-A8EAB645A455}" presName="parTxOnly" presStyleLbl="node1" presStyleIdx="0" presStyleCnt="5">
        <dgm:presLayoutVars>
          <dgm:chMax val="0"/>
          <dgm:chPref val="0"/>
          <dgm:bulletEnabled val="1"/>
        </dgm:presLayoutVars>
      </dgm:prSet>
      <dgm:spPr/>
      <dgm:t>
        <a:bodyPr/>
        <a:lstStyle/>
        <a:p>
          <a:endParaRPr lang="en-GB"/>
        </a:p>
      </dgm:t>
    </dgm:pt>
    <dgm:pt modelId="{B28DA51A-9072-44CE-B37B-627816865121}" type="pres">
      <dgm:prSet presAssocID="{77064578-EB1D-4E6A-8EB5-D4F423F049C8}" presName="parTxOnlySpace" presStyleCnt="0"/>
      <dgm:spPr/>
    </dgm:pt>
    <dgm:pt modelId="{51BA6C36-5059-4A97-8983-4E80CCD00C17}" type="pres">
      <dgm:prSet presAssocID="{762E3C41-0FBC-4CCA-8595-4820D3C925F4}" presName="parTxOnly" presStyleLbl="node1" presStyleIdx="1" presStyleCnt="5">
        <dgm:presLayoutVars>
          <dgm:chMax val="0"/>
          <dgm:chPref val="0"/>
          <dgm:bulletEnabled val="1"/>
        </dgm:presLayoutVars>
      </dgm:prSet>
      <dgm:spPr/>
      <dgm:t>
        <a:bodyPr/>
        <a:lstStyle/>
        <a:p>
          <a:endParaRPr lang="en-GB"/>
        </a:p>
      </dgm:t>
    </dgm:pt>
    <dgm:pt modelId="{78D43FAE-A584-43CE-8238-AC8352ED729C}" type="pres">
      <dgm:prSet presAssocID="{EC45F844-CCD1-411B-AB86-DCE3283780EC}" presName="parTxOnlySpace" presStyleCnt="0"/>
      <dgm:spPr/>
    </dgm:pt>
    <dgm:pt modelId="{94AE9F49-DD86-48F6-BD7F-BF91FDCBB84C}" type="pres">
      <dgm:prSet presAssocID="{1DF0AC3F-FDB1-4D39-B84E-C7F6DDFDC639}" presName="parTxOnly" presStyleLbl="node1" presStyleIdx="2" presStyleCnt="5">
        <dgm:presLayoutVars>
          <dgm:chMax val="0"/>
          <dgm:chPref val="0"/>
          <dgm:bulletEnabled val="1"/>
        </dgm:presLayoutVars>
      </dgm:prSet>
      <dgm:spPr/>
      <dgm:t>
        <a:bodyPr/>
        <a:lstStyle/>
        <a:p>
          <a:endParaRPr lang="en-GB"/>
        </a:p>
      </dgm:t>
    </dgm:pt>
    <dgm:pt modelId="{6D1550DD-B9C8-4383-A374-5BF3F2B29146}" type="pres">
      <dgm:prSet presAssocID="{37FC7506-F45B-4B4C-A502-E950F66565B3}" presName="parTxOnlySpace" presStyleCnt="0"/>
      <dgm:spPr/>
    </dgm:pt>
    <dgm:pt modelId="{94AC1439-6605-4F08-935D-78BB5932C745}" type="pres">
      <dgm:prSet presAssocID="{93898922-EE14-4991-A93F-E507E9421480}" presName="parTxOnly" presStyleLbl="node1" presStyleIdx="3" presStyleCnt="5">
        <dgm:presLayoutVars>
          <dgm:chMax val="0"/>
          <dgm:chPref val="0"/>
          <dgm:bulletEnabled val="1"/>
        </dgm:presLayoutVars>
      </dgm:prSet>
      <dgm:spPr/>
      <dgm:t>
        <a:bodyPr/>
        <a:lstStyle/>
        <a:p>
          <a:endParaRPr lang="en-GB"/>
        </a:p>
      </dgm:t>
    </dgm:pt>
    <dgm:pt modelId="{882469FC-353E-4EAF-A233-12F2CC527769}" type="pres">
      <dgm:prSet presAssocID="{FA74ADC0-DC42-4738-9ED9-490CD091A365}" presName="parTxOnlySpace" presStyleCnt="0"/>
      <dgm:spPr/>
    </dgm:pt>
    <dgm:pt modelId="{808F7044-0523-4F33-A17C-4787899E07F4}" type="pres">
      <dgm:prSet presAssocID="{63AE392E-12F0-4648-AEFE-B78D083327D1}" presName="parTxOnly" presStyleLbl="node1" presStyleIdx="4" presStyleCnt="5">
        <dgm:presLayoutVars>
          <dgm:chMax val="0"/>
          <dgm:chPref val="0"/>
          <dgm:bulletEnabled val="1"/>
        </dgm:presLayoutVars>
      </dgm:prSet>
      <dgm:spPr/>
      <dgm:t>
        <a:bodyPr/>
        <a:lstStyle/>
        <a:p>
          <a:endParaRPr lang="en-GB"/>
        </a:p>
      </dgm:t>
    </dgm:pt>
  </dgm:ptLst>
  <dgm:cxnLst>
    <dgm:cxn modelId="{8937C13F-65F0-4429-AE60-0037AB67DE64}" srcId="{98B2103B-51DA-45AE-A61D-D43E41F38E44}" destId="{C3609D34-8ACF-4AB5-9F9F-A8EAB645A455}" srcOrd="0" destOrd="0" parTransId="{ACE4B1B9-F07F-448E-9E9E-E7BD438B9074}" sibTransId="{77064578-EB1D-4E6A-8EB5-D4F423F049C8}"/>
    <dgm:cxn modelId="{3C28B1FB-AA0D-4101-B507-F2C3FA5011FA}" type="presOf" srcId="{1DF0AC3F-FDB1-4D39-B84E-C7F6DDFDC639}" destId="{94AE9F49-DD86-48F6-BD7F-BF91FDCBB84C}" srcOrd="0" destOrd="0" presId="urn:microsoft.com/office/officeart/2005/8/layout/chevron1"/>
    <dgm:cxn modelId="{DE2A834A-7375-45F1-9AE4-5DD155AD8F17}" type="presOf" srcId="{762E3C41-0FBC-4CCA-8595-4820D3C925F4}" destId="{51BA6C36-5059-4A97-8983-4E80CCD00C17}" srcOrd="0" destOrd="0" presId="urn:microsoft.com/office/officeart/2005/8/layout/chevron1"/>
    <dgm:cxn modelId="{D7576B86-0096-4441-90F2-F3849925E6B7}" srcId="{98B2103B-51DA-45AE-A61D-D43E41F38E44}" destId="{93898922-EE14-4991-A93F-E507E9421480}" srcOrd="3" destOrd="0" parTransId="{D15B4ECC-F4EE-4E8A-9A35-BA4C0999A8A6}" sibTransId="{FA74ADC0-DC42-4738-9ED9-490CD091A365}"/>
    <dgm:cxn modelId="{46419430-B783-4324-A803-7EB670C1DC63}" srcId="{98B2103B-51DA-45AE-A61D-D43E41F38E44}" destId="{63AE392E-12F0-4648-AEFE-B78D083327D1}" srcOrd="4" destOrd="0" parTransId="{173B4593-0E3E-4715-BC45-FA4C1C1F9418}" sibTransId="{5C2AD260-0E8E-4DA0-8D23-46A015D92FB2}"/>
    <dgm:cxn modelId="{3021505F-C5D1-4C22-9B3F-79760CEACEB2}" type="presOf" srcId="{93898922-EE14-4991-A93F-E507E9421480}" destId="{94AC1439-6605-4F08-935D-78BB5932C745}" srcOrd="0" destOrd="0" presId="urn:microsoft.com/office/officeart/2005/8/layout/chevron1"/>
    <dgm:cxn modelId="{436165A6-6FF1-468C-9235-06861D3C95A1}" srcId="{98B2103B-51DA-45AE-A61D-D43E41F38E44}" destId="{762E3C41-0FBC-4CCA-8595-4820D3C925F4}" srcOrd="1" destOrd="0" parTransId="{5BB9FCC1-F48A-4916-8E80-DA39BE38D94F}" sibTransId="{EC45F844-CCD1-411B-AB86-DCE3283780EC}"/>
    <dgm:cxn modelId="{2A7B9809-3709-4571-9E9D-C3040D7D8D3E}" srcId="{98B2103B-51DA-45AE-A61D-D43E41F38E44}" destId="{1DF0AC3F-FDB1-4D39-B84E-C7F6DDFDC639}" srcOrd="2" destOrd="0" parTransId="{BA37CA5D-00F1-4A5F-B300-7ACF57A8D0A0}" sibTransId="{37FC7506-F45B-4B4C-A502-E950F66565B3}"/>
    <dgm:cxn modelId="{70E9D3A2-DF8B-48C0-81E3-53D539F09177}" type="presOf" srcId="{98B2103B-51DA-45AE-A61D-D43E41F38E44}" destId="{70C189A4-230F-4F76-88DB-777FB698BD9D}" srcOrd="0" destOrd="0" presId="urn:microsoft.com/office/officeart/2005/8/layout/chevron1"/>
    <dgm:cxn modelId="{D3EE72E1-C7B0-43EB-9558-0693117C703A}" type="presOf" srcId="{C3609D34-8ACF-4AB5-9F9F-A8EAB645A455}" destId="{4D02D1EB-F024-4BBE-8B16-DB7B8DE52DF0}" srcOrd="0" destOrd="0" presId="urn:microsoft.com/office/officeart/2005/8/layout/chevron1"/>
    <dgm:cxn modelId="{44751C2D-EAA4-4726-92F3-EBD8D6AE522E}" type="presOf" srcId="{63AE392E-12F0-4648-AEFE-B78D083327D1}" destId="{808F7044-0523-4F33-A17C-4787899E07F4}" srcOrd="0" destOrd="0" presId="urn:microsoft.com/office/officeart/2005/8/layout/chevron1"/>
    <dgm:cxn modelId="{B4C4FDA7-1750-4117-97BB-6B6FAD6FC3F1}" type="presParOf" srcId="{70C189A4-230F-4F76-88DB-777FB698BD9D}" destId="{4D02D1EB-F024-4BBE-8B16-DB7B8DE52DF0}" srcOrd="0" destOrd="0" presId="urn:microsoft.com/office/officeart/2005/8/layout/chevron1"/>
    <dgm:cxn modelId="{AB7026CB-C4ED-42C5-BFE3-9D381AEC77B2}" type="presParOf" srcId="{70C189A4-230F-4F76-88DB-777FB698BD9D}" destId="{B28DA51A-9072-44CE-B37B-627816865121}" srcOrd="1" destOrd="0" presId="urn:microsoft.com/office/officeart/2005/8/layout/chevron1"/>
    <dgm:cxn modelId="{4594928C-0701-4F90-B81F-3E00DAE000F0}" type="presParOf" srcId="{70C189A4-230F-4F76-88DB-777FB698BD9D}" destId="{51BA6C36-5059-4A97-8983-4E80CCD00C17}" srcOrd="2" destOrd="0" presId="urn:microsoft.com/office/officeart/2005/8/layout/chevron1"/>
    <dgm:cxn modelId="{70E065A6-8A34-46A2-8E30-F8CCEE030125}" type="presParOf" srcId="{70C189A4-230F-4F76-88DB-777FB698BD9D}" destId="{78D43FAE-A584-43CE-8238-AC8352ED729C}" srcOrd="3" destOrd="0" presId="urn:microsoft.com/office/officeart/2005/8/layout/chevron1"/>
    <dgm:cxn modelId="{9F84A2E5-1E4C-49C4-B741-F7F37E03D666}" type="presParOf" srcId="{70C189A4-230F-4F76-88DB-777FB698BD9D}" destId="{94AE9F49-DD86-48F6-BD7F-BF91FDCBB84C}" srcOrd="4" destOrd="0" presId="urn:microsoft.com/office/officeart/2005/8/layout/chevron1"/>
    <dgm:cxn modelId="{2F2C41C4-08F5-4C22-9E7C-C772A0B4B688}" type="presParOf" srcId="{70C189A4-230F-4F76-88DB-777FB698BD9D}" destId="{6D1550DD-B9C8-4383-A374-5BF3F2B29146}" srcOrd="5" destOrd="0" presId="urn:microsoft.com/office/officeart/2005/8/layout/chevron1"/>
    <dgm:cxn modelId="{83CFB5F6-00C3-4E6F-97D7-26ABCC8D02EC}" type="presParOf" srcId="{70C189A4-230F-4F76-88DB-777FB698BD9D}" destId="{94AC1439-6605-4F08-935D-78BB5932C745}" srcOrd="6" destOrd="0" presId="urn:microsoft.com/office/officeart/2005/8/layout/chevron1"/>
    <dgm:cxn modelId="{F1DDEA32-E171-48B3-B55D-623C35010EEF}" type="presParOf" srcId="{70C189A4-230F-4F76-88DB-777FB698BD9D}" destId="{882469FC-353E-4EAF-A233-12F2CC527769}" srcOrd="7" destOrd="0" presId="urn:microsoft.com/office/officeart/2005/8/layout/chevron1"/>
    <dgm:cxn modelId="{C46E14E6-B559-4907-9ADC-05EF5E1FD86A}" type="presParOf" srcId="{70C189A4-230F-4F76-88DB-777FB698BD9D}" destId="{808F7044-0523-4F33-A17C-4787899E07F4}"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8B2103B-51DA-45AE-A61D-D43E41F38E44}" type="doc">
      <dgm:prSet loTypeId="urn:microsoft.com/office/officeart/2005/8/layout/chevron1" loCatId="process" qsTypeId="urn:microsoft.com/office/officeart/2005/8/quickstyle/simple1" qsCatId="simple" csTypeId="urn:microsoft.com/office/officeart/2005/8/colors/accent1_2" csCatId="accent1" phldr="1"/>
      <dgm:spPr/>
    </dgm:pt>
    <dgm:pt modelId="{C3609D34-8ACF-4AB5-9F9F-A8EAB645A455}">
      <dgm:prSet phldrT="[Text]" custT="1"/>
      <dgm:spPr/>
      <dgm:t>
        <a:bodyPr/>
        <a:lstStyle/>
        <a:p>
          <a:r>
            <a:rPr lang="en-GB" sz="800" dirty="0" smtClean="0"/>
            <a:t>R&amp;D</a:t>
          </a:r>
        </a:p>
        <a:p>
          <a:r>
            <a:rPr lang="en-GB" sz="800" dirty="0" smtClean="0"/>
            <a:t>TQ, SMC,HQ,RMC</a:t>
          </a:r>
          <a:endParaRPr lang="en-GB" sz="800" dirty="0"/>
        </a:p>
      </dgm:t>
    </dgm:pt>
    <dgm:pt modelId="{ACE4B1B9-F07F-448E-9E9E-E7BD438B9074}" type="parTrans" cxnId="{8937C13F-65F0-4429-AE60-0037AB67DE64}">
      <dgm:prSet/>
      <dgm:spPr/>
      <dgm:t>
        <a:bodyPr/>
        <a:lstStyle/>
        <a:p>
          <a:endParaRPr lang="en-GB" sz="800"/>
        </a:p>
      </dgm:t>
    </dgm:pt>
    <dgm:pt modelId="{77064578-EB1D-4E6A-8EB5-D4F423F049C8}" type="sibTrans" cxnId="{8937C13F-65F0-4429-AE60-0037AB67DE64}">
      <dgm:prSet/>
      <dgm:spPr/>
      <dgm:t>
        <a:bodyPr/>
        <a:lstStyle/>
        <a:p>
          <a:endParaRPr lang="en-GB" sz="800"/>
        </a:p>
      </dgm:t>
    </dgm:pt>
    <dgm:pt modelId="{762E3C41-0FBC-4CCA-8595-4820D3C925F4}">
      <dgm:prSet phldrT="[Text]" custT="1"/>
      <dgm:spPr/>
      <dgm:t>
        <a:bodyPr/>
        <a:lstStyle/>
        <a:p>
          <a:r>
            <a:rPr lang="en-GB" sz="800" dirty="0" smtClean="0"/>
            <a:t>Modelling</a:t>
          </a:r>
        </a:p>
        <a:p>
          <a:r>
            <a:rPr lang="en-GB" sz="800" dirty="0" smtClean="0"/>
            <a:t>SQXF, MQXFA , MQXFB</a:t>
          </a:r>
          <a:endParaRPr lang="en-GB" sz="800" dirty="0"/>
        </a:p>
      </dgm:t>
    </dgm:pt>
    <dgm:pt modelId="{5BB9FCC1-F48A-4916-8E80-DA39BE38D94F}" type="parTrans" cxnId="{436165A6-6FF1-468C-9235-06861D3C95A1}">
      <dgm:prSet/>
      <dgm:spPr/>
      <dgm:t>
        <a:bodyPr/>
        <a:lstStyle/>
        <a:p>
          <a:endParaRPr lang="en-GB" sz="800"/>
        </a:p>
      </dgm:t>
    </dgm:pt>
    <dgm:pt modelId="{EC45F844-CCD1-411B-AB86-DCE3283780EC}" type="sibTrans" cxnId="{436165A6-6FF1-468C-9235-06861D3C95A1}">
      <dgm:prSet/>
      <dgm:spPr/>
      <dgm:t>
        <a:bodyPr/>
        <a:lstStyle/>
        <a:p>
          <a:endParaRPr lang="en-GB" sz="800"/>
        </a:p>
      </dgm:t>
    </dgm:pt>
    <dgm:pt modelId="{1DF0AC3F-FDB1-4D39-B84E-C7F6DDFDC639}">
      <dgm:prSet phldrT="[Text]" custT="1"/>
      <dgm:spPr/>
      <dgm:t>
        <a:bodyPr/>
        <a:lstStyle/>
        <a:p>
          <a:r>
            <a:rPr lang="en-GB" sz="800" dirty="0" smtClean="0"/>
            <a:t>Prototyping</a:t>
          </a:r>
        </a:p>
        <a:p>
          <a:r>
            <a:rPr lang="en-GB" sz="800" dirty="0" smtClean="0"/>
            <a:t>Q1,Q2a,Q2b,Q3</a:t>
          </a:r>
          <a:endParaRPr lang="en-GB" sz="800" dirty="0"/>
        </a:p>
      </dgm:t>
    </dgm:pt>
    <dgm:pt modelId="{BA37CA5D-00F1-4A5F-B300-7ACF57A8D0A0}" type="parTrans" cxnId="{2A7B9809-3709-4571-9E9D-C3040D7D8D3E}">
      <dgm:prSet/>
      <dgm:spPr/>
      <dgm:t>
        <a:bodyPr/>
        <a:lstStyle/>
        <a:p>
          <a:endParaRPr lang="en-GB" sz="800"/>
        </a:p>
      </dgm:t>
    </dgm:pt>
    <dgm:pt modelId="{37FC7506-F45B-4B4C-A502-E950F66565B3}" type="sibTrans" cxnId="{2A7B9809-3709-4571-9E9D-C3040D7D8D3E}">
      <dgm:prSet/>
      <dgm:spPr/>
      <dgm:t>
        <a:bodyPr/>
        <a:lstStyle/>
        <a:p>
          <a:endParaRPr lang="en-GB" sz="800"/>
        </a:p>
      </dgm:t>
    </dgm:pt>
    <dgm:pt modelId="{93898922-EE14-4991-A93F-E507E9421480}">
      <dgm:prSet custT="1"/>
      <dgm:spPr/>
      <dgm:t>
        <a:bodyPr/>
        <a:lstStyle/>
        <a:p>
          <a:r>
            <a:rPr lang="en-GB" sz="800" dirty="0" smtClean="0">
              <a:solidFill>
                <a:schemeClr val="accent1">
                  <a:lumMod val="40000"/>
                  <a:lumOff val="60000"/>
                </a:schemeClr>
              </a:solidFill>
            </a:rPr>
            <a:t>Production</a:t>
          </a:r>
        </a:p>
        <a:p>
          <a:r>
            <a:rPr lang="en-GB" sz="800" dirty="0" smtClean="0">
              <a:solidFill>
                <a:schemeClr val="accent1">
                  <a:lumMod val="40000"/>
                  <a:lumOff val="60000"/>
                </a:schemeClr>
              </a:solidFill>
            </a:rPr>
            <a:t>Q1,Q2a,Q2b,Q3</a:t>
          </a:r>
          <a:endParaRPr lang="en-GB" sz="800" dirty="0">
            <a:solidFill>
              <a:schemeClr val="accent1">
                <a:lumMod val="40000"/>
                <a:lumOff val="60000"/>
              </a:schemeClr>
            </a:solidFill>
          </a:endParaRPr>
        </a:p>
      </dgm:t>
    </dgm:pt>
    <dgm:pt modelId="{D15B4ECC-F4EE-4E8A-9A35-BA4C0999A8A6}" type="parTrans" cxnId="{D7576B86-0096-4441-90F2-F3849925E6B7}">
      <dgm:prSet/>
      <dgm:spPr/>
      <dgm:t>
        <a:bodyPr/>
        <a:lstStyle/>
        <a:p>
          <a:endParaRPr lang="en-GB" sz="800"/>
        </a:p>
      </dgm:t>
    </dgm:pt>
    <dgm:pt modelId="{FA74ADC0-DC42-4738-9ED9-490CD091A365}" type="sibTrans" cxnId="{D7576B86-0096-4441-90F2-F3849925E6B7}">
      <dgm:prSet/>
      <dgm:spPr/>
      <dgm:t>
        <a:bodyPr/>
        <a:lstStyle/>
        <a:p>
          <a:endParaRPr lang="en-GB" sz="800"/>
        </a:p>
      </dgm:t>
    </dgm:pt>
    <dgm:pt modelId="{63AE392E-12F0-4648-AEFE-B78D083327D1}">
      <dgm:prSet custT="1"/>
      <dgm:spPr/>
      <dgm:t>
        <a:bodyPr/>
        <a:lstStyle/>
        <a:p>
          <a:r>
            <a:rPr lang="en-GB" sz="800" dirty="0" smtClean="0">
              <a:solidFill>
                <a:schemeClr val="accent1">
                  <a:lumMod val="40000"/>
                  <a:lumOff val="60000"/>
                </a:schemeClr>
              </a:solidFill>
            </a:rPr>
            <a:t>STRING</a:t>
          </a:r>
        </a:p>
        <a:p>
          <a:r>
            <a:rPr lang="en-GB" sz="800" dirty="0" smtClean="0">
              <a:solidFill>
                <a:schemeClr val="accent1">
                  <a:lumMod val="40000"/>
                  <a:lumOff val="60000"/>
                </a:schemeClr>
              </a:solidFill>
            </a:rPr>
            <a:t>Post installation</a:t>
          </a:r>
          <a:endParaRPr lang="en-GB" sz="800" dirty="0">
            <a:solidFill>
              <a:schemeClr val="accent1">
                <a:lumMod val="40000"/>
                <a:lumOff val="60000"/>
              </a:schemeClr>
            </a:solidFill>
          </a:endParaRPr>
        </a:p>
      </dgm:t>
    </dgm:pt>
    <dgm:pt modelId="{173B4593-0E3E-4715-BC45-FA4C1C1F9418}" type="parTrans" cxnId="{46419430-B783-4324-A803-7EB670C1DC63}">
      <dgm:prSet/>
      <dgm:spPr/>
      <dgm:t>
        <a:bodyPr/>
        <a:lstStyle/>
        <a:p>
          <a:endParaRPr lang="en-GB" sz="800"/>
        </a:p>
      </dgm:t>
    </dgm:pt>
    <dgm:pt modelId="{5C2AD260-0E8E-4DA0-8D23-46A015D92FB2}" type="sibTrans" cxnId="{46419430-B783-4324-A803-7EB670C1DC63}">
      <dgm:prSet/>
      <dgm:spPr/>
      <dgm:t>
        <a:bodyPr/>
        <a:lstStyle/>
        <a:p>
          <a:endParaRPr lang="en-GB" sz="800"/>
        </a:p>
      </dgm:t>
    </dgm:pt>
    <dgm:pt modelId="{70C189A4-230F-4F76-88DB-777FB698BD9D}" type="pres">
      <dgm:prSet presAssocID="{98B2103B-51DA-45AE-A61D-D43E41F38E44}" presName="Name0" presStyleCnt="0">
        <dgm:presLayoutVars>
          <dgm:dir/>
          <dgm:animLvl val="lvl"/>
          <dgm:resizeHandles val="exact"/>
        </dgm:presLayoutVars>
      </dgm:prSet>
      <dgm:spPr/>
    </dgm:pt>
    <dgm:pt modelId="{4D02D1EB-F024-4BBE-8B16-DB7B8DE52DF0}" type="pres">
      <dgm:prSet presAssocID="{C3609D34-8ACF-4AB5-9F9F-A8EAB645A455}" presName="parTxOnly" presStyleLbl="node1" presStyleIdx="0" presStyleCnt="5">
        <dgm:presLayoutVars>
          <dgm:chMax val="0"/>
          <dgm:chPref val="0"/>
          <dgm:bulletEnabled val="1"/>
        </dgm:presLayoutVars>
      </dgm:prSet>
      <dgm:spPr/>
      <dgm:t>
        <a:bodyPr/>
        <a:lstStyle/>
        <a:p>
          <a:endParaRPr lang="en-GB"/>
        </a:p>
      </dgm:t>
    </dgm:pt>
    <dgm:pt modelId="{B28DA51A-9072-44CE-B37B-627816865121}" type="pres">
      <dgm:prSet presAssocID="{77064578-EB1D-4E6A-8EB5-D4F423F049C8}" presName="parTxOnlySpace" presStyleCnt="0"/>
      <dgm:spPr/>
    </dgm:pt>
    <dgm:pt modelId="{51BA6C36-5059-4A97-8983-4E80CCD00C17}" type="pres">
      <dgm:prSet presAssocID="{762E3C41-0FBC-4CCA-8595-4820D3C925F4}" presName="parTxOnly" presStyleLbl="node1" presStyleIdx="1" presStyleCnt="5">
        <dgm:presLayoutVars>
          <dgm:chMax val="0"/>
          <dgm:chPref val="0"/>
          <dgm:bulletEnabled val="1"/>
        </dgm:presLayoutVars>
      </dgm:prSet>
      <dgm:spPr/>
      <dgm:t>
        <a:bodyPr/>
        <a:lstStyle/>
        <a:p>
          <a:endParaRPr lang="en-GB"/>
        </a:p>
      </dgm:t>
    </dgm:pt>
    <dgm:pt modelId="{78D43FAE-A584-43CE-8238-AC8352ED729C}" type="pres">
      <dgm:prSet presAssocID="{EC45F844-CCD1-411B-AB86-DCE3283780EC}" presName="parTxOnlySpace" presStyleCnt="0"/>
      <dgm:spPr/>
    </dgm:pt>
    <dgm:pt modelId="{94AE9F49-DD86-48F6-BD7F-BF91FDCBB84C}" type="pres">
      <dgm:prSet presAssocID="{1DF0AC3F-FDB1-4D39-B84E-C7F6DDFDC639}" presName="parTxOnly" presStyleLbl="node1" presStyleIdx="2" presStyleCnt="5">
        <dgm:presLayoutVars>
          <dgm:chMax val="0"/>
          <dgm:chPref val="0"/>
          <dgm:bulletEnabled val="1"/>
        </dgm:presLayoutVars>
      </dgm:prSet>
      <dgm:spPr/>
      <dgm:t>
        <a:bodyPr/>
        <a:lstStyle/>
        <a:p>
          <a:endParaRPr lang="en-GB"/>
        </a:p>
      </dgm:t>
    </dgm:pt>
    <dgm:pt modelId="{6D1550DD-B9C8-4383-A374-5BF3F2B29146}" type="pres">
      <dgm:prSet presAssocID="{37FC7506-F45B-4B4C-A502-E950F66565B3}" presName="parTxOnlySpace" presStyleCnt="0"/>
      <dgm:spPr/>
    </dgm:pt>
    <dgm:pt modelId="{94AC1439-6605-4F08-935D-78BB5932C745}" type="pres">
      <dgm:prSet presAssocID="{93898922-EE14-4991-A93F-E507E9421480}" presName="parTxOnly" presStyleLbl="node1" presStyleIdx="3" presStyleCnt="5">
        <dgm:presLayoutVars>
          <dgm:chMax val="0"/>
          <dgm:chPref val="0"/>
          <dgm:bulletEnabled val="1"/>
        </dgm:presLayoutVars>
      </dgm:prSet>
      <dgm:spPr/>
      <dgm:t>
        <a:bodyPr/>
        <a:lstStyle/>
        <a:p>
          <a:endParaRPr lang="en-GB"/>
        </a:p>
      </dgm:t>
    </dgm:pt>
    <dgm:pt modelId="{882469FC-353E-4EAF-A233-12F2CC527769}" type="pres">
      <dgm:prSet presAssocID="{FA74ADC0-DC42-4738-9ED9-490CD091A365}" presName="parTxOnlySpace" presStyleCnt="0"/>
      <dgm:spPr/>
    </dgm:pt>
    <dgm:pt modelId="{808F7044-0523-4F33-A17C-4787899E07F4}" type="pres">
      <dgm:prSet presAssocID="{63AE392E-12F0-4648-AEFE-B78D083327D1}" presName="parTxOnly" presStyleLbl="node1" presStyleIdx="4" presStyleCnt="5">
        <dgm:presLayoutVars>
          <dgm:chMax val="0"/>
          <dgm:chPref val="0"/>
          <dgm:bulletEnabled val="1"/>
        </dgm:presLayoutVars>
      </dgm:prSet>
      <dgm:spPr/>
      <dgm:t>
        <a:bodyPr/>
        <a:lstStyle/>
        <a:p>
          <a:endParaRPr lang="en-GB"/>
        </a:p>
      </dgm:t>
    </dgm:pt>
  </dgm:ptLst>
  <dgm:cxnLst>
    <dgm:cxn modelId="{8937C13F-65F0-4429-AE60-0037AB67DE64}" srcId="{98B2103B-51DA-45AE-A61D-D43E41F38E44}" destId="{C3609D34-8ACF-4AB5-9F9F-A8EAB645A455}" srcOrd="0" destOrd="0" parTransId="{ACE4B1B9-F07F-448E-9E9E-E7BD438B9074}" sibTransId="{77064578-EB1D-4E6A-8EB5-D4F423F049C8}"/>
    <dgm:cxn modelId="{D7576B86-0096-4441-90F2-F3849925E6B7}" srcId="{98B2103B-51DA-45AE-A61D-D43E41F38E44}" destId="{93898922-EE14-4991-A93F-E507E9421480}" srcOrd="3" destOrd="0" parTransId="{D15B4ECC-F4EE-4E8A-9A35-BA4C0999A8A6}" sibTransId="{FA74ADC0-DC42-4738-9ED9-490CD091A365}"/>
    <dgm:cxn modelId="{46419430-B783-4324-A803-7EB670C1DC63}" srcId="{98B2103B-51DA-45AE-A61D-D43E41F38E44}" destId="{63AE392E-12F0-4648-AEFE-B78D083327D1}" srcOrd="4" destOrd="0" parTransId="{173B4593-0E3E-4715-BC45-FA4C1C1F9418}" sibTransId="{5C2AD260-0E8E-4DA0-8D23-46A015D92FB2}"/>
    <dgm:cxn modelId="{5B89E938-1FC4-472E-8F6F-B34E3031F8EF}" type="presOf" srcId="{762E3C41-0FBC-4CCA-8595-4820D3C925F4}" destId="{51BA6C36-5059-4A97-8983-4E80CCD00C17}" srcOrd="0" destOrd="0" presId="urn:microsoft.com/office/officeart/2005/8/layout/chevron1"/>
    <dgm:cxn modelId="{D9CE69A1-B85C-41CD-B75D-1EF50EA94A21}" type="presOf" srcId="{63AE392E-12F0-4648-AEFE-B78D083327D1}" destId="{808F7044-0523-4F33-A17C-4787899E07F4}" srcOrd="0" destOrd="0" presId="urn:microsoft.com/office/officeart/2005/8/layout/chevron1"/>
    <dgm:cxn modelId="{AC7EA444-E4C6-4C86-8B98-B1A5510A012D}" type="presOf" srcId="{1DF0AC3F-FDB1-4D39-B84E-C7F6DDFDC639}" destId="{94AE9F49-DD86-48F6-BD7F-BF91FDCBB84C}" srcOrd="0" destOrd="0" presId="urn:microsoft.com/office/officeart/2005/8/layout/chevron1"/>
    <dgm:cxn modelId="{436165A6-6FF1-468C-9235-06861D3C95A1}" srcId="{98B2103B-51DA-45AE-A61D-D43E41F38E44}" destId="{762E3C41-0FBC-4CCA-8595-4820D3C925F4}" srcOrd="1" destOrd="0" parTransId="{5BB9FCC1-F48A-4916-8E80-DA39BE38D94F}" sibTransId="{EC45F844-CCD1-411B-AB86-DCE3283780EC}"/>
    <dgm:cxn modelId="{C189B48E-095A-475D-AD6E-C59B4FF5F047}" type="presOf" srcId="{93898922-EE14-4991-A93F-E507E9421480}" destId="{94AC1439-6605-4F08-935D-78BB5932C745}" srcOrd="0" destOrd="0" presId="urn:microsoft.com/office/officeart/2005/8/layout/chevron1"/>
    <dgm:cxn modelId="{2A7B9809-3709-4571-9E9D-C3040D7D8D3E}" srcId="{98B2103B-51DA-45AE-A61D-D43E41F38E44}" destId="{1DF0AC3F-FDB1-4D39-B84E-C7F6DDFDC639}" srcOrd="2" destOrd="0" parTransId="{BA37CA5D-00F1-4A5F-B300-7ACF57A8D0A0}" sibTransId="{37FC7506-F45B-4B4C-A502-E950F66565B3}"/>
    <dgm:cxn modelId="{DA85C45B-A3F1-498D-BE63-427B212D5E28}" type="presOf" srcId="{98B2103B-51DA-45AE-A61D-D43E41F38E44}" destId="{70C189A4-230F-4F76-88DB-777FB698BD9D}" srcOrd="0" destOrd="0" presId="urn:microsoft.com/office/officeart/2005/8/layout/chevron1"/>
    <dgm:cxn modelId="{C2A7BF66-04C9-411D-B00C-21C54B9B77AB}" type="presOf" srcId="{C3609D34-8ACF-4AB5-9F9F-A8EAB645A455}" destId="{4D02D1EB-F024-4BBE-8B16-DB7B8DE52DF0}" srcOrd="0" destOrd="0" presId="urn:microsoft.com/office/officeart/2005/8/layout/chevron1"/>
    <dgm:cxn modelId="{F4887D18-7656-4DBB-93B9-201FD689EB32}" type="presParOf" srcId="{70C189A4-230F-4F76-88DB-777FB698BD9D}" destId="{4D02D1EB-F024-4BBE-8B16-DB7B8DE52DF0}" srcOrd="0" destOrd="0" presId="urn:microsoft.com/office/officeart/2005/8/layout/chevron1"/>
    <dgm:cxn modelId="{B927F527-BB46-4C43-8254-C9E574A0B3A0}" type="presParOf" srcId="{70C189A4-230F-4F76-88DB-777FB698BD9D}" destId="{B28DA51A-9072-44CE-B37B-627816865121}" srcOrd="1" destOrd="0" presId="urn:microsoft.com/office/officeart/2005/8/layout/chevron1"/>
    <dgm:cxn modelId="{E8645DEC-40ED-45A1-8850-DFC4FD4E3CC7}" type="presParOf" srcId="{70C189A4-230F-4F76-88DB-777FB698BD9D}" destId="{51BA6C36-5059-4A97-8983-4E80CCD00C17}" srcOrd="2" destOrd="0" presId="urn:microsoft.com/office/officeart/2005/8/layout/chevron1"/>
    <dgm:cxn modelId="{F69C229B-D36A-45CC-8B15-C9E25231F285}" type="presParOf" srcId="{70C189A4-230F-4F76-88DB-777FB698BD9D}" destId="{78D43FAE-A584-43CE-8238-AC8352ED729C}" srcOrd="3" destOrd="0" presId="urn:microsoft.com/office/officeart/2005/8/layout/chevron1"/>
    <dgm:cxn modelId="{4EDB8A52-352A-4930-8AE0-E9C5816D1A4A}" type="presParOf" srcId="{70C189A4-230F-4F76-88DB-777FB698BD9D}" destId="{94AE9F49-DD86-48F6-BD7F-BF91FDCBB84C}" srcOrd="4" destOrd="0" presId="urn:microsoft.com/office/officeart/2005/8/layout/chevron1"/>
    <dgm:cxn modelId="{B7ACF920-EE3E-4A2C-B338-888A9DC07AA7}" type="presParOf" srcId="{70C189A4-230F-4F76-88DB-777FB698BD9D}" destId="{6D1550DD-B9C8-4383-A374-5BF3F2B29146}" srcOrd="5" destOrd="0" presId="urn:microsoft.com/office/officeart/2005/8/layout/chevron1"/>
    <dgm:cxn modelId="{DFDDE22A-A6C3-4192-8EBD-E77083DCA892}" type="presParOf" srcId="{70C189A4-230F-4F76-88DB-777FB698BD9D}" destId="{94AC1439-6605-4F08-935D-78BB5932C745}" srcOrd="6" destOrd="0" presId="urn:microsoft.com/office/officeart/2005/8/layout/chevron1"/>
    <dgm:cxn modelId="{0903719F-C562-4DF6-AEBE-E40BEA3AF52E}" type="presParOf" srcId="{70C189A4-230F-4F76-88DB-777FB698BD9D}" destId="{882469FC-353E-4EAF-A233-12F2CC527769}" srcOrd="7" destOrd="0" presId="urn:microsoft.com/office/officeart/2005/8/layout/chevron1"/>
    <dgm:cxn modelId="{233D55A2-062C-4C64-B46F-F5B0158657E1}" type="presParOf" srcId="{70C189A4-230F-4F76-88DB-777FB698BD9D}" destId="{808F7044-0523-4F33-A17C-4787899E07F4}"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8B2103B-51DA-45AE-A61D-D43E41F38E44}" type="doc">
      <dgm:prSet loTypeId="urn:microsoft.com/office/officeart/2005/8/layout/chevron1" loCatId="process" qsTypeId="urn:microsoft.com/office/officeart/2005/8/quickstyle/simple1" qsCatId="simple" csTypeId="urn:microsoft.com/office/officeart/2005/8/colors/accent1_2" csCatId="accent1" phldr="1"/>
      <dgm:spPr/>
    </dgm:pt>
    <dgm:pt modelId="{C3609D34-8ACF-4AB5-9F9F-A8EAB645A455}">
      <dgm:prSet phldrT="[Text]" custT="1"/>
      <dgm:spPr/>
      <dgm:t>
        <a:bodyPr/>
        <a:lstStyle/>
        <a:p>
          <a:r>
            <a:rPr lang="en-GB" sz="800" dirty="0" smtClean="0"/>
            <a:t>R&amp;D</a:t>
          </a:r>
        </a:p>
        <a:p>
          <a:r>
            <a:rPr lang="en-GB" sz="800" dirty="0" smtClean="0"/>
            <a:t>TQ, SMC,HQ,RMC</a:t>
          </a:r>
          <a:endParaRPr lang="en-GB" sz="800" dirty="0"/>
        </a:p>
      </dgm:t>
    </dgm:pt>
    <dgm:pt modelId="{ACE4B1B9-F07F-448E-9E9E-E7BD438B9074}" type="parTrans" cxnId="{8937C13F-65F0-4429-AE60-0037AB67DE64}">
      <dgm:prSet/>
      <dgm:spPr/>
      <dgm:t>
        <a:bodyPr/>
        <a:lstStyle/>
        <a:p>
          <a:endParaRPr lang="en-GB" sz="800"/>
        </a:p>
      </dgm:t>
    </dgm:pt>
    <dgm:pt modelId="{77064578-EB1D-4E6A-8EB5-D4F423F049C8}" type="sibTrans" cxnId="{8937C13F-65F0-4429-AE60-0037AB67DE64}">
      <dgm:prSet/>
      <dgm:spPr/>
      <dgm:t>
        <a:bodyPr/>
        <a:lstStyle/>
        <a:p>
          <a:endParaRPr lang="en-GB" sz="800"/>
        </a:p>
      </dgm:t>
    </dgm:pt>
    <dgm:pt modelId="{762E3C41-0FBC-4CCA-8595-4820D3C925F4}">
      <dgm:prSet phldrT="[Text]" custT="1"/>
      <dgm:spPr/>
      <dgm:t>
        <a:bodyPr/>
        <a:lstStyle/>
        <a:p>
          <a:r>
            <a:rPr lang="en-GB" sz="800" dirty="0" smtClean="0"/>
            <a:t>Modelling</a:t>
          </a:r>
        </a:p>
        <a:p>
          <a:r>
            <a:rPr lang="en-GB" sz="800" dirty="0" smtClean="0"/>
            <a:t>SQXF, MQXFA , MQXFB</a:t>
          </a:r>
          <a:endParaRPr lang="en-GB" sz="800" dirty="0"/>
        </a:p>
      </dgm:t>
    </dgm:pt>
    <dgm:pt modelId="{5BB9FCC1-F48A-4916-8E80-DA39BE38D94F}" type="parTrans" cxnId="{436165A6-6FF1-468C-9235-06861D3C95A1}">
      <dgm:prSet/>
      <dgm:spPr/>
      <dgm:t>
        <a:bodyPr/>
        <a:lstStyle/>
        <a:p>
          <a:endParaRPr lang="en-GB" sz="800"/>
        </a:p>
      </dgm:t>
    </dgm:pt>
    <dgm:pt modelId="{EC45F844-CCD1-411B-AB86-DCE3283780EC}" type="sibTrans" cxnId="{436165A6-6FF1-468C-9235-06861D3C95A1}">
      <dgm:prSet/>
      <dgm:spPr/>
      <dgm:t>
        <a:bodyPr/>
        <a:lstStyle/>
        <a:p>
          <a:endParaRPr lang="en-GB" sz="800"/>
        </a:p>
      </dgm:t>
    </dgm:pt>
    <dgm:pt modelId="{1DF0AC3F-FDB1-4D39-B84E-C7F6DDFDC639}">
      <dgm:prSet phldrT="[Text]" custT="1"/>
      <dgm:spPr/>
      <dgm:t>
        <a:bodyPr/>
        <a:lstStyle/>
        <a:p>
          <a:r>
            <a:rPr lang="en-GB" sz="800" dirty="0" smtClean="0"/>
            <a:t>Prototyping</a:t>
          </a:r>
        </a:p>
        <a:p>
          <a:r>
            <a:rPr lang="en-GB" sz="800" dirty="0" smtClean="0"/>
            <a:t>Q1,Q2a,Q2b,Q3</a:t>
          </a:r>
          <a:endParaRPr lang="en-GB" sz="800" dirty="0"/>
        </a:p>
      </dgm:t>
    </dgm:pt>
    <dgm:pt modelId="{BA37CA5D-00F1-4A5F-B300-7ACF57A8D0A0}" type="parTrans" cxnId="{2A7B9809-3709-4571-9E9D-C3040D7D8D3E}">
      <dgm:prSet/>
      <dgm:spPr/>
      <dgm:t>
        <a:bodyPr/>
        <a:lstStyle/>
        <a:p>
          <a:endParaRPr lang="en-GB" sz="800"/>
        </a:p>
      </dgm:t>
    </dgm:pt>
    <dgm:pt modelId="{37FC7506-F45B-4B4C-A502-E950F66565B3}" type="sibTrans" cxnId="{2A7B9809-3709-4571-9E9D-C3040D7D8D3E}">
      <dgm:prSet/>
      <dgm:spPr/>
      <dgm:t>
        <a:bodyPr/>
        <a:lstStyle/>
        <a:p>
          <a:endParaRPr lang="en-GB" sz="800"/>
        </a:p>
      </dgm:t>
    </dgm:pt>
    <dgm:pt modelId="{93898922-EE14-4991-A93F-E507E9421480}">
      <dgm:prSet custT="1"/>
      <dgm:spPr/>
      <dgm:t>
        <a:bodyPr/>
        <a:lstStyle/>
        <a:p>
          <a:r>
            <a:rPr lang="en-GB" sz="800" dirty="0" smtClean="0">
              <a:solidFill>
                <a:schemeClr val="accent1">
                  <a:lumMod val="40000"/>
                  <a:lumOff val="60000"/>
                </a:schemeClr>
              </a:solidFill>
            </a:rPr>
            <a:t>Production</a:t>
          </a:r>
        </a:p>
        <a:p>
          <a:r>
            <a:rPr lang="en-GB" sz="800" dirty="0" smtClean="0">
              <a:solidFill>
                <a:schemeClr val="accent1">
                  <a:lumMod val="40000"/>
                  <a:lumOff val="60000"/>
                </a:schemeClr>
              </a:solidFill>
            </a:rPr>
            <a:t>Q1,Q2a,Q2b,Q3</a:t>
          </a:r>
          <a:endParaRPr lang="en-GB" sz="800" dirty="0">
            <a:solidFill>
              <a:schemeClr val="accent1">
                <a:lumMod val="40000"/>
                <a:lumOff val="60000"/>
              </a:schemeClr>
            </a:solidFill>
          </a:endParaRPr>
        </a:p>
      </dgm:t>
    </dgm:pt>
    <dgm:pt modelId="{D15B4ECC-F4EE-4E8A-9A35-BA4C0999A8A6}" type="parTrans" cxnId="{D7576B86-0096-4441-90F2-F3849925E6B7}">
      <dgm:prSet/>
      <dgm:spPr/>
      <dgm:t>
        <a:bodyPr/>
        <a:lstStyle/>
        <a:p>
          <a:endParaRPr lang="en-GB" sz="800"/>
        </a:p>
      </dgm:t>
    </dgm:pt>
    <dgm:pt modelId="{FA74ADC0-DC42-4738-9ED9-490CD091A365}" type="sibTrans" cxnId="{D7576B86-0096-4441-90F2-F3849925E6B7}">
      <dgm:prSet/>
      <dgm:spPr/>
      <dgm:t>
        <a:bodyPr/>
        <a:lstStyle/>
        <a:p>
          <a:endParaRPr lang="en-GB" sz="800"/>
        </a:p>
      </dgm:t>
    </dgm:pt>
    <dgm:pt modelId="{63AE392E-12F0-4648-AEFE-B78D083327D1}">
      <dgm:prSet custT="1"/>
      <dgm:spPr/>
      <dgm:t>
        <a:bodyPr/>
        <a:lstStyle/>
        <a:p>
          <a:r>
            <a:rPr lang="en-GB" sz="800" dirty="0" smtClean="0">
              <a:solidFill>
                <a:schemeClr val="accent1">
                  <a:lumMod val="40000"/>
                  <a:lumOff val="60000"/>
                </a:schemeClr>
              </a:solidFill>
            </a:rPr>
            <a:t>STRING</a:t>
          </a:r>
        </a:p>
        <a:p>
          <a:r>
            <a:rPr lang="en-GB" sz="800" dirty="0" smtClean="0">
              <a:solidFill>
                <a:schemeClr val="accent1">
                  <a:lumMod val="40000"/>
                  <a:lumOff val="60000"/>
                </a:schemeClr>
              </a:solidFill>
            </a:rPr>
            <a:t>Post installation</a:t>
          </a:r>
          <a:endParaRPr lang="en-GB" sz="800" dirty="0">
            <a:solidFill>
              <a:schemeClr val="accent1">
                <a:lumMod val="40000"/>
                <a:lumOff val="60000"/>
              </a:schemeClr>
            </a:solidFill>
          </a:endParaRPr>
        </a:p>
      </dgm:t>
    </dgm:pt>
    <dgm:pt modelId="{173B4593-0E3E-4715-BC45-FA4C1C1F9418}" type="parTrans" cxnId="{46419430-B783-4324-A803-7EB670C1DC63}">
      <dgm:prSet/>
      <dgm:spPr/>
      <dgm:t>
        <a:bodyPr/>
        <a:lstStyle/>
        <a:p>
          <a:endParaRPr lang="en-GB" sz="800"/>
        </a:p>
      </dgm:t>
    </dgm:pt>
    <dgm:pt modelId="{5C2AD260-0E8E-4DA0-8D23-46A015D92FB2}" type="sibTrans" cxnId="{46419430-B783-4324-A803-7EB670C1DC63}">
      <dgm:prSet/>
      <dgm:spPr/>
      <dgm:t>
        <a:bodyPr/>
        <a:lstStyle/>
        <a:p>
          <a:endParaRPr lang="en-GB" sz="800"/>
        </a:p>
      </dgm:t>
    </dgm:pt>
    <dgm:pt modelId="{70C189A4-230F-4F76-88DB-777FB698BD9D}" type="pres">
      <dgm:prSet presAssocID="{98B2103B-51DA-45AE-A61D-D43E41F38E44}" presName="Name0" presStyleCnt="0">
        <dgm:presLayoutVars>
          <dgm:dir/>
          <dgm:animLvl val="lvl"/>
          <dgm:resizeHandles val="exact"/>
        </dgm:presLayoutVars>
      </dgm:prSet>
      <dgm:spPr/>
    </dgm:pt>
    <dgm:pt modelId="{4D02D1EB-F024-4BBE-8B16-DB7B8DE52DF0}" type="pres">
      <dgm:prSet presAssocID="{C3609D34-8ACF-4AB5-9F9F-A8EAB645A455}" presName="parTxOnly" presStyleLbl="node1" presStyleIdx="0" presStyleCnt="5">
        <dgm:presLayoutVars>
          <dgm:chMax val="0"/>
          <dgm:chPref val="0"/>
          <dgm:bulletEnabled val="1"/>
        </dgm:presLayoutVars>
      </dgm:prSet>
      <dgm:spPr/>
      <dgm:t>
        <a:bodyPr/>
        <a:lstStyle/>
        <a:p>
          <a:endParaRPr lang="en-GB"/>
        </a:p>
      </dgm:t>
    </dgm:pt>
    <dgm:pt modelId="{B28DA51A-9072-44CE-B37B-627816865121}" type="pres">
      <dgm:prSet presAssocID="{77064578-EB1D-4E6A-8EB5-D4F423F049C8}" presName="parTxOnlySpace" presStyleCnt="0"/>
      <dgm:spPr/>
    </dgm:pt>
    <dgm:pt modelId="{51BA6C36-5059-4A97-8983-4E80CCD00C17}" type="pres">
      <dgm:prSet presAssocID="{762E3C41-0FBC-4CCA-8595-4820D3C925F4}" presName="parTxOnly" presStyleLbl="node1" presStyleIdx="1" presStyleCnt="5">
        <dgm:presLayoutVars>
          <dgm:chMax val="0"/>
          <dgm:chPref val="0"/>
          <dgm:bulletEnabled val="1"/>
        </dgm:presLayoutVars>
      </dgm:prSet>
      <dgm:spPr/>
      <dgm:t>
        <a:bodyPr/>
        <a:lstStyle/>
        <a:p>
          <a:endParaRPr lang="en-GB"/>
        </a:p>
      </dgm:t>
    </dgm:pt>
    <dgm:pt modelId="{78D43FAE-A584-43CE-8238-AC8352ED729C}" type="pres">
      <dgm:prSet presAssocID="{EC45F844-CCD1-411B-AB86-DCE3283780EC}" presName="parTxOnlySpace" presStyleCnt="0"/>
      <dgm:spPr/>
    </dgm:pt>
    <dgm:pt modelId="{94AE9F49-DD86-48F6-BD7F-BF91FDCBB84C}" type="pres">
      <dgm:prSet presAssocID="{1DF0AC3F-FDB1-4D39-B84E-C7F6DDFDC639}" presName="parTxOnly" presStyleLbl="node1" presStyleIdx="2" presStyleCnt="5">
        <dgm:presLayoutVars>
          <dgm:chMax val="0"/>
          <dgm:chPref val="0"/>
          <dgm:bulletEnabled val="1"/>
        </dgm:presLayoutVars>
      </dgm:prSet>
      <dgm:spPr/>
      <dgm:t>
        <a:bodyPr/>
        <a:lstStyle/>
        <a:p>
          <a:endParaRPr lang="en-GB"/>
        </a:p>
      </dgm:t>
    </dgm:pt>
    <dgm:pt modelId="{6D1550DD-B9C8-4383-A374-5BF3F2B29146}" type="pres">
      <dgm:prSet presAssocID="{37FC7506-F45B-4B4C-A502-E950F66565B3}" presName="parTxOnlySpace" presStyleCnt="0"/>
      <dgm:spPr/>
    </dgm:pt>
    <dgm:pt modelId="{94AC1439-6605-4F08-935D-78BB5932C745}" type="pres">
      <dgm:prSet presAssocID="{93898922-EE14-4991-A93F-E507E9421480}" presName="parTxOnly" presStyleLbl="node1" presStyleIdx="3" presStyleCnt="5">
        <dgm:presLayoutVars>
          <dgm:chMax val="0"/>
          <dgm:chPref val="0"/>
          <dgm:bulletEnabled val="1"/>
        </dgm:presLayoutVars>
      </dgm:prSet>
      <dgm:spPr/>
      <dgm:t>
        <a:bodyPr/>
        <a:lstStyle/>
        <a:p>
          <a:endParaRPr lang="en-GB"/>
        </a:p>
      </dgm:t>
    </dgm:pt>
    <dgm:pt modelId="{882469FC-353E-4EAF-A233-12F2CC527769}" type="pres">
      <dgm:prSet presAssocID="{FA74ADC0-DC42-4738-9ED9-490CD091A365}" presName="parTxOnlySpace" presStyleCnt="0"/>
      <dgm:spPr/>
    </dgm:pt>
    <dgm:pt modelId="{808F7044-0523-4F33-A17C-4787899E07F4}" type="pres">
      <dgm:prSet presAssocID="{63AE392E-12F0-4648-AEFE-B78D083327D1}" presName="parTxOnly" presStyleLbl="node1" presStyleIdx="4" presStyleCnt="5">
        <dgm:presLayoutVars>
          <dgm:chMax val="0"/>
          <dgm:chPref val="0"/>
          <dgm:bulletEnabled val="1"/>
        </dgm:presLayoutVars>
      </dgm:prSet>
      <dgm:spPr/>
      <dgm:t>
        <a:bodyPr/>
        <a:lstStyle/>
        <a:p>
          <a:endParaRPr lang="en-GB"/>
        </a:p>
      </dgm:t>
    </dgm:pt>
  </dgm:ptLst>
  <dgm:cxnLst>
    <dgm:cxn modelId="{C7DEA125-3D1E-A74E-A95F-10F109EA04D8}" type="presOf" srcId="{1DF0AC3F-FDB1-4D39-B84E-C7F6DDFDC639}" destId="{94AE9F49-DD86-48F6-BD7F-BF91FDCBB84C}" srcOrd="0" destOrd="0" presId="urn:microsoft.com/office/officeart/2005/8/layout/chevron1"/>
    <dgm:cxn modelId="{42642AD8-45C2-E245-A515-4403D6C89E2F}" type="presOf" srcId="{93898922-EE14-4991-A93F-E507E9421480}" destId="{94AC1439-6605-4F08-935D-78BB5932C745}" srcOrd="0" destOrd="0" presId="urn:microsoft.com/office/officeart/2005/8/layout/chevron1"/>
    <dgm:cxn modelId="{8937C13F-65F0-4429-AE60-0037AB67DE64}" srcId="{98B2103B-51DA-45AE-A61D-D43E41F38E44}" destId="{C3609D34-8ACF-4AB5-9F9F-A8EAB645A455}" srcOrd="0" destOrd="0" parTransId="{ACE4B1B9-F07F-448E-9E9E-E7BD438B9074}" sibTransId="{77064578-EB1D-4E6A-8EB5-D4F423F049C8}"/>
    <dgm:cxn modelId="{719A1E8C-5CE6-C84F-B58A-7B4A71A10285}" type="presOf" srcId="{98B2103B-51DA-45AE-A61D-D43E41F38E44}" destId="{70C189A4-230F-4F76-88DB-777FB698BD9D}" srcOrd="0" destOrd="0" presId="urn:microsoft.com/office/officeart/2005/8/layout/chevron1"/>
    <dgm:cxn modelId="{D7576B86-0096-4441-90F2-F3849925E6B7}" srcId="{98B2103B-51DA-45AE-A61D-D43E41F38E44}" destId="{93898922-EE14-4991-A93F-E507E9421480}" srcOrd="3" destOrd="0" parTransId="{D15B4ECC-F4EE-4E8A-9A35-BA4C0999A8A6}" sibTransId="{FA74ADC0-DC42-4738-9ED9-490CD091A365}"/>
    <dgm:cxn modelId="{46419430-B783-4324-A803-7EB670C1DC63}" srcId="{98B2103B-51DA-45AE-A61D-D43E41F38E44}" destId="{63AE392E-12F0-4648-AEFE-B78D083327D1}" srcOrd="4" destOrd="0" parTransId="{173B4593-0E3E-4715-BC45-FA4C1C1F9418}" sibTransId="{5C2AD260-0E8E-4DA0-8D23-46A015D92FB2}"/>
    <dgm:cxn modelId="{99990987-D4AA-D041-B19A-A481149B15A8}" type="presOf" srcId="{762E3C41-0FBC-4CCA-8595-4820D3C925F4}" destId="{51BA6C36-5059-4A97-8983-4E80CCD00C17}" srcOrd="0" destOrd="0" presId="urn:microsoft.com/office/officeart/2005/8/layout/chevron1"/>
    <dgm:cxn modelId="{8CE9FFCD-0F09-A84C-8FB3-EF35788CEB01}" type="presOf" srcId="{63AE392E-12F0-4648-AEFE-B78D083327D1}" destId="{808F7044-0523-4F33-A17C-4787899E07F4}" srcOrd="0" destOrd="0" presId="urn:microsoft.com/office/officeart/2005/8/layout/chevron1"/>
    <dgm:cxn modelId="{13F3248B-3CB1-344A-B729-077D0DB5D56B}" type="presOf" srcId="{C3609D34-8ACF-4AB5-9F9F-A8EAB645A455}" destId="{4D02D1EB-F024-4BBE-8B16-DB7B8DE52DF0}" srcOrd="0" destOrd="0" presId="urn:microsoft.com/office/officeart/2005/8/layout/chevron1"/>
    <dgm:cxn modelId="{436165A6-6FF1-468C-9235-06861D3C95A1}" srcId="{98B2103B-51DA-45AE-A61D-D43E41F38E44}" destId="{762E3C41-0FBC-4CCA-8595-4820D3C925F4}" srcOrd="1" destOrd="0" parTransId="{5BB9FCC1-F48A-4916-8E80-DA39BE38D94F}" sibTransId="{EC45F844-CCD1-411B-AB86-DCE3283780EC}"/>
    <dgm:cxn modelId="{2A7B9809-3709-4571-9E9D-C3040D7D8D3E}" srcId="{98B2103B-51DA-45AE-A61D-D43E41F38E44}" destId="{1DF0AC3F-FDB1-4D39-B84E-C7F6DDFDC639}" srcOrd="2" destOrd="0" parTransId="{BA37CA5D-00F1-4A5F-B300-7ACF57A8D0A0}" sibTransId="{37FC7506-F45B-4B4C-A502-E950F66565B3}"/>
    <dgm:cxn modelId="{9C97BF1B-0E2F-8040-8FD5-AD4F8D55F532}" type="presParOf" srcId="{70C189A4-230F-4F76-88DB-777FB698BD9D}" destId="{4D02D1EB-F024-4BBE-8B16-DB7B8DE52DF0}" srcOrd="0" destOrd="0" presId="urn:microsoft.com/office/officeart/2005/8/layout/chevron1"/>
    <dgm:cxn modelId="{EF3983AE-A34B-0144-BBAA-0656471036C1}" type="presParOf" srcId="{70C189A4-230F-4F76-88DB-777FB698BD9D}" destId="{B28DA51A-9072-44CE-B37B-627816865121}" srcOrd="1" destOrd="0" presId="urn:microsoft.com/office/officeart/2005/8/layout/chevron1"/>
    <dgm:cxn modelId="{C85F3A1E-C7C7-4044-A835-156806D99640}" type="presParOf" srcId="{70C189A4-230F-4F76-88DB-777FB698BD9D}" destId="{51BA6C36-5059-4A97-8983-4E80CCD00C17}" srcOrd="2" destOrd="0" presId="urn:microsoft.com/office/officeart/2005/8/layout/chevron1"/>
    <dgm:cxn modelId="{617D3DD7-CD87-8B4A-85A2-654768DA1520}" type="presParOf" srcId="{70C189A4-230F-4F76-88DB-777FB698BD9D}" destId="{78D43FAE-A584-43CE-8238-AC8352ED729C}" srcOrd="3" destOrd="0" presId="urn:microsoft.com/office/officeart/2005/8/layout/chevron1"/>
    <dgm:cxn modelId="{BE11EE4A-7F02-114D-8B15-66A36E9E02BB}" type="presParOf" srcId="{70C189A4-230F-4F76-88DB-777FB698BD9D}" destId="{94AE9F49-DD86-48F6-BD7F-BF91FDCBB84C}" srcOrd="4" destOrd="0" presId="urn:microsoft.com/office/officeart/2005/8/layout/chevron1"/>
    <dgm:cxn modelId="{1662181D-19DF-DA42-ADC5-4E05E1D7DA1D}" type="presParOf" srcId="{70C189A4-230F-4F76-88DB-777FB698BD9D}" destId="{6D1550DD-B9C8-4383-A374-5BF3F2B29146}" srcOrd="5" destOrd="0" presId="urn:microsoft.com/office/officeart/2005/8/layout/chevron1"/>
    <dgm:cxn modelId="{D1A6A67C-D68C-954F-9C0D-E6E038F166CD}" type="presParOf" srcId="{70C189A4-230F-4F76-88DB-777FB698BD9D}" destId="{94AC1439-6605-4F08-935D-78BB5932C745}" srcOrd="6" destOrd="0" presId="urn:microsoft.com/office/officeart/2005/8/layout/chevron1"/>
    <dgm:cxn modelId="{B0D8C9ED-F1A9-6A41-A943-40037660BA31}" type="presParOf" srcId="{70C189A4-230F-4F76-88DB-777FB698BD9D}" destId="{882469FC-353E-4EAF-A233-12F2CC527769}" srcOrd="7" destOrd="0" presId="urn:microsoft.com/office/officeart/2005/8/layout/chevron1"/>
    <dgm:cxn modelId="{B5D0B6F5-551A-9C4E-A489-F653842174DE}" type="presParOf" srcId="{70C189A4-230F-4F76-88DB-777FB698BD9D}" destId="{808F7044-0523-4F33-A17C-4787899E07F4}"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02D1EB-F024-4BBE-8B16-DB7B8DE52DF0}">
      <dsp:nvSpPr>
        <dsp:cNvPr id="0" name=""/>
        <dsp:cNvSpPr/>
      </dsp:nvSpPr>
      <dsp:spPr>
        <a:xfrm>
          <a:off x="1492" y="220033"/>
          <a:ext cx="1328709" cy="531483"/>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GB" sz="800" kern="1200" dirty="0" smtClean="0"/>
            <a:t>R&amp;D</a:t>
          </a:r>
        </a:p>
        <a:p>
          <a:pPr lvl="0" algn="ctr" defTabSz="355600">
            <a:lnSpc>
              <a:spcPct val="90000"/>
            </a:lnSpc>
            <a:spcBef>
              <a:spcPct val="0"/>
            </a:spcBef>
            <a:spcAft>
              <a:spcPct val="35000"/>
            </a:spcAft>
          </a:pPr>
          <a:r>
            <a:rPr lang="en-GB" sz="800" kern="1200" dirty="0" smtClean="0"/>
            <a:t>TQ, SMC,HQ,RMC</a:t>
          </a:r>
          <a:endParaRPr lang="en-GB" sz="800" kern="1200" dirty="0"/>
        </a:p>
      </dsp:txBody>
      <dsp:txXfrm>
        <a:off x="267234" y="220033"/>
        <a:ext cx="797226" cy="531483"/>
      </dsp:txXfrm>
    </dsp:sp>
    <dsp:sp modelId="{51BA6C36-5059-4A97-8983-4E80CCD00C17}">
      <dsp:nvSpPr>
        <dsp:cNvPr id="0" name=""/>
        <dsp:cNvSpPr/>
      </dsp:nvSpPr>
      <dsp:spPr>
        <a:xfrm>
          <a:off x="1197331" y="220033"/>
          <a:ext cx="1328709" cy="531483"/>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GB" sz="800" kern="1200" dirty="0" smtClean="0"/>
            <a:t>Modelling</a:t>
          </a:r>
        </a:p>
        <a:p>
          <a:pPr lvl="0" algn="ctr" defTabSz="355600">
            <a:lnSpc>
              <a:spcPct val="90000"/>
            </a:lnSpc>
            <a:spcBef>
              <a:spcPct val="0"/>
            </a:spcBef>
            <a:spcAft>
              <a:spcPct val="35000"/>
            </a:spcAft>
          </a:pPr>
          <a:r>
            <a:rPr lang="en-GB" sz="800" kern="1200" dirty="0" smtClean="0"/>
            <a:t>SQXF, MQXFA , MQXFB</a:t>
          </a:r>
          <a:endParaRPr lang="en-GB" sz="800" kern="1200" dirty="0"/>
        </a:p>
      </dsp:txBody>
      <dsp:txXfrm>
        <a:off x="1463073" y="220033"/>
        <a:ext cx="797226" cy="531483"/>
      </dsp:txXfrm>
    </dsp:sp>
    <dsp:sp modelId="{94AE9F49-DD86-48F6-BD7F-BF91FDCBB84C}">
      <dsp:nvSpPr>
        <dsp:cNvPr id="0" name=""/>
        <dsp:cNvSpPr/>
      </dsp:nvSpPr>
      <dsp:spPr>
        <a:xfrm>
          <a:off x="2393170" y="220033"/>
          <a:ext cx="1328709" cy="531483"/>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GB" sz="800" kern="1200" dirty="0" smtClean="0"/>
            <a:t>Prototyping</a:t>
          </a:r>
        </a:p>
        <a:p>
          <a:pPr lvl="0" algn="ctr" defTabSz="355600">
            <a:lnSpc>
              <a:spcPct val="90000"/>
            </a:lnSpc>
            <a:spcBef>
              <a:spcPct val="0"/>
            </a:spcBef>
            <a:spcAft>
              <a:spcPct val="35000"/>
            </a:spcAft>
          </a:pPr>
          <a:r>
            <a:rPr lang="en-GB" sz="800" kern="1200" dirty="0" smtClean="0"/>
            <a:t>Q1,Q2a,Q2b,Q3</a:t>
          </a:r>
          <a:endParaRPr lang="en-GB" sz="800" kern="1200" dirty="0"/>
        </a:p>
      </dsp:txBody>
      <dsp:txXfrm>
        <a:off x="2658912" y="220033"/>
        <a:ext cx="797226" cy="531483"/>
      </dsp:txXfrm>
    </dsp:sp>
    <dsp:sp modelId="{94AC1439-6605-4F08-935D-78BB5932C745}">
      <dsp:nvSpPr>
        <dsp:cNvPr id="0" name=""/>
        <dsp:cNvSpPr/>
      </dsp:nvSpPr>
      <dsp:spPr>
        <a:xfrm>
          <a:off x="3589008" y="220033"/>
          <a:ext cx="1328709" cy="531483"/>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GB" sz="800" kern="1200" dirty="0" smtClean="0">
              <a:solidFill>
                <a:schemeClr val="accent1">
                  <a:lumMod val="40000"/>
                  <a:lumOff val="60000"/>
                </a:schemeClr>
              </a:solidFill>
            </a:rPr>
            <a:t>Production</a:t>
          </a:r>
        </a:p>
        <a:p>
          <a:pPr lvl="0" algn="ctr" defTabSz="355600">
            <a:lnSpc>
              <a:spcPct val="90000"/>
            </a:lnSpc>
            <a:spcBef>
              <a:spcPct val="0"/>
            </a:spcBef>
            <a:spcAft>
              <a:spcPct val="35000"/>
            </a:spcAft>
          </a:pPr>
          <a:r>
            <a:rPr lang="en-GB" sz="800" kern="1200" dirty="0" smtClean="0">
              <a:solidFill>
                <a:schemeClr val="accent1">
                  <a:lumMod val="40000"/>
                  <a:lumOff val="60000"/>
                </a:schemeClr>
              </a:solidFill>
            </a:rPr>
            <a:t>Q1,Q2a,Q2b,Q3</a:t>
          </a:r>
          <a:endParaRPr lang="en-GB" sz="800" kern="1200" dirty="0">
            <a:solidFill>
              <a:schemeClr val="accent1">
                <a:lumMod val="40000"/>
                <a:lumOff val="60000"/>
              </a:schemeClr>
            </a:solidFill>
          </a:endParaRPr>
        </a:p>
      </dsp:txBody>
      <dsp:txXfrm>
        <a:off x="3854750" y="220033"/>
        <a:ext cx="797226" cy="531483"/>
      </dsp:txXfrm>
    </dsp:sp>
    <dsp:sp modelId="{808F7044-0523-4F33-A17C-4787899E07F4}">
      <dsp:nvSpPr>
        <dsp:cNvPr id="0" name=""/>
        <dsp:cNvSpPr/>
      </dsp:nvSpPr>
      <dsp:spPr>
        <a:xfrm>
          <a:off x="4784847" y="220033"/>
          <a:ext cx="1328709" cy="531483"/>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GB" sz="800" kern="1200" dirty="0" smtClean="0">
              <a:solidFill>
                <a:schemeClr val="accent1">
                  <a:lumMod val="40000"/>
                  <a:lumOff val="60000"/>
                </a:schemeClr>
              </a:solidFill>
            </a:rPr>
            <a:t>STRING</a:t>
          </a:r>
        </a:p>
        <a:p>
          <a:pPr lvl="0" algn="ctr" defTabSz="355600">
            <a:lnSpc>
              <a:spcPct val="90000"/>
            </a:lnSpc>
            <a:spcBef>
              <a:spcPct val="0"/>
            </a:spcBef>
            <a:spcAft>
              <a:spcPct val="35000"/>
            </a:spcAft>
          </a:pPr>
          <a:r>
            <a:rPr lang="en-GB" sz="800" kern="1200" dirty="0" smtClean="0">
              <a:solidFill>
                <a:schemeClr val="accent1">
                  <a:lumMod val="40000"/>
                  <a:lumOff val="60000"/>
                </a:schemeClr>
              </a:solidFill>
            </a:rPr>
            <a:t>Post installation</a:t>
          </a:r>
          <a:endParaRPr lang="en-GB" sz="800" kern="1200" dirty="0">
            <a:solidFill>
              <a:schemeClr val="accent1">
                <a:lumMod val="40000"/>
                <a:lumOff val="60000"/>
              </a:schemeClr>
            </a:solidFill>
          </a:endParaRPr>
        </a:p>
      </dsp:txBody>
      <dsp:txXfrm>
        <a:off x="5050589" y="220033"/>
        <a:ext cx="797226" cy="5314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02D1EB-F024-4BBE-8B16-DB7B8DE52DF0}">
      <dsp:nvSpPr>
        <dsp:cNvPr id="0" name=""/>
        <dsp:cNvSpPr/>
      </dsp:nvSpPr>
      <dsp:spPr>
        <a:xfrm>
          <a:off x="1492" y="220033"/>
          <a:ext cx="1328709" cy="531483"/>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GB" sz="800" kern="1200" dirty="0" smtClean="0"/>
            <a:t>R&amp;D</a:t>
          </a:r>
        </a:p>
        <a:p>
          <a:pPr lvl="0" algn="ctr" defTabSz="355600">
            <a:lnSpc>
              <a:spcPct val="90000"/>
            </a:lnSpc>
            <a:spcBef>
              <a:spcPct val="0"/>
            </a:spcBef>
            <a:spcAft>
              <a:spcPct val="35000"/>
            </a:spcAft>
          </a:pPr>
          <a:r>
            <a:rPr lang="en-GB" sz="800" kern="1200" dirty="0" smtClean="0"/>
            <a:t>TQ, SMC,HQ,RMC</a:t>
          </a:r>
          <a:endParaRPr lang="en-GB" sz="800" kern="1200" dirty="0"/>
        </a:p>
      </dsp:txBody>
      <dsp:txXfrm>
        <a:off x="267234" y="220033"/>
        <a:ext cx="797226" cy="531483"/>
      </dsp:txXfrm>
    </dsp:sp>
    <dsp:sp modelId="{51BA6C36-5059-4A97-8983-4E80CCD00C17}">
      <dsp:nvSpPr>
        <dsp:cNvPr id="0" name=""/>
        <dsp:cNvSpPr/>
      </dsp:nvSpPr>
      <dsp:spPr>
        <a:xfrm>
          <a:off x="1197331" y="220033"/>
          <a:ext cx="1328709" cy="531483"/>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GB" sz="800" kern="1200" dirty="0" smtClean="0"/>
            <a:t>Modelling</a:t>
          </a:r>
        </a:p>
        <a:p>
          <a:pPr lvl="0" algn="ctr" defTabSz="355600">
            <a:lnSpc>
              <a:spcPct val="90000"/>
            </a:lnSpc>
            <a:spcBef>
              <a:spcPct val="0"/>
            </a:spcBef>
            <a:spcAft>
              <a:spcPct val="35000"/>
            </a:spcAft>
          </a:pPr>
          <a:r>
            <a:rPr lang="en-GB" sz="800" kern="1200" dirty="0" smtClean="0"/>
            <a:t>SQXF, MQXFA , MQXFB</a:t>
          </a:r>
          <a:endParaRPr lang="en-GB" sz="800" kern="1200" dirty="0"/>
        </a:p>
      </dsp:txBody>
      <dsp:txXfrm>
        <a:off x="1463073" y="220033"/>
        <a:ext cx="797226" cy="531483"/>
      </dsp:txXfrm>
    </dsp:sp>
    <dsp:sp modelId="{94AE9F49-DD86-48F6-BD7F-BF91FDCBB84C}">
      <dsp:nvSpPr>
        <dsp:cNvPr id="0" name=""/>
        <dsp:cNvSpPr/>
      </dsp:nvSpPr>
      <dsp:spPr>
        <a:xfrm>
          <a:off x="2393170" y="220033"/>
          <a:ext cx="1328709" cy="531483"/>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GB" sz="800" kern="1200" dirty="0" smtClean="0"/>
            <a:t>Prototyping</a:t>
          </a:r>
        </a:p>
        <a:p>
          <a:pPr lvl="0" algn="ctr" defTabSz="355600">
            <a:lnSpc>
              <a:spcPct val="90000"/>
            </a:lnSpc>
            <a:spcBef>
              <a:spcPct val="0"/>
            </a:spcBef>
            <a:spcAft>
              <a:spcPct val="35000"/>
            </a:spcAft>
          </a:pPr>
          <a:r>
            <a:rPr lang="en-GB" sz="800" kern="1200" dirty="0" smtClean="0"/>
            <a:t>Q1,Q2a,Q2b,Q3</a:t>
          </a:r>
          <a:endParaRPr lang="en-GB" sz="800" kern="1200" dirty="0"/>
        </a:p>
      </dsp:txBody>
      <dsp:txXfrm>
        <a:off x="2658912" y="220033"/>
        <a:ext cx="797226" cy="531483"/>
      </dsp:txXfrm>
    </dsp:sp>
    <dsp:sp modelId="{94AC1439-6605-4F08-935D-78BB5932C745}">
      <dsp:nvSpPr>
        <dsp:cNvPr id="0" name=""/>
        <dsp:cNvSpPr/>
      </dsp:nvSpPr>
      <dsp:spPr>
        <a:xfrm>
          <a:off x="3589008" y="220033"/>
          <a:ext cx="1328709" cy="531483"/>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GB" sz="800" kern="1200" dirty="0" smtClean="0">
              <a:solidFill>
                <a:schemeClr val="accent1">
                  <a:lumMod val="40000"/>
                  <a:lumOff val="60000"/>
                </a:schemeClr>
              </a:solidFill>
            </a:rPr>
            <a:t>Production</a:t>
          </a:r>
        </a:p>
        <a:p>
          <a:pPr lvl="0" algn="ctr" defTabSz="355600">
            <a:lnSpc>
              <a:spcPct val="90000"/>
            </a:lnSpc>
            <a:spcBef>
              <a:spcPct val="0"/>
            </a:spcBef>
            <a:spcAft>
              <a:spcPct val="35000"/>
            </a:spcAft>
          </a:pPr>
          <a:r>
            <a:rPr lang="en-GB" sz="800" kern="1200" dirty="0" smtClean="0">
              <a:solidFill>
                <a:schemeClr val="accent1">
                  <a:lumMod val="40000"/>
                  <a:lumOff val="60000"/>
                </a:schemeClr>
              </a:solidFill>
            </a:rPr>
            <a:t>Q1,Q2a,Q2b,Q3</a:t>
          </a:r>
          <a:endParaRPr lang="en-GB" sz="800" kern="1200" dirty="0">
            <a:solidFill>
              <a:schemeClr val="accent1">
                <a:lumMod val="40000"/>
                <a:lumOff val="60000"/>
              </a:schemeClr>
            </a:solidFill>
          </a:endParaRPr>
        </a:p>
      </dsp:txBody>
      <dsp:txXfrm>
        <a:off x="3854750" y="220033"/>
        <a:ext cx="797226" cy="531483"/>
      </dsp:txXfrm>
    </dsp:sp>
    <dsp:sp modelId="{808F7044-0523-4F33-A17C-4787899E07F4}">
      <dsp:nvSpPr>
        <dsp:cNvPr id="0" name=""/>
        <dsp:cNvSpPr/>
      </dsp:nvSpPr>
      <dsp:spPr>
        <a:xfrm>
          <a:off x="4784847" y="220033"/>
          <a:ext cx="1328709" cy="531483"/>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GB" sz="800" kern="1200" dirty="0" smtClean="0">
              <a:solidFill>
                <a:schemeClr val="accent1">
                  <a:lumMod val="40000"/>
                  <a:lumOff val="60000"/>
                </a:schemeClr>
              </a:solidFill>
            </a:rPr>
            <a:t>STRING</a:t>
          </a:r>
        </a:p>
        <a:p>
          <a:pPr lvl="0" algn="ctr" defTabSz="355600">
            <a:lnSpc>
              <a:spcPct val="90000"/>
            </a:lnSpc>
            <a:spcBef>
              <a:spcPct val="0"/>
            </a:spcBef>
            <a:spcAft>
              <a:spcPct val="35000"/>
            </a:spcAft>
          </a:pPr>
          <a:r>
            <a:rPr lang="en-GB" sz="800" kern="1200" dirty="0" smtClean="0">
              <a:solidFill>
                <a:schemeClr val="accent1">
                  <a:lumMod val="40000"/>
                  <a:lumOff val="60000"/>
                </a:schemeClr>
              </a:solidFill>
            </a:rPr>
            <a:t>Post installation</a:t>
          </a:r>
          <a:endParaRPr lang="en-GB" sz="800" kern="1200" dirty="0">
            <a:solidFill>
              <a:schemeClr val="accent1">
                <a:lumMod val="40000"/>
                <a:lumOff val="60000"/>
              </a:schemeClr>
            </a:solidFill>
          </a:endParaRPr>
        </a:p>
      </dsp:txBody>
      <dsp:txXfrm>
        <a:off x="5050589" y="220033"/>
        <a:ext cx="797226" cy="53148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02D1EB-F024-4BBE-8B16-DB7B8DE52DF0}">
      <dsp:nvSpPr>
        <dsp:cNvPr id="0" name=""/>
        <dsp:cNvSpPr/>
      </dsp:nvSpPr>
      <dsp:spPr>
        <a:xfrm>
          <a:off x="1492" y="220033"/>
          <a:ext cx="1328709" cy="531483"/>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GB" sz="800" kern="1200" dirty="0" smtClean="0"/>
            <a:t>R&amp;D</a:t>
          </a:r>
        </a:p>
        <a:p>
          <a:pPr lvl="0" algn="ctr" defTabSz="355600">
            <a:lnSpc>
              <a:spcPct val="90000"/>
            </a:lnSpc>
            <a:spcBef>
              <a:spcPct val="0"/>
            </a:spcBef>
            <a:spcAft>
              <a:spcPct val="35000"/>
            </a:spcAft>
          </a:pPr>
          <a:r>
            <a:rPr lang="en-GB" sz="800" kern="1200" dirty="0" smtClean="0"/>
            <a:t>TQ, SMC,HQ,RMC</a:t>
          </a:r>
          <a:endParaRPr lang="en-GB" sz="800" kern="1200" dirty="0"/>
        </a:p>
      </dsp:txBody>
      <dsp:txXfrm>
        <a:off x="267234" y="220033"/>
        <a:ext cx="797226" cy="531483"/>
      </dsp:txXfrm>
    </dsp:sp>
    <dsp:sp modelId="{51BA6C36-5059-4A97-8983-4E80CCD00C17}">
      <dsp:nvSpPr>
        <dsp:cNvPr id="0" name=""/>
        <dsp:cNvSpPr/>
      </dsp:nvSpPr>
      <dsp:spPr>
        <a:xfrm>
          <a:off x="1197331" y="220033"/>
          <a:ext cx="1328709" cy="531483"/>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GB" sz="800" kern="1200" dirty="0" smtClean="0"/>
            <a:t>Modelling</a:t>
          </a:r>
        </a:p>
        <a:p>
          <a:pPr lvl="0" algn="ctr" defTabSz="355600">
            <a:lnSpc>
              <a:spcPct val="90000"/>
            </a:lnSpc>
            <a:spcBef>
              <a:spcPct val="0"/>
            </a:spcBef>
            <a:spcAft>
              <a:spcPct val="35000"/>
            </a:spcAft>
          </a:pPr>
          <a:r>
            <a:rPr lang="en-GB" sz="800" kern="1200" dirty="0" smtClean="0"/>
            <a:t>SQXF, MQXFA , MQXFB</a:t>
          </a:r>
          <a:endParaRPr lang="en-GB" sz="800" kern="1200" dirty="0"/>
        </a:p>
      </dsp:txBody>
      <dsp:txXfrm>
        <a:off x="1463073" y="220033"/>
        <a:ext cx="797226" cy="531483"/>
      </dsp:txXfrm>
    </dsp:sp>
    <dsp:sp modelId="{94AE9F49-DD86-48F6-BD7F-BF91FDCBB84C}">
      <dsp:nvSpPr>
        <dsp:cNvPr id="0" name=""/>
        <dsp:cNvSpPr/>
      </dsp:nvSpPr>
      <dsp:spPr>
        <a:xfrm>
          <a:off x="2393170" y="220033"/>
          <a:ext cx="1328709" cy="531483"/>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GB" sz="800" kern="1200" dirty="0" smtClean="0"/>
            <a:t>Prototyping</a:t>
          </a:r>
        </a:p>
        <a:p>
          <a:pPr lvl="0" algn="ctr" defTabSz="355600">
            <a:lnSpc>
              <a:spcPct val="90000"/>
            </a:lnSpc>
            <a:spcBef>
              <a:spcPct val="0"/>
            </a:spcBef>
            <a:spcAft>
              <a:spcPct val="35000"/>
            </a:spcAft>
          </a:pPr>
          <a:r>
            <a:rPr lang="en-GB" sz="800" kern="1200" dirty="0" smtClean="0"/>
            <a:t>Q1,Q2a,Q2b,Q3</a:t>
          </a:r>
          <a:endParaRPr lang="en-GB" sz="800" kern="1200" dirty="0"/>
        </a:p>
      </dsp:txBody>
      <dsp:txXfrm>
        <a:off x="2658912" y="220033"/>
        <a:ext cx="797226" cy="531483"/>
      </dsp:txXfrm>
    </dsp:sp>
    <dsp:sp modelId="{94AC1439-6605-4F08-935D-78BB5932C745}">
      <dsp:nvSpPr>
        <dsp:cNvPr id="0" name=""/>
        <dsp:cNvSpPr/>
      </dsp:nvSpPr>
      <dsp:spPr>
        <a:xfrm>
          <a:off x="3589008" y="220033"/>
          <a:ext cx="1328709" cy="531483"/>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GB" sz="800" kern="1200" dirty="0" smtClean="0">
              <a:solidFill>
                <a:schemeClr val="accent1">
                  <a:lumMod val="40000"/>
                  <a:lumOff val="60000"/>
                </a:schemeClr>
              </a:solidFill>
            </a:rPr>
            <a:t>Production</a:t>
          </a:r>
        </a:p>
        <a:p>
          <a:pPr lvl="0" algn="ctr" defTabSz="355600">
            <a:lnSpc>
              <a:spcPct val="90000"/>
            </a:lnSpc>
            <a:spcBef>
              <a:spcPct val="0"/>
            </a:spcBef>
            <a:spcAft>
              <a:spcPct val="35000"/>
            </a:spcAft>
          </a:pPr>
          <a:r>
            <a:rPr lang="en-GB" sz="800" kern="1200" dirty="0" smtClean="0">
              <a:solidFill>
                <a:schemeClr val="accent1">
                  <a:lumMod val="40000"/>
                  <a:lumOff val="60000"/>
                </a:schemeClr>
              </a:solidFill>
            </a:rPr>
            <a:t>Q1,Q2a,Q2b,Q3</a:t>
          </a:r>
          <a:endParaRPr lang="en-GB" sz="800" kern="1200" dirty="0">
            <a:solidFill>
              <a:schemeClr val="accent1">
                <a:lumMod val="40000"/>
                <a:lumOff val="60000"/>
              </a:schemeClr>
            </a:solidFill>
          </a:endParaRPr>
        </a:p>
      </dsp:txBody>
      <dsp:txXfrm>
        <a:off x="3854750" y="220033"/>
        <a:ext cx="797226" cy="531483"/>
      </dsp:txXfrm>
    </dsp:sp>
    <dsp:sp modelId="{808F7044-0523-4F33-A17C-4787899E07F4}">
      <dsp:nvSpPr>
        <dsp:cNvPr id="0" name=""/>
        <dsp:cNvSpPr/>
      </dsp:nvSpPr>
      <dsp:spPr>
        <a:xfrm>
          <a:off x="4784847" y="220033"/>
          <a:ext cx="1328709" cy="531483"/>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GB" sz="800" kern="1200" dirty="0" smtClean="0">
              <a:solidFill>
                <a:schemeClr val="accent1">
                  <a:lumMod val="40000"/>
                  <a:lumOff val="60000"/>
                </a:schemeClr>
              </a:solidFill>
            </a:rPr>
            <a:t>STRING</a:t>
          </a:r>
        </a:p>
        <a:p>
          <a:pPr lvl="0" algn="ctr" defTabSz="355600">
            <a:lnSpc>
              <a:spcPct val="90000"/>
            </a:lnSpc>
            <a:spcBef>
              <a:spcPct val="0"/>
            </a:spcBef>
            <a:spcAft>
              <a:spcPct val="35000"/>
            </a:spcAft>
          </a:pPr>
          <a:r>
            <a:rPr lang="en-GB" sz="800" kern="1200" dirty="0" smtClean="0">
              <a:solidFill>
                <a:schemeClr val="accent1">
                  <a:lumMod val="40000"/>
                  <a:lumOff val="60000"/>
                </a:schemeClr>
              </a:solidFill>
            </a:rPr>
            <a:t>Post installation</a:t>
          </a:r>
          <a:endParaRPr lang="en-GB" sz="800" kern="1200" dirty="0">
            <a:solidFill>
              <a:schemeClr val="accent1">
                <a:lumMod val="40000"/>
                <a:lumOff val="60000"/>
              </a:schemeClr>
            </a:solidFill>
          </a:endParaRPr>
        </a:p>
      </dsp:txBody>
      <dsp:txXfrm>
        <a:off x="5050589" y="220033"/>
        <a:ext cx="797226" cy="531483"/>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06/06/16</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38680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06/06/16</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12363985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3868691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23727053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7</a:t>
            </a:fld>
            <a:endParaRPr lang="fr-FR"/>
          </a:p>
        </p:txBody>
      </p:sp>
    </p:spTree>
    <p:extLst>
      <p:ext uri="{BB962C8B-B14F-4D97-AF65-F5344CB8AC3E}">
        <p14:creationId xmlns:p14="http://schemas.microsoft.com/office/powerpoint/2010/main" val="3282928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9</a:t>
            </a:fld>
            <a:endParaRPr lang="fr-FR"/>
          </a:p>
        </p:txBody>
      </p:sp>
    </p:spTree>
    <p:extLst>
      <p:ext uri="{BB962C8B-B14F-4D97-AF65-F5344CB8AC3E}">
        <p14:creationId xmlns:p14="http://schemas.microsoft.com/office/powerpoint/2010/main" val="42117539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14</a:t>
            </a:fld>
            <a:endParaRPr lang="fr-FR"/>
          </a:p>
        </p:txBody>
      </p:sp>
    </p:spTree>
    <p:extLst>
      <p:ext uri="{BB962C8B-B14F-4D97-AF65-F5344CB8AC3E}">
        <p14:creationId xmlns:p14="http://schemas.microsoft.com/office/powerpoint/2010/main" val="3290615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15</a:t>
            </a:fld>
            <a:endParaRPr lang="fr-FR"/>
          </a:p>
        </p:txBody>
      </p:sp>
    </p:spTree>
    <p:extLst>
      <p:ext uri="{BB962C8B-B14F-4D97-AF65-F5344CB8AC3E}">
        <p14:creationId xmlns:p14="http://schemas.microsoft.com/office/powerpoint/2010/main" val="3757969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31</a:t>
            </a:fld>
            <a:endParaRPr lang="fr-FR"/>
          </a:p>
        </p:txBody>
      </p:sp>
    </p:spTree>
    <p:extLst>
      <p:ext uri="{BB962C8B-B14F-4D97-AF65-F5344CB8AC3E}">
        <p14:creationId xmlns:p14="http://schemas.microsoft.com/office/powerpoint/2010/main" val="35729308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en-GB" noProof="0" smtClean="0"/>
              <a:t>Marta Bajko for QXF REview June 2016</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4767263"/>
            <a:ext cx="6627000" cy="270000"/>
          </a:xfrm>
        </p:spPr>
        <p:txBody>
          <a:bodyPr/>
          <a:lstStyle/>
          <a:p>
            <a:r>
              <a:rPr lang="en-GB" noProof="0" smtClean="0"/>
              <a:t>Marta Bajko for QXF REview June 2016</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4767263"/>
            <a:ext cx="6627000" cy="270000"/>
          </a:xfrm>
        </p:spPr>
        <p:txBody>
          <a:bodyPr/>
          <a:lstStyle/>
          <a:p>
            <a:r>
              <a:rPr lang="en-GB" noProof="0" smtClean="0"/>
              <a:t>Marta Bajko for QXF REview June 2016</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p:spPr>
        <p:txBody>
          <a:bodyPr/>
          <a:lstStyle/>
          <a:p>
            <a:r>
              <a:rPr lang="en-GB" noProof="0" smtClean="0"/>
              <a:t>Marta Bajko for QXF REview June 2016</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en-GB" noProof="0" smtClean="0"/>
              <a:t>Marta Bajko for QXF REview June 2016</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smtClean="0"/>
              <a:t>Marta Bajko for QXF REview June 2016</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4767263"/>
            <a:ext cx="6440400" cy="270000"/>
          </a:xfrm>
        </p:spPr>
        <p:txBody>
          <a:bodyPr/>
          <a:lstStyle/>
          <a:p>
            <a:r>
              <a:rPr lang="en-GB" noProof="0" smtClean="0"/>
              <a:t>Marta Bajko for QXF REview June 2016</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en-GB" smtClean="0"/>
              <a:t>Marta Bajko for QXF REview June 2016</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19.png"/><Relationship Id="rId5"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2.jpeg"/><Relationship Id="rId5" Type="http://schemas.openxmlformats.org/officeDocument/2006/relationships/image" Target="../media/image23.jpeg"/><Relationship Id="rId6" Type="http://schemas.openxmlformats.org/officeDocument/2006/relationships/image" Target="../media/image4.jpeg"/><Relationship Id="rId1" Type="http://schemas.openxmlformats.org/officeDocument/2006/relationships/slideLayout" Target="../slideLayouts/slideLayout5.xml"/><Relationship Id="rId2"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image" Target="../media/image26.jpg"/><Relationship Id="rId5" Type="http://schemas.openxmlformats.org/officeDocument/2006/relationships/image" Target="../media/image27.jpg"/><Relationship Id="rId6" Type="http://schemas.openxmlformats.org/officeDocument/2006/relationships/image" Target="../media/image28.jpg"/><Relationship Id="rId7" Type="http://schemas.openxmlformats.org/officeDocument/2006/relationships/image" Target="../media/image29.jpg"/><Relationship Id="rId1" Type="http://schemas.openxmlformats.org/officeDocument/2006/relationships/slideLayout" Target="../slideLayouts/slideLayout2.xml"/><Relationship Id="rId2" Type="http://schemas.openxmlformats.org/officeDocument/2006/relationships/image" Target="../media/image24.jpg"/></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image" Target="../media/image4.jpeg"/><Relationship Id="rId1" Type="http://schemas.openxmlformats.org/officeDocument/2006/relationships/slideLayout" Target="../slideLayouts/slideLayout5.xml"/><Relationship Id="rId2" Type="http://schemas.openxmlformats.org/officeDocument/2006/relationships/diagramData" Target="../diagrams/data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3.emf"/><Relationship Id="rId5" Type="http://schemas.openxmlformats.org/officeDocument/2006/relationships/image" Target="../media/image34.emf"/><Relationship Id="rId1" Type="http://schemas.openxmlformats.org/officeDocument/2006/relationships/slideLayout" Target="../slideLayouts/slideLayout2.xml"/><Relationship Id="rId2" Type="http://schemas.openxmlformats.org/officeDocument/2006/relationships/image" Target="../media/image32.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4" Type="http://schemas.microsoft.com/office/2007/relationships/hdphoto" Target="../media/hdphoto3.wdp"/><Relationship Id="rId5" Type="http://schemas.openxmlformats.org/officeDocument/2006/relationships/image" Target="../media/image36.jpg"/><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4.jpeg"/><Relationship Id="rId1" Type="http://schemas.openxmlformats.org/officeDocument/2006/relationships/slideLayout" Target="../slideLayouts/slideLayout5.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37.png"/><Relationship Id="rId5" Type="http://schemas.openxmlformats.org/officeDocument/2006/relationships/image" Target="../media/image4.jpe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9.png"/><Relationship Id="rId5" Type="http://schemas.openxmlformats.org/officeDocument/2006/relationships/image" Target="../media/image40.png"/><Relationship Id="rId1" Type="http://schemas.openxmlformats.org/officeDocument/2006/relationships/slideLayout" Target="../slideLayouts/slideLayout2.xml"/><Relationship Id="rId2" Type="http://schemas.openxmlformats.org/officeDocument/2006/relationships/image" Target="../media/image3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 Id="rId3" Type="http://schemas.openxmlformats.org/officeDocument/2006/relationships/image" Target="../media/image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jpeg"/><Relationship Id="rId3" Type="http://schemas.openxmlformats.org/officeDocument/2006/relationships/image" Target="../media/image4.jpeg"/></Relationships>
</file>

<file path=ppt/slides/_rels/slide27.xml.rels><?xml version="1.0" encoding="UTF-8" standalone="yes"?>
<Relationships xmlns="http://schemas.openxmlformats.org/package/2006/relationships"><Relationship Id="rId3" Type="http://schemas.openxmlformats.org/officeDocument/2006/relationships/image" Target="../media/image44.jpeg"/><Relationship Id="rId4" Type="http://schemas.openxmlformats.org/officeDocument/2006/relationships/image" Target="../media/image45.png"/><Relationship Id="rId5" Type="http://schemas.openxmlformats.org/officeDocument/2006/relationships/image" Target="../media/image46.png"/><Relationship Id="rId6" Type="http://schemas.openxmlformats.org/officeDocument/2006/relationships/image" Target="../media/image47.jpeg"/><Relationship Id="rId7" Type="http://schemas.openxmlformats.org/officeDocument/2006/relationships/image" Target="../media/image48.jpeg"/><Relationship Id="rId8"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image" Target="../media/image43.jpeg"/></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png"/><Relationship Id="rId5" Type="http://schemas.microsoft.com/office/2007/relationships/hdphoto" Target="../media/hdphoto4.wdp"/><Relationship Id="rId6" Type="http://schemas.openxmlformats.org/officeDocument/2006/relationships/image" Target="../media/image52.jpeg"/><Relationship Id="rId7" Type="http://schemas.openxmlformats.org/officeDocument/2006/relationships/image" Target="../media/image53.jpeg"/><Relationship Id="rId8"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image" Target="../media/image49.jpeg"/></Relationships>
</file>

<file path=ppt/slides/_rels/slide29.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image" Target="../media/image56.png"/><Relationship Id="rId5" Type="http://schemas.microsoft.com/office/2007/relationships/hdphoto" Target="../media/hdphoto5.wdp"/><Relationship Id="rId6" Type="http://schemas.openxmlformats.org/officeDocument/2006/relationships/image" Target="../media/image57.png"/><Relationship Id="rId7" Type="http://schemas.microsoft.com/office/2007/relationships/hdphoto" Target="../media/hdphoto6.wdp"/><Relationship Id="rId8" Type="http://schemas.openxmlformats.org/officeDocument/2006/relationships/image" Target="../media/image58.jpeg"/><Relationship Id="rId9" Type="http://schemas.openxmlformats.org/officeDocument/2006/relationships/image" Target="../media/image59.png"/><Relationship Id="rId10" Type="http://schemas.microsoft.com/office/2007/relationships/hdphoto" Target="../media/hdphoto7.wdp"/><Relationship Id="rId11"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image" Target="../media/image5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61.png"/><Relationship Id="rId4" Type="http://schemas.openxmlformats.org/officeDocument/2006/relationships/image" Target="../media/image62.png"/><Relationship Id="rId5"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image" Target="../media/image60.png"/></Relationships>
</file>

<file path=ppt/slides/_rels/slide31.xml.rels><?xml version="1.0" encoding="UTF-8" standalone="yes"?>
<Relationships xmlns="http://schemas.openxmlformats.org/package/2006/relationships"><Relationship Id="rId3" Type="http://schemas.openxmlformats.org/officeDocument/2006/relationships/image" Target="../media/image63.emf"/><Relationship Id="rId4" Type="http://schemas.openxmlformats.org/officeDocument/2006/relationships/image" Target="../media/image64.png"/><Relationship Id="rId5"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32.xml.rels><?xml version="1.0" encoding="UTF-8" standalone="yes"?>
<Relationships xmlns="http://schemas.openxmlformats.org/package/2006/relationships"><Relationship Id="rId3" Type="http://schemas.microsoft.com/office/2007/relationships/hdphoto" Target="../media/hdphoto8.wdp"/><Relationship Id="rId4" Type="http://schemas.openxmlformats.org/officeDocument/2006/relationships/image" Target="../media/image66.png"/><Relationship Id="rId5" Type="http://schemas.openxmlformats.org/officeDocument/2006/relationships/image" Target="../media/image35.png"/><Relationship Id="rId6" Type="http://schemas.microsoft.com/office/2007/relationships/hdphoto" Target="../media/hdphoto3.wdp"/><Relationship Id="rId7"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image" Target="../media/image65.png"/></Relationships>
</file>

<file path=ppt/slides/_rels/slide33.xml.rels><?xml version="1.0" encoding="UTF-8" standalone="yes"?>
<Relationships xmlns="http://schemas.openxmlformats.org/package/2006/relationships"><Relationship Id="rId3" Type="http://schemas.openxmlformats.org/officeDocument/2006/relationships/image" Target="../media/image68.png"/><Relationship Id="rId4" Type="http://schemas.openxmlformats.org/officeDocument/2006/relationships/image" Target="../media/image69.png"/><Relationship Id="rId5"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image" Target="../media/image67.png"/></Relationships>
</file>

<file path=ppt/slides/_rels/slide34.xml.rels><?xml version="1.0" encoding="UTF-8" standalone="yes"?>
<Relationships xmlns="http://schemas.openxmlformats.org/package/2006/relationships"><Relationship Id="rId3" Type="http://schemas.microsoft.com/office/2007/relationships/hdphoto" Target="../media/hdphoto9.wdp"/><Relationship Id="rId4" Type="http://schemas.openxmlformats.org/officeDocument/2006/relationships/image" Target="../media/image71.jpeg"/><Relationship Id="rId5" Type="http://schemas.openxmlformats.org/officeDocument/2006/relationships/image" Target="../media/image72.jpeg"/><Relationship Id="rId6" Type="http://schemas.openxmlformats.org/officeDocument/2006/relationships/image" Target="../media/image73.jpg"/><Relationship Id="rId7" Type="http://schemas.openxmlformats.org/officeDocument/2006/relationships/image" Target="../media/image74.jpeg"/><Relationship Id="rId8"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image" Target="../media/image70.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G"/><Relationship Id="rId5" Type="http://schemas.openxmlformats.org/officeDocument/2006/relationships/image" Target="../media/image9.jpeg"/><Relationship Id="rId6" Type="http://schemas.openxmlformats.org/officeDocument/2006/relationships/image" Target="../media/image10.jpeg"/><Relationship Id="rId7"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4.jpeg"/><Relationship Id="rId1" Type="http://schemas.openxmlformats.org/officeDocument/2006/relationships/slideLayout" Target="../slideLayouts/slideLayout5.xml"/><Relationship Id="rId2"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4" Type="http://schemas.microsoft.com/office/2007/relationships/hdphoto" Target="../media/hdphoto1.wdp"/><Relationship Id="rId5" Type="http://schemas.openxmlformats.org/officeDocument/2006/relationships/image" Target="../media/image14.gif"/><Relationship Id="rId6" Type="http://schemas.openxmlformats.org/officeDocument/2006/relationships/image" Target="../media/image15.jpg"/><Relationship Id="rId7" Type="http://schemas.openxmlformats.org/officeDocument/2006/relationships/image" Target="../media/image16.jpg"/><Relationship Id="rId8" Type="http://schemas.openxmlformats.org/officeDocument/2006/relationships/image" Target="../media/image4.jpeg"/><Relationship Id="rId9" Type="http://schemas.openxmlformats.org/officeDocument/2006/relationships/image" Target="../media/image17.jpg"/><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p:txBody>
          <a:bodyPr/>
          <a:lstStyle/>
          <a:p>
            <a:r>
              <a:rPr lang="en-GB" dirty="0"/>
              <a:t>2.7 </a:t>
            </a:r>
            <a:r>
              <a:rPr lang="en-GB" u="sng" dirty="0"/>
              <a:t>Test facility and test plan at CERN </a:t>
            </a:r>
          </a:p>
        </p:txBody>
      </p:sp>
      <p:sp>
        <p:nvSpPr>
          <p:cNvPr id="19" name="Sous-titre 18"/>
          <p:cNvSpPr>
            <a:spLocks noGrp="1"/>
          </p:cNvSpPr>
          <p:nvPr>
            <p:ph type="subTitle" idx="1"/>
          </p:nvPr>
        </p:nvSpPr>
        <p:spPr>
          <a:xfrm>
            <a:off x="1331640" y="2883870"/>
            <a:ext cx="6480000" cy="742950"/>
          </a:xfrm>
        </p:spPr>
        <p:txBody>
          <a:bodyPr/>
          <a:lstStyle/>
          <a:p>
            <a:r>
              <a:rPr lang="en-US" dirty="0"/>
              <a:t>M. </a:t>
            </a:r>
            <a:r>
              <a:rPr lang="en-US" dirty="0" smtClean="0"/>
              <a:t>Bajko</a:t>
            </a:r>
          </a:p>
          <a:p>
            <a:r>
              <a:rPr lang="en-US" dirty="0" smtClean="0"/>
              <a:t>On behalf of the TF section and the SM18 UPG project</a:t>
            </a:r>
            <a:endParaRPr lang="en-US" dirty="0"/>
          </a:p>
          <a:p>
            <a:endParaRPr lang="en-GB" dirty="0"/>
          </a:p>
        </p:txBody>
      </p:sp>
      <p:pic>
        <p:nvPicPr>
          <p:cNvPr id="5" name="Image 4" descr="CERN-logo_outline.jpg"/>
          <p:cNvPicPr>
            <a:picLocks noChangeAspect="1"/>
          </p:cNvPicPr>
          <p:nvPr/>
        </p:nvPicPr>
        <p:blipFill>
          <a:blip r:embed="rId2"/>
          <a:stretch>
            <a:fillRect/>
          </a:stretch>
        </p:blipFill>
        <p:spPr>
          <a:xfrm>
            <a:off x="377190" y="4406900"/>
            <a:ext cx="613410" cy="603250"/>
          </a:xfrm>
          <a:prstGeom prst="rect">
            <a:avLst/>
          </a:prstGeom>
        </p:spPr>
      </p:pic>
      <p:sp>
        <p:nvSpPr>
          <p:cNvPr id="2" name="Text Placeholder 1"/>
          <p:cNvSpPr>
            <a:spLocks noGrp="1"/>
          </p:cNvSpPr>
          <p:nvPr>
            <p:ph type="body" sz="quarter" idx="14"/>
          </p:nvPr>
        </p:nvSpPr>
        <p:spPr/>
        <p:txBody>
          <a:bodyPr/>
          <a:lstStyle/>
          <a:p>
            <a:r>
              <a:rPr lang="en-GB" dirty="0" smtClean="0">
                <a:solidFill>
                  <a:schemeClr val="tx2">
                    <a:lumMod val="75000"/>
                  </a:schemeClr>
                </a:solidFill>
              </a:rPr>
              <a:t>QXF Review June </a:t>
            </a:r>
            <a:r>
              <a:rPr lang="en-GB" dirty="0" smtClean="0">
                <a:solidFill>
                  <a:schemeClr val="tx2">
                    <a:lumMod val="75000"/>
                  </a:schemeClr>
                </a:solidFill>
              </a:rPr>
              <a:t>2016          </a:t>
            </a:r>
            <a:r>
              <a:rPr lang="en-US" u="sng" dirty="0">
                <a:solidFill>
                  <a:schemeClr val="tx2">
                    <a:lumMod val="75000"/>
                  </a:schemeClr>
                </a:solidFill>
              </a:rPr>
              <a:t>https://</a:t>
            </a:r>
            <a:r>
              <a:rPr lang="en-US" u="sng" dirty="0" err="1">
                <a:solidFill>
                  <a:schemeClr val="tx2">
                    <a:lumMod val="75000"/>
                  </a:schemeClr>
                </a:solidFill>
              </a:rPr>
              <a:t>indico.cern.ch</a:t>
            </a:r>
            <a:r>
              <a:rPr lang="en-US" u="sng" dirty="0">
                <a:solidFill>
                  <a:schemeClr val="tx2">
                    <a:lumMod val="75000"/>
                  </a:schemeClr>
                </a:solidFill>
              </a:rPr>
              <a:t>/event/355818/</a:t>
            </a:r>
            <a:endParaRPr lang="en-GB" dirty="0">
              <a:solidFill>
                <a:schemeClr val="tx2">
                  <a:lumMod val="75000"/>
                </a:schemeClr>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448" y="135000"/>
            <a:ext cx="7920000" cy="540000"/>
          </a:xfrm>
        </p:spPr>
        <p:txBody>
          <a:bodyPr/>
          <a:lstStyle/>
          <a:p>
            <a:r>
              <a:rPr lang="en-US" dirty="0" smtClean="0"/>
              <a:t>Cluster </a:t>
            </a:r>
            <a:r>
              <a:rPr lang="en-US" dirty="0" smtClean="0"/>
              <a:t>D test stand</a:t>
            </a:r>
            <a:endParaRPr lang="en-US" dirty="0"/>
          </a:p>
        </p:txBody>
      </p:sp>
      <p:sp>
        <p:nvSpPr>
          <p:cNvPr id="4" name="Footer Placeholder 3"/>
          <p:cNvSpPr>
            <a:spLocks noGrp="1"/>
          </p:cNvSpPr>
          <p:nvPr>
            <p:ph type="ftr" sz="quarter" idx="11"/>
          </p:nvPr>
        </p:nvSpPr>
        <p:spPr/>
        <p:txBody>
          <a:bodyPr/>
          <a:lstStyle/>
          <a:p>
            <a:r>
              <a:rPr lang="en-GB" noProof="0" smtClean="0"/>
              <a:t>Marta Bajko for QXF REview June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pic>
        <p:nvPicPr>
          <p:cNvPr id="7" name="Picture 6"/>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17917" b="87167" l="13802" r="88021">
                        <a14:foregroundMark x1="18802" y1="24500" x2="59792" y2="43833"/>
                        <a14:foregroundMark x1="17344" y1="24500" x2="29115" y2="52333"/>
                        <a14:foregroundMark x1="29688" y1="52083" x2="55208" y2="78000"/>
                        <a14:foregroundMark x1="56354" y1="78917" x2="75417" y2="87000"/>
                        <a14:foregroundMark x1="75313" y1="84917" x2="86615" y2="63083"/>
                        <a14:foregroundMark x1="85625" y1="62667" x2="76458" y2="47500"/>
                        <a14:foregroundMark x1="17708" y1="33250" x2="17708" y2="33250"/>
                        <a14:backgroundMark x1="56406" y1="26167" x2="56406" y2="26167"/>
                        <a14:backgroundMark x1="58073" y1="29833" x2="58073" y2="29833"/>
                        <a14:backgroundMark x1="16198" y1="23333" x2="16198" y2="23333"/>
                        <a14:backgroundMark x1="17604" y1="28083" x2="17604" y2="28083"/>
                        <a14:backgroundMark x1="22708" y1="24333" x2="22708" y2="24333"/>
                        <a14:backgroundMark x1="24479" y1="24667" x2="24479" y2="24667"/>
                        <a14:backgroundMark x1="18594" y1="26000" x2="18594" y2="26000"/>
                        <a14:backgroundMark x1="19792" y1="27167" x2="19792" y2="27167"/>
                        <a14:backgroundMark x1="21146" y1="26833" x2="21146" y2="26833"/>
                        <a14:backgroundMark x1="22969" y1="25167" x2="22969" y2="25167"/>
                        <a14:backgroundMark x1="20885" y1="25667" x2="20885" y2="25667"/>
                        <a14:backgroundMark x1="18646" y1="25000" x2="18646" y2="25000"/>
                        <a14:backgroundMark x1="18385" y1="24250" x2="18385" y2="24250"/>
                        <a14:backgroundMark x1="18854" y1="24083" x2="25990" y2="24500"/>
                        <a14:backgroundMark x1="17240" y1="24667" x2="20260" y2="29833"/>
                        <a14:backgroundMark x1="17917" y1="26500" x2="18229" y2="32333"/>
                        <a14:backgroundMark x1="18385" y1="31500" x2="25365" y2="25167"/>
                        <a14:backgroundMark x1="18750" y1="28833" x2="18750" y2="28833"/>
                        <a14:backgroundMark x1="19271" y1="29500" x2="19271" y2="29500"/>
                        <a14:backgroundMark x1="19792" y1="29500" x2="19792" y2="29500"/>
                      </a14:backgroundRemoval>
                    </a14:imgEffect>
                  </a14:imgLayer>
                </a14:imgProps>
              </a:ext>
              <a:ext uri="{28A0092B-C50C-407E-A947-70E740481C1C}">
                <a14:useLocalDpi xmlns:a14="http://schemas.microsoft.com/office/drawing/2010/main"/>
              </a:ext>
            </a:extLst>
          </a:blip>
          <a:srcRect l="14041" t="17672" r="3725" b="3862"/>
          <a:stretch/>
        </p:blipFill>
        <p:spPr>
          <a:xfrm>
            <a:off x="611993" y="1102097"/>
            <a:ext cx="6157455" cy="3671998"/>
          </a:xfrm>
          <a:prstGeom prst="rect">
            <a:avLst/>
          </a:prstGeom>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940152" y="1102097"/>
            <a:ext cx="2310432" cy="3036515"/>
          </a:xfrm>
          <a:prstGeom prst="rect">
            <a:avLst/>
          </a:prstGeom>
        </p:spPr>
      </p:pic>
      <p:grpSp>
        <p:nvGrpSpPr>
          <p:cNvPr id="39" name="Group 38"/>
          <p:cNvGrpSpPr/>
          <p:nvPr/>
        </p:nvGrpSpPr>
        <p:grpSpPr>
          <a:xfrm>
            <a:off x="1686706" y="721166"/>
            <a:ext cx="1488596" cy="1202511"/>
            <a:chOff x="1686706" y="721166"/>
            <a:chExt cx="1488596" cy="1202511"/>
          </a:xfrm>
        </p:grpSpPr>
        <p:sp>
          <p:nvSpPr>
            <p:cNvPr id="19" name="TextBox 18"/>
            <p:cNvSpPr txBox="1"/>
            <p:nvPr/>
          </p:nvSpPr>
          <p:spPr>
            <a:xfrm>
              <a:off x="1686706" y="721166"/>
              <a:ext cx="1488596" cy="461665"/>
            </a:xfrm>
            <a:prstGeom prst="rect">
              <a:avLst/>
            </a:prstGeom>
            <a:solidFill>
              <a:schemeClr val="bg1"/>
            </a:solidFill>
            <a:ln>
              <a:solidFill>
                <a:schemeClr val="accent6">
                  <a:lumMod val="75000"/>
                </a:schemeClr>
              </a:solidFill>
            </a:ln>
          </p:spPr>
          <p:txBody>
            <a:bodyPr wrap="square" rtlCol="0">
              <a:spAutoFit/>
            </a:bodyPr>
            <a:lstStyle/>
            <a:p>
              <a:pPr algn="ctr"/>
              <a:r>
                <a:rPr lang="en-US" sz="1200" dirty="0" smtClean="0"/>
                <a:t>EE and DUMP on the 2 m LEVEL</a:t>
              </a:r>
              <a:endParaRPr lang="en-US" sz="1200" dirty="0"/>
            </a:p>
          </p:txBody>
        </p:sp>
        <p:cxnSp>
          <p:nvCxnSpPr>
            <p:cNvPr id="21" name="Elbow Connector 20"/>
            <p:cNvCxnSpPr/>
            <p:nvPr/>
          </p:nvCxnSpPr>
          <p:spPr>
            <a:xfrm rot="5400000">
              <a:off x="1897321" y="1409238"/>
              <a:ext cx="740847" cy="288032"/>
            </a:xfrm>
            <a:prstGeom prst="bentConnector3">
              <a:avLst/>
            </a:prstGeom>
            <a:ln w="9525" cmpd="sng">
              <a:solidFill>
                <a:srgbClr val="E56E05"/>
              </a:solidFill>
            </a:ln>
          </p:spPr>
          <p:style>
            <a:lnRef idx="2">
              <a:schemeClr val="accent1"/>
            </a:lnRef>
            <a:fillRef idx="0">
              <a:schemeClr val="accent1"/>
            </a:fillRef>
            <a:effectRef idx="1">
              <a:schemeClr val="accent1"/>
            </a:effectRef>
            <a:fontRef idx="minor">
              <a:schemeClr val="tx1"/>
            </a:fontRef>
          </p:style>
        </p:cxnSp>
      </p:grpSp>
      <p:grpSp>
        <p:nvGrpSpPr>
          <p:cNvPr id="40" name="Group 39"/>
          <p:cNvGrpSpPr/>
          <p:nvPr/>
        </p:nvGrpSpPr>
        <p:grpSpPr>
          <a:xfrm>
            <a:off x="3275856" y="915566"/>
            <a:ext cx="1800200" cy="1465309"/>
            <a:chOff x="3275856" y="915566"/>
            <a:chExt cx="1800200" cy="1465309"/>
          </a:xfrm>
        </p:grpSpPr>
        <p:sp>
          <p:nvSpPr>
            <p:cNvPr id="14" name="TextBox 13"/>
            <p:cNvSpPr txBox="1"/>
            <p:nvPr/>
          </p:nvSpPr>
          <p:spPr>
            <a:xfrm>
              <a:off x="3275856" y="915566"/>
              <a:ext cx="1800200" cy="461665"/>
            </a:xfrm>
            <a:prstGeom prst="rect">
              <a:avLst/>
            </a:prstGeom>
            <a:solidFill>
              <a:schemeClr val="bg1"/>
            </a:solidFill>
            <a:ln>
              <a:solidFill>
                <a:srgbClr val="E56E05"/>
              </a:solidFill>
            </a:ln>
          </p:spPr>
          <p:txBody>
            <a:bodyPr wrap="square" rtlCol="0">
              <a:spAutoFit/>
            </a:bodyPr>
            <a:lstStyle/>
            <a:p>
              <a:pPr algn="ctr"/>
              <a:r>
                <a:rPr lang="en-US" sz="1200" dirty="0" smtClean="0"/>
                <a:t>PREPARATION ZONE AT </a:t>
              </a:r>
              <a:r>
                <a:rPr lang="en-US" sz="1200" dirty="0"/>
                <a:t> </a:t>
              </a:r>
              <a:r>
                <a:rPr lang="en-US" sz="1200" dirty="0" smtClean="0"/>
                <a:t>0 AND -3 m LEVEL</a:t>
              </a:r>
              <a:endParaRPr lang="en-US" sz="1200" dirty="0"/>
            </a:p>
          </p:txBody>
        </p:sp>
        <p:cxnSp>
          <p:nvCxnSpPr>
            <p:cNvPr id="22" name="Elbow Connector 21"/>
            <p:cNvCxnSpPr/>
            <p:nvPr/>
          </p:nvCxnSpPr>
          <p:spPr>
            <a:xfrm rot="5400000">
              <a:off x="3278092" y="1735038"/>
              <a:ext cx="1003643" cy="288032"/>
            </a:xfrm>
            <a:prstGeom prst="bentConnector3">
              <a:avLst/>
            </a:prstGeom>
            <a:ln w="9525" cmpd="sng">
              <a:solidFill>
                <a:srgbClr val="E56E05"/>
              </a:solidFill>
            </a:ln>
          </p:spPr>
          <p:style>
            <a:lnRef idx="2">
              <a:schemeClr val="accent1"/>
            </a:lnRef>
            <a:fillRef idx="0">
              <a:schemeClr val="accent1"/>
            </a:fillRef>
            <a:effectRef idx="1">
              <a:schemeClr val="accent1"/>
            </a:effectRef>
            <a:fontRef idx="minor">
              <a:schemeClr val="tx1"/>
            </a:fontRef>
          </p:style>
        </p:cxnSp>
      </p:grpSp>
      <p:grpSp>
        <p:nvGrpSpPr>
          <p:cNvPr id="38" name="Group 37"/>
          <p:cNvGrpSpPr/>
          <p:nvPr/>
        </p:nvGrpSpPr>
        <p:grpSpPr>
          <a:xfrm>
            <a:off x="226940" y="843558"/>
            <a:ext cx="1262618" cy="1224138"/>
            <a:chOff x="226940" y="843558"/>
            <a:chExt cx="1262618" cy="1224138"/>
          </a:xfrm>
        </p:grpSpPr>
        <p:sp>
          <p:nvSpPr>
            <p:cNvPr id="20" name="TextBox 19"/>
            <p:cNvSpPr txBox="1"/>
            <p:nvPr/>
          </p:nvSpPr>
          <p:spPr>
            <a:xfrm>
              <a:off x="226940" y="843558"/>
              <a:ext cx="1262618" cy="1015663"/>
            </a:xfrm>
            <a:prstGeom prst="rect">
              <a:avLst/>
            </a:prstGeom>
            <a:solidFill>
              <a:schemeClr val="bg1"/>
            </a:solidFill>
            <a:ln>
              <a:solidFill>
                <a:schemeClr val="accent3">
                  <a:lumMod val="60000"/>
                  <a:lumOff val="40000"/>
                </a:schemeClr>
              </a:solidFill>
            </a:ln>
          </p:spPr>
          <p:txBody>
            <a:bodyPr wrap="square" rtlCol="0">
              <a:spAutoFit/>
            </a:bodyPr>
            <a:lstStyle/>
            <a:p>
              <a:pPr algn="ctr"/>
              <a:r>
                <a:rPr lang="en-US" sz="1200" dirty="0" smtClean="0"/>
                <a:t>POWER </a:t>
              </a:r>
              <a:r>
                <a:rPr lang="en-US" sz="1200" dirty="0" smtClean="0"/>
                <a:t>CONVERTERS30 kA </a:t>
              </a:r>
              <a:r>
                <a:rPr lang="en-US" sz="1200" dirty="0" smtClean="0"/>
                <a:t>AT GROUND   LEVEL</a:t>
              </a:r>
              <a:endParaRPr lang="en-US" sz="1200" dirty="0"/>
            </a:p>
          </p:txBody>
        </p:sp>
        <p:cxnSp>
          <p:nvCxnSpPr>
            <p:cNvPr id="23" name="Elbow Connector 22"/>
            <p:cNvCxnSpPr/>
            <p:nvPr/>
          </p:nvCxnSpPr>
          <p:spPr>
            <a:xfrm>
              <a:off x="828464" y="1674555"/>
              <a:ext cx="431168" cy="393141"/>
            </a:xfrm>
            <a:prstGeom prst="bentConnector3">
              <a:avLst>
                <a:gd name="adj1" fmla="val 16093"/>
              </a:avLst>
            </a:prstGeom>
            <a:ln w="9525" cmpd="sng">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45" name="Group 44"/>
          <p:cNvGrpSpPr/>
          <p:nvPr/>
        </p:nvGrpSpPr>
        <p:grpSpPr>
          <a:xfrm>
            <a:off x="226940" y="2715141"/>
            <a:ext cx="1916918" cy="877789"/>
            <a:chOff x="226940" y="2715141"/>
            <a:chExt cx="1916918" cy="877789"/>
          </a:xfrm>
        </p:grpSpPr>
        <p:sp>
          <p:nvSpPr>
            <p:cNvPr id="13" name="TextBox 12"/>
            <p:cNvSpPr txBox="1"/>
            <p:nvPr/>
          </p:nvSpPr>
          <p:spPr>
            <a:xfrm>
              <a:off x="226940" y="2761933"/>
              <a:ext cx="1628886" cy="830997"/>
            </a:xfrm>
            <a:prstGeom prst="rect">
              <a:avLst/>
            </a:prstGeom>
            <a:solidFill>
              <a:schemeClr val="bg1"/>
            </a:solidFill>
            <a:ln>
              <a:solidFill>
                <a:srgbClr val="E56E05"/>
              </a:solidFill>
            </a:ln>
          </p:spPr>
          <p:txBody>
            <a:bodyPr wrap="square" rtlCol="0">
              <a:spAutoFit/>
            </a:bodyPr>
            <a:lstStyle/>
            <a:p>
              <a:pPr algn="ctr"/>
              <a:r>
                <a:rPr lang="en-US" sz="1200" dirty="0" smtClean="0"/>
                <a:t>TWO ODH ARE IN THE -3 </a:t>
              </a:r>
              <a:r>
                <a:rPr lang="en-US" sz="1200" dirty="0"/>
                <a:t>m</a:t>
              </a:r>
              <a:r>
                <a:rPr lang="en-US" sz="1200" dirty="0" smtClean="0"/>
                <a:t> ZONE ( mostly justified by presence of N</a:t>
              </a:r>
              <a:r>
                <a:rPr lang="en-US" sz="1200" baseline="-25000" dirty="0" smtClean="0"/>
                <a:t>2</a:t>
              </a:r>
              <a:r>
                <a:rPr lang="en-US" sz="1200" dirty="0" smtClean="0"/>
                <a:t>)</a:t>
              </a:r>
              <a:endParaRPr lang="en-US" sz="1200" dirty="0"/>
            </a:p>
          </p:txBody>
        </p:sp>
        <p:cxnSp>
          <p:nvCxnSpPr>
            <p:cNvPr id="24" name="Elbow Connector 23"/>
            <p:cNvCxnSpPr/>
            <p:nvPr/>
          </p:nvCxnSpPr>
          <p:spPr>
            <a:xfrm rot="5400000">
              <a:off x="1629418" y="2941549"/>
              <a:ext cx="740847" cy="288032"/>
            </a:xfrm>
            <a:prstGeom prst="bentConnector3">
              <a:avLst/>
            </a:prstGeom>
            <a:ln w="9525" cmpd="sng">
              <a:solidFill>
                <a:srgbClr val="E56E05"/>
              </a:solidFill>
            </a:ln>
          </p:spPr>
          <p:style>
            <a:lnRef idx="2">
              <a:schemeClr val="accent1"/>
            </a:lnRef>
            <a:fillRef idx="0">
              <a:schemeClr val="accent1"/>
            </a:fillRef>
            <a:effectRef idx="1">
              <a:schemeClr val="accent1"/>
            </a:effectRef>
            <a:fontRef idx="minor">
              <a:schemeClr val="tx1"/>
            </a:fontRef>
          </p:style>
        </p:cxnSp>
      </p:grpSp>
      <p:grpSp>
        <p:nvGrpSpPr>
          <p:cNvPr id="43" name="Group 42"/>
          <p:cNvGrpSpPr/>
          <p:nvPr/>
        </p:nvGrpSpPr>
        <p:grpSpPr>
          <a:xfrm>
            <a:off x="2915816" y="3575985"/>
            <a:ext cx="2925030" cy="1228013"/>
            <a:chOff x="2915816" y="3575985"/>
            <a:chExt cx="2925030" cy="1228013"/>
          </a:xfrm>
        </p:grpSpPr>
        <p:sp>
          <p:nvSpPr>
            <p:cNvPr id="18" name="TextBox 17"/>
            <p:cNvSpPr txBox="1"/>
            <p:nvPr/>
          </p:nvSpPr>
          <p:spPr>
            <a:xfrm>
              <a:off x="2915816" y="4342333"/>
              <a:ext cx="2925030" cy="461665"/>
            </a:xfrm>
            <a:prstGeom prst="rect">
              <a:avLst/>
            </a:prstGeom>
            <a:solidFill>
              <a:schemeClr val="bg1"/>
            </a:solidFill>
            <a:ln>
              <a:solidFill>
                <a:srgbClr val="E56E05"/>
              </a:solidFill>
            </a:ln>
          </p:spPr>
          <p:txBody>
            <a:bodyPr wrap="square" rtlCol="0">
              <a:spAutoFit/>
            </a:bodyPr>
            <a:lstStyle/>
            <a:p>
              <a:pPr algn="ctr"/>
              <a:r>
                <a:rPr lang="en-US" sz="1200" dirty="0" smtClean="0"/>
                <a:t>NEW OVERHEAD CRANE ALLOWS HADLING 25 t  AND AT -3 m LEVEL</a:t>
              </a:r>
              <a:endParaRPr lang="en-US" sz="1200" dirty="0"/>
            </a:p>
          </p:txBody>
        </p:sp>
        <p:cxnSp>
          <p:nvCxnSpPr>
            <p:cNvPr id="25" name="Elbow Connector 24"/>
            <p:cNvCxnSpPr/>
            <p:nvPr/>
          </p:nvCxnSpPr>
          <p:spPr>
            <a:xfrm rot="5400000">
              <a:off x="3573934" y="3802393"/>
              <a:ext cx="740847" cy="288032"/>
            </a:xfrm>
            <a:prstGeom prst="bentConnector3">
              <a:avLst/>
            </a:prstGeom>
            <a:ln w="9525" cmpd="sng">
              <a:solidFill>
                <a:srgbClr val="E56E05"/>
              </a:solidFill>
            </a:ln>
          </p:spPr>
          <p:style>
            <a:lnRef idx="2">
              <a:schemeClr val="accent1"/>
            </a:lnRef>
            <a:fillRef idx="0">
              <a:schemeClr val="accent1"/>
            </a:fillRef>
            <a:effectRef idx="1">
              <a:schemeClr val="accent1"/>
            </a:effectRef>
            <a:fontRef idx="minor">
              <a:schemeClr val="tx1"/>
            </a:fontRef>
          </p:style>
        </p:cxnSp>
      </p:grpSp>
      <p:grpSp>
        <p:nvGrpSpPr>
          <p:cNvPr id="44" name="Group 43"/>
          <p:cNvGrpSpPr/>
          <p:nvPr/>
        </p:nvGrpSpPr>
        <p:grpSpPr>
          <a:xfrm>
            <a:off x="1360292" y="3291832"/>
            <a:ext cx="2707652" cy="974720"/>
            <a:chOff x="1360292" y="3291832"/>
            <a:chExt cx="2707652" cy="974720"/>
          </a:xfrm>
        </p:grpSpPr>
        <p:sp>
          <p:nvSpPr>
            <p:cNvPr id="15" name="TextBox 14"/>
            <p:cNvSpPr txBox="1"/>
            <p:nvPr/>
          </p:nvSpPr>
          <p:spPr>
            <a:xfrm>
              <a:off x="1360292" y="3620221"/>
              <a:ext cx="1628886" cy="646331"/>
            </a:xfrm>
            <a:prstGeom prst="rect">
              <a:avLst/>
            </a:prstGeom>
            <a:solidFill>
              <a:schemeClr val="bg1"/>
            </a:solidFill>
            <a:ln>
              <a:solidFill>
                <a:srgbClr val="E56E05"/>
              </a:solidFill>
            </a:ln>
          </p:spPr>
          <p:txBody>
            <a:bodyPr wrap="square" rtlCol="0">
              <a:spAutoFit/>
            </a:bodyPr>
            <a:lstStyle/>
            <a:p>
              <a:pPr algn="ctr"/>
              <a:r>
                <a:rPr lang="en-US" sz="1200" dirty="0" smtClean="0"/>
                <a:t>CONTROL ROOM NEAR THE CLUSTER</a:t>
              </a:r>
              <a:endParaRPr lang="en-US" sz="1200" dirty="0"/>
            </a:p>
          </p:txBody>
        </p:sp>
        <p:cxnSp>
          <p:nvCxnSpPr>
            <p:cNvPr id="26" name="Elbow Connector 25"/>
            <p:cNvCxnSpPr/>
            <p:nvPr/>
          </p:nvCxnSpPr>
          <p:spPr>
            <a:xfrm rot="10800000" flipV="1">
              <a:off x="2989178" y="3291832"/>
              <a:ext cx="1078766" cy="846780"/>
            </a:xfrm>
            <a:prstGeom prst="bentConnector3">
              <a:avLst>
                <a:gd name="adj1" fmla="val 88962"/>
              </a:avLst>
            </a:prstGeom>
            <a:ln w="9525" cmpd="sng">
              <a:solidFill>
                <a:srgbClr val="E56E05"/>
              </a:solidFill>
            </a:ln>
          </p:spPr>
          <p:style>
            <a:lnRef idx="2">
              <a:schemeClr val="accent1"/>
            </a:lnRef>
            <a:fillRef idx="0">
              <a:schemeClr val="accent1"/>
            </a:fillRef>
            <a:effectRef idx="1">
              <a:schemeClr val="accent1"/>
            </a:effectRef>
            <a:fontRef idx="minor">
              <a:schemeClr val="tx1"/>
            </a:fontRef>
          </p:style>
        </p:cxnSp>
      </p:grpSp>
      <p:grpSp>
        <p:nvGrpSpPr>
          <p:cNvPr id="72" name="Group 71"/>
          <p:cNvGrpSpPr/>
          <p:nvPr/>
        </p:nvGrpSpPr>
        <p:grpSpPr>
          <a:xfrm>
            <a:off x="6012160" y="3867895"/>
            <a:ext cx="2542252" cy="1101714"/>
            <a:chOff x="6012160" y="3867895"/>
            <a:chExt cx="2542252" cy="1101714"/>
          </a:xfrm>
        </p:grpSpPr>
        <p:sp>
          <p:nvSpPr>
            <p:cNvPr id="10" name="TextBox 9"/>
            <p:cNvSpPr txBox="1"/>
            <p:nvPr/>
          </p:nvSpPr>
          <p:spPr>
            <a:xfrm>
              <a:off x="6012160" y="4138612"/>
              <a:ext cx="2542252" cy="830997"/>
            </a:xfrm>
            <a:prstGeom prst="rect">
              <a:avLst/>
            </a:prstGeom>
            <a:solidFill>
              <a:schemeClr val="bg1"/>
            </a:solidFill>
            <a:ln>
              <a:solidFill>
                <a:srgbClr val="E56E05"/>
              </a:solidFill>
            </a:ln>
          </p:spPr>
          <p:txBody>
            <a:bodyPr wrap="square" rtlCol="0">
              <a:spAutoFit/>
            </a:bodyPr>
            <a:lstStyle/>
            <a:p>
              <a:pPr algn="ctr"/>
              <a:r>
                <a:rPr lang="en-US" sz="1200" dirty="0" smtClean="0"/>
                <a:t>COLD He RECOVERY BUFFER </a:t>
              </a:r>
              <a:r>
                <a:rPr lang="en-US" sz="1200" dirty="0"/>
                <a:t>- </a:t>
              </a:r>
              <a:r>
                <a:rPr lang="en-US" sz="1200" dirty="0" smtClean="0"/>
                <a:t>10 </a:t>
              </a:r>
              <a:r>
                <a:rPr lang="en-US" sz="1200" dirty="0"/>
                <a:t>m</a:t>
              </a:r>
              <a:r>
                <a:rPr lang="en-US" sz="1200" baseline="30000" dirty="0"/>
                <a:t>3</a:t>
              </a:r>
              <a:r>
                <a:rPr lang="en-US" sz="1200" dirty="0"/>
                <a:t> </a:t>
              </a:r>
              <a:r>
                <a:rPr lang="en-US" sz="1200" dirty="0" err="1"/>
                <a:t>à</a:t>
              </a:r>
              <a:r>
                <a:rPr lang="en-US" sz="1200" dirty="0"/>
                <a:t> 5 </a:t>
              </a:r>
              <a:r>
                <a:rPr lang="en-US" sz="1200" dirty="0" smtClean="0"/>
                <a:t>bar, UNDER THE WORKING AREA IN CONFINED SPACE</a:t>
              </a:r>
              <a:endParaRPr lang="en-US" sz="1200" dirty="0"/>
            </a:p>
          </p:txBody>
        </p:sp>
        <p:cxnSp>
          <p:nvCxnSpPr>
            <p:cNvPr id="32" name="Elbow Connector 31"/>
            <p:cNvCxnSpPr>
              <a:endCxn id="10" idx="1"/>
            </p:cNvCxnSpPr>
            <p:nvPr/>
          </p:nvCxnSpPr>
          <p:spPr>
            <a:xfrm rot="10800000" flipV="1">
              <a:off x="6012160" y="3867895"/>
              <a:ext cx="1368154" cy="686215"/>
            </a:xfrm>
            <a:prstGeom prst="bentConnector3">
              <a:avLst>
                <a:gd name="adj1" fmla="val 116709"/>
              </a:avLst>
            </a:prstGeom>
            <a:ln w="9525" cmpd="sng">
              <a:solidFill>
                <a:srgbClr val="E56E05"/>
              </a:solidFill>
            </a:ln>
          </p:spPr>
          <p:style>
            <a:lnRef idx="2">
              <a:schemeClr val="accent1"/>
            </a:lnRef>
            <a:fillRef idx="0">
              <a:schemeClr val="accent1"/>
            </a:fillRef>
            <a:effectRef idx="1">
              <a:schemeClr val="accent1"/>
            </a:effectRef>
            <a:fontRef idx="minor">
              <a:schemeClr val="tx1"/>
            </a:fontRef>
          </p:style>
        </p:cxnSp>
      </p:grpSp>
      <p:grpSp>
        <p:nvGrpSpPr>
          <p:cNvPr id="41" name="Group 40"/>
          <p:cNvGrpSpPr/>
          <p:nvPr/>
        </p:nvGrpSpPr>
        <p:grpSpPr>
          <a:xfrm>
            <a:off x="4262549" y="1419622"/>
            <a:ext cx="1628886" cy="1295522"/>
            <a:chOff x="4262549" y="1419622"/>
            <a:chExt cx="1628886" cy="1295522"/>
          </a:xfrm>
        </p:grpSpPr>
        <p:sp>
          <p:nvSpPr>
            <p:cNvPr id="16" name="TextBox 15"/>
            <p:cNvSpPr txBox="1"/>
            <p:nvPr/>
          </p:nvSpPr>
          <p:spPr>
            <a:xfrm>
              <a:off x="4262549" y="1419622"/>
              <a:ext cx="1628886" cy="830997"/>
            </a:xfrm>
            <a:prstGeom prst="rect">
              <a:avLst/>
            </a:prstGeom>
            <a:solidFill>
              <a:schemeClr val="bg1"/>
            </a:solidFill>
            <a:ln>
              <a:solidFill>
                <a:srgbClr val="FF5646"/>
              </a:solidFill>
            </a:ln>
          </p:spPr>
          <p:txBody>
            <a:bodyPr wrap="square" rtlCol="0">
              <a:spAutoFit/>
            </a:bodyPr>
            <a:lstStyle/>
            <a:p>
              <a:pPr algn="ctr"/>
              <a:r>
                <a:rPr lang="en-US" sz="1200" dirty="0" smtClean="0"/>
                <a:t>ELECRICAL AND CRYO RACKS NEAR THE CONTROL ROOM</a:t>
              </a:r>
              <a:endParaRPr lang="en-US" sz="1200" dirty="0"/>
            </a:p>
          </p:txBody>
        </p:sp>
        <p:cxnSp>
          <p:nvCxnSpPr>
            <p:cNvPr id="35" name="Elbow Connector 34"/>
            <p:cNvCxnSpPr/>
            <p:nvPr/>
          </p:nvCxnSpPr>
          <p:spPr>
            <a:xfrm rot="5400000">
              <a:off x="4548884" y="2403994"/>
              <a:ext cx="334266" cy="288033"/>
            </a:xfrm>
            <a:prstGeom prst="bentConnector3">
              <a:avLst/>
            </a:prstGeom>
            <a:ln w="9525" cmpd="sng">
              <a:solidFill>
                <a:srgbClr val="E56E05"/>
              </a:solidFill>
            </a:ln>
          </p:spPr>
          <p:style>
            <a:lnRef idx="2">
              <a:schemeClr val="accent1"/>
            </a:lnRef>
            <a:fillRef idx="0">
              <a:schemeClr val="accent1"/>
            </a:fillRef>
            <a:effectRef idx="1">
              <a:schemeClr val="accent1"/>
            </a:effectRef>
            <a:fontRef idx="minor">
              <a:schemeClr val="tx1"/>
            </a:fontRef>
          </p:style>
        </p:cxnSp>
      </p:grpSp>
      <p:grpSp>
        <p:nvGrpSpPr>
          <p:cNvPr id="74" name="Group 73"/>
          <p:cNvGrpSpPr/>
          <p:nvPr/>
        </p:nvGrpSpPr>
        <p:grpSpPr>
          <a:xfrm>
            <a:off x="7812360" y="933278"/>
            <a:ext cx="1152128" cy="3150640"/>
            <a:chOff x="7812360" y="933278"/>
            <a:chExt cx="1152128" cy="3150640"/>
          </a:xfrm>
        </p:grpSpPr>
        <p:cxnSp>
          <p:nvCxnSpPr>
            <p:cNvPr id="58" name="Straight Connector 57"/>
            <p:cNvCxnSpPr/>
            <p:nvPr/>
          </p:nvCxnSpPr>
          <p:spPr>
            <a:xfrm>
              <a:off x="7812360" y="4083918"/>
              <a:ext cx="1016496" cy="0"/>
            </a:xfrm>
            <a:prstGeom prst="line">
              <a:avLst/>
            </a:prstGeom>
            <a:ln w="9525" cmpd="sng">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7854225" y="3075806"/>
              <a:ext cx="974631" cy="0"/>
            </a:xfrm>
            <a:prstGeom prst="line">
              <a:avLst/>
            </a:prstGeom>
            <a:ln w="9525" cmpd="sng">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7842461" y="1923678"/>
              <a:ext cx="974631" cy="0"/>
            </a:xfrm>
            <a:prstGeom prst="line">
              <a:avLst/>
            </a:prstGeom>
            <a:ln w="9525" cmpd="sng">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7842461" y="2499742"/>
              <a:ext cx="974631" cy="0"/>
            </a:xfrm>
            <a:prstGeom prst="line">
              <a:avLst/>
            </a:prstGeom>
            <a:ln w="9525" cmpd="sng">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7848407" y="1182830"/>
              <a:ext cx="974631" cy="0"/>
            </a:xfrm>
            <a:prstGeom prst="line">
              <a:avLst/>
            </a:prstGeom>
            <a:ln w="9525" cmpd="sng">
              <a:solidFill>
                <a:schemeClr val="accent3"/>
              </a:solidFill>
            </a:ln>
          </p:spPr>
          <p:style>
            <a:lnRef idx="2">
              <a:schemeClr val="accent1"/>
            </a:lnRef>
            <a:fillRef idx="0">
              <a:schemeClr val="accent1"/>
            </a:fillRef>
            <a:effectRef idx="1">
              <a:schemeClr val="accent1"/>
            </a:effectRef>
            <a:fontRef idx="minor">
              <a:schemeClr val="tx1"/>
            </a:fontRef>
          </p:style>
        </p:cxnSp>
        <p:grpSp>
          <p:nvGrpSpPr>
            <p:cNvPr id="73" name="Group 72"/>
            <p:cNvGrpSpPr/>
            <p:nvPr/>
          </p:nvGrpSpPr>
          <p:grpSpPr>
            <a:xfrm>
              <a:off x="8388424" y="933278"/>
              <a:ext cx="576064" cy="3150640"/>
              <a:chOff x="8388424" y="933278"/>
              <a:chExt cx="576064" cy="3150640"/>
            </a:xfrm>
          </p:grpSpPr>
          <p:cxnSp>
            <p:nvCxnSpPr>
              <p:cNvPr id="51" name="Straight Connector 50"/>
              <p:cNvCxnSpPr/>
              <p:nvPr/>
            </p:nvCxnSpPr>
            <p:spPr>
              <a:xfrm>
                <a:off x="8460432" y="1102097"/>
                <a:ext cx="0" cy="2981821"/>
              </a:xfrm>
              <a:prstGeom prst="line">
                <a:avLst/>
              </a:prstGeom>
              <a:ln w="76200" cmpd="sng"/>
            </p:spPr>
            <p:style>
              <a:lnRef idx="2">
                <a:schemeClr val="accent1"/>
              </a:lnRef>
              <a:fillRef idx="0">
                <a:schemeClr val="accent1"/>
              </a:fillRef>
              <a:effectRef idx="1">
                <a:schemeClr val="accent1"/>
              </a:effectRef>
              <a:fontRef idx="minor">
                <a:schemeClr val="tx1"/>
              </a:fontRef>
            </p:style>
          </p:cxnSp>
          <p:sp>
            <p:nvSpPr>
              <p:cNvPr id="66" name="TextBox 65"/>
              <p:cNvSpPr txBox="1"/>
              <p:nvPr/>
            </p:nvSpPr>
            <p:spPr>
              <a:xfrm>
                <a:off x="8388424" y="3812489"/>
                <a:ext cx="545248" cy="261610"/>
              </a:xfrm>
              <a:prstGeom prst="rect">
                <a:avLst/>
              </a:prstGeom>
              <a:noFill/>
            </p:spPr>
            <p:txBody>
              <a:bodyPr wrap="none" rtlCol="0">
                <a:spAutoFit/>
              </a:bodyPr>
              <a:lstStyle/>
              <a:p>
                <a:r>
                  <a:rPr lang="en-US" sz="1050" dirty="0" smtClean="0">
                    <a:solidFill>
                      <a:schemeClr val="accent3"/>
                    </a:solidFill>
                  </a:rPr>
                  <a:t>-10 m</a:t>
                </a:r>
                <a:endParaRPr lang="en-US" sz="1050" dirty="0">
                  <a:solidFill>
                    <a:schemeClr val="accent3"/>
                  </a:solidFill>
                </a:endParaRPr>
              </a:p>
            </p:txBody>
          </p:sp>
          <p:sp>
            <p:nvSpPr>
              <p:cNvPr id="67" name="TextBox 66"/>
              <p:cNvSpPr txBox="1"/>
              <p:nvPr/>
            </p:nvSpPr>
            <p:spPr>
              <a:xfrm>
                <a:off x="8460432" y="2814973"/>
                <a:ext cx="453970" cy="253916"/>
              </a:xfrm>
              <a:prstGeom prst="rect">
                <a:avLst/>
              </a:prstGeom>
              <a:noFill/>
            </p:spPr>
            <p:txBody>
              <a:bodyPr wrap="none" rtlCol="0">
                <a:spAutoFit/>
              </a:bodyPr>
              <a:lstStyle/>
              <a:p>
                <a:r>
                  <a:rPr lang="en-US" sz="1050" dirty="0" smtClean="0">
                    <a:solidFill>
                      <a:schemeClr val="accent3"/>
                    </a:solidFill>
                  </a:rPr>
                  <a:t>-3 m</a:t>
                </a:r>
                <a:endParaRPr lang="en-US" sz="1050" dirty="0">
                  <a:solidFill>
                    <a:schemeClr val="accent3"/>
                  </a:solidFill>
                </a:endParaRPr>
              </a:p>
            </p:txBody>
          </p:sp>
          <p:sp>
            <p:nvSpPr>
              <p:cNvPr id="69" name="TextBox 68"/>
              <p:cNvSpPr txBox="1"/>
              <p:nvPr/>
            </p:nvSpPr>
            <p:spPr>
              <a:xfrm>
                <a:off x="8483350" y="2245826"/>
                <a:ext cx="409130" cy="253916"/>
              </a:xfrm>
              <a:prstGeom prst="rect">
                <a:avLst/>
              </a:prstGeom>
              <a:noFill/>
            </p:spPr>
            <p:txBody>
              <a:bodyPr wrap="none" rtlCol="0">
                <a:spAutoFit/>
              </a:bodyPr>
              <a:lstStyle/>
              <a:p>
                <a:r>
                  <a:rPr lang="en-US" sz="1050" dirty="0" smtClean="0">
                    <a:solidFill>
                      <a:schemeClr val="accent3"/>
                    </a:solidFill>
                  </a:rPr>
                  <a:t>0 m</a:t>
                </a:r>
                <a:endParaRPr lang="en-US" sz="1050" dirty="0">
                  <a:solidFill>
                    <a:schemeClr val="accent3"/>
                  </a:solidFill>
                </a:endParaRPr>
              </a:p>
            </p:txBody>
          </p:sp>
          <p:sp>
            <p:nvSpPr>
              <p:cNvPr id="70" name="TextBox 69"/>
              <p:cNvSpPr txBox="1"/>
              <p:nvPr/>
            </p:nvSpPr>
            <p:spPr>
              <a:xfrm>
                <a:off x="8483350" y="1669762"/>
                <a:ext cx="409130" cy="253916"/>
              </a:xfrm>
              <a:prstGeom prst="rect">
                <a:avLst/>
              </a:prstGeom>
              <a:noFill/>
            </p:spPr>
            <p:txBody>
              <a:bodyPr wrap="none" rtlCol="0">
                <a:spAutoFit/>
              </a:bodyPr>
              <a:lstStyle/>
              <a:p>
                <a:r>
                  <a:rPr lang="en-US" sz="1050" dirty="0">
                    <a:solidFill>
                      <a:schemeClr val="accent3"/>
                    </a:solidFill>
                  </a:rPr>
                  <a:t>2</a:t>
                </a:r>
                <a:r>
                  <a:rPr lang="en-US" sz="1050" dirty="0" smtClean="0">
                    <a:solidFill>
                      <a:schemeClr val="accent3"/>
                    </a:solidFill>
                  </a:rPr>
                  <a:t> m</a:t>
                </a:r>
                <a:endParaRPr lang="en-US" sz="1050" dirty="0">
                  <a:solidFill>
                    <a:schemeClr val="accent3"/>
                  </a:solidFill>
                </a:endParaRPr>
              </a:p>
            </p:txBody>
          </p:sp>
          <p:sp>
            <p:nvSpPr>
              <p:cNvPr id="71" name="TextBox 70"/>
              <p:cNvSpPr txBox="1"/>
              <p:nvPr/>
            </p:nvSpPr>
            <p:spPr>
              <a:xfrm>
                <a:off x="8443060" y="933278"/>
                <a:ext cx="521428" cy="253916"/>
              </a:xfrm>
              <a:prstGeom prst="rect">
                <a:avLst/>
              </a:prstGeom>
              <a:noFill/>
            </p:spPr>
            <p:txBody>
              <a:bodyPr wrap="none" rtlCol="0">
                <a:spAutoFit/>
              </a:bodyPr>
              <a:lstStyle/>
              <a:p>
                <a:r>
                  <a:rPr lang="en-US" sz="1050" dirty="0" smtClean="0">
                    <a:solidFill>
                      <a:schemeClr val="accent3"/>
                    </a:solidFill>
                  </a:rPr>
                  <a:t>5.5 m</a:t>
                </a:r>
                <a:endParaRPr lang="en-US" sz="1050" dirty="0">
                  <a:solidFill>
                    <a:schemeClr val="accent3"/>
                  </a:solidFill>
                </a:endParaRPr>
              </a:p>
            </p:txBody>
          </p:sp>
        </p:grpSp>
      </p:grpSp>
      <p:sp>
        <p:nvSpPr>
          <p:cNvPr id="75" name="TextBox 74"/>
          <p:cNvSpPr txBox="1"/>
          <p:nvPr/>
        </p:nvSpPr>
        <p:spPr>
          <a:xfrm>
            <a:off x="2114628" y="4784943"/>
            <a:ext cx="1953316" cy="276999"/>
          </a:xfrm>
          <a:prstGeom prst="rect">
            <a:avLst/>
          </a:prstGeom>
          <a:noFill/>
        </p:spPr>
        <p:txBody>
          <a:bodyPr wrap="none" rtlCol="0">
            <a:spAutoFit/>
          </a:bodyPr>
          <a:lstStyle/>
          <a:p>
            <a:r>
              <a:rPr lang="en-US" sz="1200" i="1" dirty="0" smtClean="0"/>
              <a:t>Integration by </a:t>
            </a:r>
            <a:r>
              <a:rPr lang="en-US" sz="1200" i="1" dirty="0" err="1" smtClean="0"/>
              <a:t>A.Kosmicki</a:t>
            </a:r>
            <a:endParaRPr lang="en-US" sz="1200" i="1" dirty="0"/>
          </a:p>
        </p:txBody>
      </p:sp>
      <p:pic>
        <p:nvPicPr>
          <p:cNvPr id="46" name="Image 6" descr="CERN-logo_outline.jpg"/>
          <p:cNvPicPr>
            <a:picLocks noChangeAspect="1"/>
          </p:cNvPicPr>
          <p:nvPr/>
        </p:nvPicPr>
        <p:blipFill>
          <a:blip r:embed="rId5"/>
          <a:stretch>
            <a:fillRect/>
          </a:stretch>
        </p:blipFill>
        <p:spPr>
          <a:xfrm>
            <a:off x="1414272" y="4554000"/>
            <a:ext cx="494185" cy="486000"/>
          </a:xfrm>
          <a:prstGeom prst="rect">
            <a:avLst/>
          </a:prstGeom>
        </p:spPr>
      </p:pic>
      <p:sp>
        <p:nvSpPr>
          <p:cNvPr id="50" name="TextBox 49"/>
          <p:cNvSpPr txBox="1"/>
          <p:nvPr/>
        </p:nvSpPr>
        <p:spPr>
          <a:xfrm>
            <a:off x="6984268" y="351834"/>
            <a:ext cx="1656184" cy="646331"/>
          </a:xfrm>
          <a:prstGeom prst="rect">
            <a:avLst/>
          </a:prstGeom>
          <a:solidFill>
            <a:srgbClr val="FFFF00"/>
          </a:solidFill>
        </p:spPr>
        <p:txBody>
          <a:bodyPr wrap="square" rtlCol="0">
            <a:spAutoFit/>
          </a:bodyPr>
          <a:lstStyle/>
          <a:p>
            <a:pPr algn="ctr"/>
            <a:r>
              <a:rPr lang="en-GB" sz="1200" dirty="0" smtClean="0"/>
              <a:t> CRYOSTAT : 4.8 </a:t>
            </a:r>
            <a:r>
              <a:rPr lang="en-GB" sz="1200" dirty="0"/>
              <a:t>m</a:t>
            </a:r>
            <a:r>
              <a:rPr lang="en-GB" sz="1200" dirty="0" smtClean="0"/>
              <a:t> LONG AND 800 mm @ 1. 9 K</a:t>
            </a:r>
            <a:endParaRPr lang="en-GB" sz="1200" dirty="0"/>
          </a:p>
        </p:txBody>
      </p:sp>
    </p:spTree>
    <p:extLst>
      <p:ext uri="{BB962C8B-B14F-4D97-AF65-F5344CB8AC3E}">
        <p14:creationId xmlns:p14="http://schemas.microsoft.com/office/powerpoint/2010/main" val="35521660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14799" y="2698443"/>
            <a:ext cx="2686050" cy="2014538"/>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30849" y="2676081"/>
            <a:ext cx="2688299" cy="2016224"/>
          </a:xfrm>
          <a:prstGeom prst="rect">
            <a:avLst/>
          </a:prstGeom>
        </p:spPr>
      </p:pic>
      <p:pic>
        <p:nvPicPr>
          <p:cNvPr id="4"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3867150" y="828260"/>
            <a:ext cx="1981201" cy="1485900"/>
          </a:xfrm>
          <a:prstGeom prst="rect">
            <a:avLst/>
          </a:prstGeom>
        </p:spPr>
      </p:pic>
      <p:pic>
        <p:nvPicPr>
          <p:cNvPr id="5" name="Picture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14450" y="555526"/>
            <a:ext cx="2688299" cy="2016224"/>
          </a:xfrm>
          <a:prstGeom prst="rect">
            <a:avLst/>
          </a:prstGeom>
        </p:spPr>
      </p:pic>
      <p:sp>
        <p:nvSpPr>
          <p:cNvPr id="6" name="TextBox 5"/>
          <p:cNvSpPr txBox="1"/>
          <p:nvPr/>
        </p:nvSpPr>
        <p:spPr>
          <a:xfrm>
            <a:off x="1895344" y="4267888"/>
            <a:ext cx="2040943" cy="300082"/>
          </a:xfrm>
          <a:prstGeom prst="rect">
            <a:avLst/>
          </a:prstGeom>
          <a:noFill/>
        </p:spPr>
        <p:txBody>
          <a:bodyPr wrap="none" rtlCol="0">
            <a:spAutoFit/>
          </a:bodyPr>
          <a:lstStyle/>
          <a:p>
            <a:r>
              <a:rPr lang="en-GB" sz="1350" b="1" dirty="0">
                <a:solidFill>
                  <a:schemeClr val="bg1"/>
                </a:solidFill>
              </a:rPr>
              <a:t>Cluster D dismounting</a:t>
            </a:r>
          </a:p>
        </p:txBody>
      </p:sp>
      <p:sp>
        <p:nvSpPr>
          <p:cNvPr id="7" name="TextBox 6"/>
          <p:cNvSpPr txBox="1"/>
          <p:nvPr/>
        </p:nvSpPr>
        <p:spPr>
          <a:xfrm>
            <a:off x="1428751" y="971550"/>
            <a:ext cx="1726755" cy="300082"/>
          </a:xfrm>
          <a:prstGeom prst="rect">
            <a:avLst/>
          </a:prstGeom>
          <a:noFill/>
        </p:spPr>
        <p:txBody>
          <a:bodyPr wrap="none" rtlCol="0">
            <a:spAutoFit/>
          </a:bodyPr>
          <a:lstStyle/>
          <a:p>
            <a:r>
              <a:rPr lang="en-GB" sz="1350" b="1" dirty="0">
                <a:solidFill>
                  <a:schemeClr val="bg1"/>
                </a:solidFill>
              </a:rPr>
              <a:t>A standard Cluster</a:t>
            </a:r>
          </a:p>
        </p:txBody>
      </p:sp>
      <p:sp>
        <p:nvSpPr>
          <p:cNvPr id="8" name="TextBox 7"/>
          <p:cNvSpPr txBox="1"/>
          <p:nvPr/>
        </p:nvSpPr>
        <p:spPr>
          <a:xfrm>
            <a:off x="4171950" y="1638481"/>
            <a:ext cx="1343026" cy="923330"/>
          </a:xfrm>
          <a:prstGeom prst="rect">
            <a:avLst/>
          </a:prstGeom>
          <a:noFill/>
        </p:spPr>
        <p:txBody>
          <a:bodyPr wrap="square" rtlCol="0">
            <a:spAutoFit/>
          </a:bodyPr>
          <a:lstStyle/>
          <a:p>
            <a:pPr algn="ctr"/>
            <a:r>
              <a:rPr lang="en-GB" sz="1350" b="1" dirty="0">
                <a:solidFill>
                  <a:schemeClr val="bg1"/>
                </a:solidFill>
              </a:rPr>
              <a:t>The dismounted Cold Feeding Unit</a:t>
            </a:r>
          </a:p>
        </p:txBody>
      </p:sp>
      <p:sp>
        <p:nvSpPr>
          <p:cNvPr id="9" name="TextBox 8"/>
          <p:cNvSpPr txBox="1"/>
          <p:nvPr/>
        </p:nvSpPr>
        <p:spPr>
          <a:xfrm>
            <a:off x="4393902" y="3997400"/>
            <a:ext cx="2423783" cy="715581"/>
          </a:xfrm>
          <a:prstGeom prst="rect">
            <a:avLst/>
          </a:prstGeom>
          <a:noFill/>
        </p:spPr>
        <p:txBody>
          <a:bodyPr wrap="square" rtlCol="0">
            <a:spAutoFit/>
          </a:bodyPr>
          <a:lstStyle/>
          <a:p>
            <a:pPr algn="ctr"/>
            <a:r>
              <a:rPr lang="en-GB" sz="1350" b="1" dirty="0">
                <a:solidFill>
                  <a:srgbClr val="FFFFFF"/>
                </a:solidFill>
              </a:rPr>
              <a:t>Space ready for civil engineering with protection</a:t>
            </a:r>
          </a:p>
        </p:txBody>
      </p:sp>
      <p:sp>
        <p:nvSpPr>
          <p:cNvPr id="10" name="TextBox 9"/>
          <p:cNvSpPr txBox="1"/>
          <p:nvPr/>
        </p:nvSpPr>
        <p:spPr>
          <a:xfrm>
            <a:off x="2915816" y="161666"/>
            <a:ext cx="4341253" cy="323165"/>
          </a:xfrm>
          <a:prstGeom prst="rect">
            <a:avLst/>
          </a:prstGeom>
          <a:noFill/>
        </p:spPr>
        <p:txBody>
          <a:bodyPr wrap="none" rtlCol="0">
            <a:spAutoFit/>
          </a:bodyPr>
          <a:lstStyle/>
          <a:p>
            <a:r>
              <a:rPr lang="en-GB" sz="1500" b="1" dirty="0"/>
              <a:t>Where we are today? </a:t>
            </a:r>
            <a:r>
              <a:rPr lang="en-GB" sz="1500" b="1" dirty="0" smtClean="0"/>
              <a:t>My side in 2014 Review</a:t>
            </a:r>
            <a:endParaRPr lang="en-GB" sz="1500" b="1" dirty="0"/>
          </a:p>
        </p:txBody>
      </p:sp>
      <p:sp>
        <p:nvSpPr>
          <p:cNvPr id="11" name="TextBox 10"/>
          <p:cNvSpPr txBox="1"/>
          <p:nvPr/>
        </p:nvSpPr>
        <p:spPr>
          <a:xfrm>
            <a:off x="5714999" y="601978"/>
            <a:ext cx="2114550" cy="646331"/>
          </a:xfrm>
          <a:prstGeom prst="rect">
            <a:avLst/>
          </a:prstGeom>
          <a:noFill/>
        </p:spPr>
        <p:txBody>
          <a:bodyPr wrap="square" rtlCol="0">
            <a:spAutoFit/>
          </a:bodyPr>
          <a:lstStyle/>
          <a:p>
            <a:pPr algn="ctr"/>
            <a:r>
              <a:rPr lang="en-GB" sz="1200" u="sng" dirty="0"/>
              <a:t>Civil engineering </a:t>
            </a:r>
            <a:r>
              <a:rPr lang="en-GB" sz="1200" dirty="0"/>
              <a:t>starts in January 2015 with planned end in August 2015</a:t>
            </a:r>
            <a:endParaRPr lang="en-GB" sz="1200" u="sng" dirty="0"/>
          </a:p>
        </p:txBody>
      </p:sp>
      <p:sp>
        <p:nvSpPr>
          <p:cNvPr id="12" name="TextBox 11"/>
          <p:cNvSpPr txBox="1"/>
          <p:nvPr/>
        </p:nvSpPr>
        <p:spPr>
          <a:xfrm>
            <a:off x="5856903" y="1494652"/>
            <a:ext cx="2045753" cy="646331"/>
          </a:xfrm>
          <a:prstGeom prst="rect">
            <a:avLst/>
          </a:prstGeom>
          <a:noFill/>
        </p:spPr>
        <p:txBody>
          <a:bodyPr wrap="none" rtlCol="0">
            <a:spAutoFit/>
          </a:bodyPr>
          <a:lstStyle/>
          <a:p>
            <a:r>
              <a:rPr lang="en-GB" sz="1200" dirty="0"/>
              <a:t>Show stopper seems to be:</a:t>
            </a:r>
          </a:p>
          <a:p>
            <a:pPr marL="257175" indent="-257175">
              <a:buAutoNum type="alphaLcPeriod"/>
            </a:pPr>
            <a:r>
              <a:rPr lang="en-GB" sz="1200" dirty="0"/>
              <a:t>Cryogenics</a:t>
            </a:r>
          </a:p>
          <a:p>
            <a:pPr marL="257175" indent="-257175">
              <a:buAutoNum type="alphaLcPeriod"/>
            </a:pPr>
            <a:r>
              <a:rPr lang="en-GB" sz="1200" dirty="0"/>
              <a:t>Energy extraction</a:t>
            </a:r>
          </a:p>
        </p:txBody>
      </p:sp>
      <p:pic>
        <p:nvPicPr>
          <p:cNvPr id="13" name="Image 6" descr="CERN-logo_outline.jpg"/>
          <p:cNvPicPr>
            <a:picLocks noChangeAspect="1"/>
          </p:cNvPicPr>
          <p:nvPr/>
        </p:nvPicPr>
        <p:blipFill>
          <a:blip r:embed="rId6"/>
          <a:stretch>
            <a:fillRect/>
          </a:stretch>
        </p:blipFill>
        <p:spPr>
          <a:xfrm>
            <a:off x="1414272" y="4554000"/>
            <a:ext cx="494185" cy="486000"/>
          </a:xfrm>
          <a:prstGeom prst="rect">
            <a:avLst/>
          </a:prstGeom>
        </p:spPr>
      </p:pic>
      <p:sp>
        <p:nvSpPr>
          <p:cNvPr id="14" name="Footer Placeholder 13"/>
          <p:cNvSpPr>
            <a:spLocks noGrp="1"/>
          </p:cNvSpPr>
          <p:nvPr>
            <p:ph type="ftr" sz="quarter" idx="11"/>
          </p:nvPr>
        </p:nvSpPr>
        <p:spPr/>
        <p:txBody>
          <a:bodyPr/>
          <a:lstStyle/>
          <a:p>
            <a:r>
              <a:rPr lang="en-GB" noProof="0" smtClean="0"/>
              <a:t>Marta Bajko for QXF REview June 2016</a:t>
            </a:r>
            <a:endParaRPr lang="en-GB" noProof="0"/>
          </a:p>
        </p:txBody>
      </p:sp>
      <p:sp>
        <p:nvSpPr>
          <p:cNvPr id="15" name="Slide Number Placeholder 14"/>
          <p:cNvSpPr>
            <a:spLocks noGrp="1"/>
          </p:cNvSpPr>
          <p:nvPr>
            <p:ph type="sldNum" sz="quarter" idx="12"/>
          </p:nvPr>
        </p:nvSpPr>
        <p:spPr/>
        <p:txBody>
          <a:bodyPr/>
          <a:lstStyle/>
          <a:p>
            <a:fld id="{BFDCA1C4-9514-7B4F-976F-D92F7E296653}" type="slidenum">
              <a:rPr lang="fr-FR" smtClean="0"/>
              <a:pPr/>
              <a:t>11</a:t>
            </a:fld>
            <a:endParaRPr lang="fr-FR"/>
          </a:p>
        </p:txBody>
      </p:sp>
    </p:spTree>
    <p:extLst>
      <p:ext uri="{BB962C8B-B14F-4D97-AF65-F5344CB8AC3E}">
        <p14:creationId xmlns:p14="http://schemas.microsoft.com/office/powerpoint/2010/main" val="427549938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
            </a:r>
            <a:r>
              <a:rPr lang="en-US" dirty="0" smtClean="0"/>
              <a:t>luster D in pictures</a:t>
            </a:r>
            <a:endParaRPr lang="en-US" dirty="0"/>
          </a:p>
        </p:txBody>
      </p:sp>
      <p:sp>
        <p:nvSpPr>
          <p:cNvPr id="4" name="Footer Placeholder 3"/>
          <p:cNvSpPr>
            <a:spLocks noGrp="1"/>
          </p:cNvSpPr>
          <p:nvPr>
            <p:ph type="ftr" sz="quarter" idx="11"/>
          </p:nvPr>
        </p:nvSpPr>
        <p:spPr/>
        <p:txBody>
          <a:bodyPr/>
          <a:lstStyle/>
          <a:p>
            <a:r>
              <a:rPr lang="fr-FR" noProof="0" smtClean="0"/>
              <a:t>Marta Bajko for QXF REview June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pic>
        <p:nvPicPr>
          <p:cNvPr id="7" name="Picture 6" descr="IMG_3464.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3340" y="692518"/>
            <a:ext cx="3048001" cy="4074746"/>
          </a:xfrm>
          <a:prstGeom prst="rect">
            <a:avLst/>
          </a:prstGeom>
          <a:ln w="38100" cmpd="sng">
            <a:solidFill>
              <a:schemeClr val="bg2">
                <a:lumMod val="60000"/>
                <a:lumOff val="40000"/>
              </a:schemeClr>
            </a:solidFill>
          </a:ln>
        </p:spPr>
      </p:pic>
      <p:pic>
        <p:nvPicPr>
          <p:cNvPr id="9" name="Picture 8" descr="CERN-logo.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86852" y="4516882"/>
            <a:ext cx="503973" cy="503140"/>
          </a:xfrm>
          <a:prstGeom prst="rect">
            <a:avLst/>
          </a:prstGeom>
        </p:spPr>
      </p:pic>
      <p:pic>
        <p:nvPicPr>
          <p:cNvPr id="13" name="Picture 12" descr="IMG_4982.jp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020323" y="699542"/>
            <a:ext cx="3048000" cy="4064000"/>
          </a:xfrm>
          <a:prstGeom prst="rect">
            <a:avLst/>
          </a:prstGeom>
          <a:ln w="38100" cmpd="sng">
            <a:solidFill>
              <a:srgbClr val="3FD4FF"/>
            </a:solidFill>
          </a:ln>
        </p:spPr>
      </p:pic>
      <p:pic>
        <p:nvPicPr>
          <p:cNvPr id="11" name="Picture 10" descr="IMG_5127.jp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020323" y="699542"/>
            <a:ext cx="3048000" cy="4064000"/>
          </a:xfrm>
          <a:prstGeom prst="rect">
            <a:avLst/>
          </a:prstGeom>
          <a:ln w="38100" cmpd="sng">
            <a:solidFill>
              <a:srgbClr val="3FD4FF"/>
            </a:solidFill>
          </a:ln>
        </p:spPr>
      </p:pic>
      <p:pic>
        <p:nvPicPr>
          <p:cNvPr id="3" name="Picture 2" descr="IMG_5701.jp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068323" y="715337"/>
            <a:ext cx="3048000" cy="4064000"/>
          </a:xfrm>
          <a:prstGeom prst="rect">
            <a:avLst/>
          </a:prstGeom>
          <a:ln w="38100" cmpd="sng">
            <a:solidFill>
              <a:srgbClr val="3FD4FF"/>
            </a:solidFill>
          </a:ln>
        </p:spPr>
      </p:pic>
      <p:pic>
        <p:nvPicPr>
          <p:cNvPr id="12" name="Picture 11" descr="IMG_5865.jpg"/>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6096000" y="699542"/>
            <a:ext cx="3048000" cy="4064000"/>
          </a:xfrm>
          <a:prstGeom prst="rect">
            <a:avLst/>
          </a:prstGeom>
          <a:ln w="38100" cmpd="sng">
            <a:solidFill>
              <a:srgbClr val="3FD4FF"/>
            </a:solidFill>
          </a:ln>
        </p:spPr>
      </p:pic>
      <p:sp>
        <p:nvSpPr>
          <p:cNvPr id="14" name="TextBox 13"/>
          <p:cNvSpPr txBox="1"/>
          <p:nvPr/>
        </p:nvSpPr>
        <p:spPr>
          <a:xfrm>
            <a:off x="67677" y="3932545"/>
            <a:ext cx="2952646" cy="830997"/>
          </a:xfrm>
          <a:prstGeom prst="rect">
            <a:avLst/>
          </a:prstGeom>
          <a:noFill/>
        </p:spPr>
        <p:txBody>
          <a:bodyPr wrap="square" rtlCol="0">
            <a:spAutoFit/>
          </a:bodyPr>
          <a:lstStyle/>
          <a:p>
            <a:r>
              <a:rPr lang="en-US" sz="1200" i="1" dirty="0" smtClean="0"/>
              <a:t>Ref. </a:t>
            </a:r>
          </a:p>
          <a:p>
            <a:r>
              <a:rPr lang="en-US" sz="1200" i="1" dirty="0" smtClean="0"/>
              <a:t>Construction:</a:t>
            </a:r>
          </a:p>
          <a:p>
            <a:r>
              <a:rPr lang="en-US" sz="1200" i="1" dirty="0" smtClean="0"/>
              <a:t>H. </a:t>
            </a:r>
            <a:r>
              <a:rPr lang="en-US" sz="1200" i="1" dirty="0" err="1" smtClean="0"/>
              <a:t>Botella</a:t>
            </a:r>
            <a:r>
              <a:rPr lang="en-US" sz="1200" i="1" dirty="0" smtClean="0"/>
              <a:t>, R. Morton, E. Perez </a:t>
            </a:r>
            <a:r>
              <a:rPr lang="en-US" sz="1200" i="1" dirty="0" err="1" smtClean="0"/>
              <a:t>Duenas</a:t>
            </a:r>
            <a:r>
              <a:rPr lang="en-US" sz="1200" i="1" dirty="0" smtClean="0"/>
              <a:t>, </a:t>
            </a:r>
          </a:p>
          <a:p>
            <a:r>
              <a:rPr lang="en-US" sz="1200" i="1" dirty="0" smtClean="0"/>
              <a:t>Safety: E. </a:t>
            </a:r>
            <a:r>
              <a:rPr lang="en-US" sz="1200" i="1" dirty="0" err="1" smtClean="0"/>
              <a:t>Paulat</a:t>
            </a:r>
            <a:r>
              <a:rPr lang="en-US" sz="1200" i="1" dirty="0" smtClean="0"/>
              <a:t> </a:t>
            </a:r>
            <a:endParaRPr lang="en-US" sz="1200" i="1" dirty="0"/>
          </a:p>
        </p:txBody>
      </p:sp>
    </p:spTree>
    <p:extLst>
      <p:ext uri="{BB962C8B-B14F-4D97-AF65-F5344CB8AC3E}">
        <p14:creationId xmlns:p14="http://schemas.microsoft.com/office/powerpoint/2010/main" val="2539037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39255" y="239613"/>
            <a:ext cx="3937040" cy="323165"/>
          </a:xfrm>
          <a:prstGeom prst="rect">
            <a:avLst/>
          </a:prstGeom>
          <a:noFill/>
        </p:spPr>
        <p:txBody>
          <a:bodyPr wrap="none" rtlCol="0">
            <a:spAutoFit/>
          </a:bodyPr>
          <a:lstStyle/>
          <a:p>
            <a:r>
              <a:rPr lang="en-GB" sz="1500" b="1" dirty="0"/>
              <a:t>MY </a:t>
            </a:r>
            <a:r>
              <a:rPr lang="en-GB" sz="1500" b="1" dirty="0" smtClean="0"/>
              <a:t>CONCLUSIONS @ the review in 2014 </a:t>
            </a:r>
            <a:endParaRPr lang="en-GB" sz="1500" b="1" dirty="0"/>
          </a:p>
        </p:txBody>
      </p:sp>
      <p:graphicFrame>
        <p:nvGraphicFramePr>
          <p:cNvPr id="3" name="Diagram 2"/>
          <p:cNvGraphicFramePr/>
          <p:nvPr>
            <p:extLst>
              <p:ext uri="{D42A27DB-BD31-4B8C-83A1-F6EECF244321}">
                <p14:modId xmlns:p14="http://schemas.microsoft.com/office/powerpoint/2010/main" val="1144179243"/>
              </p:ext>
            </p:extLst>
          </p:nvPr>
        </p:nvGraphicFramePr>
        <p:xfrm>
          <a:off x="1579442" y="400050"/>
          <a:ext cx="6115050" cy="971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ight Brace 3"/>
          <p:cNvSpPr/>
          <p:nvPr/>
        </p:nvSpPr>
        <p:spPr>
          <a:xfrm rot="16200000" flipH="1">
            <a:off x="3351236" y="-142"/>
            <a:ext cx="171164" cy="2571752"/>
          </a:xfrm>
          <a:prstGeom prst="rightBrace">
            <a:avLst>
              <a:gd name="adj1" fmla="val 8333"/>
              <a:gd name="adj2" fmla="val 45518"/>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6" name="TextBox 5"/>
          <p:cNvSpPr txBox="1"/>
          <p:nvPr/>
        </p:nvSpPr>
        <p:spPr>
          <a:xfrm>
            <a:off x="4536953" y="2120329"/>
            <a:ext cx="2024978" cy="300082"/>
          </a:xfrm>
          <a:prstGeom prst="rect">
            <a:avLst/>
          </a:prstGeom>
          <a:noFill/>
        </p:spPr>
        <p:txBody>
          <a:bodyPr wrap="none" rtlCol="0">
            <a:spAutoFit/>
          </a:bodyPr>
          <a:lstStyle/>
          <a:p>
            <a:r>
              <a:rPr lang="en-GB" sz="1350" b="1" dirty="0">
                <a:solidFill>
                  <a:schemeClr val="accent3">
                    <a:lumMod val="50000"/>
                  </a:schemeClr>
                </a:solidFill>
              </a:rPr>
              <a:t>HORIZONTAL position</a:t>
            </a:r>
          </a:p>
        </p:txBody>
      </p:sp>
      <p:sp>
        <p:nvSpPr>
          <p:cNvPr id="7" name="TextBox 6"/>
          <p:cNvSpPr txBox="1"/>
          <p:nvPr/>
        </p:nvSpPr>
        <p:spPr>
          <a:xfrm>
            <a:off x="2858948" y="1398214"/>
            <a:ext cx="1043876" cy="219291"/>
          </a:xfrm>
          <a:prstGeom prst="rect">
            <a:avLst/>
          </a:prstGeom>
          <a:noFill/>
        </p:spPr>
        <p:txBody>
          <a:bodyPr wrap="none" rtlCol="0">
            <a:spAutoFit/>
          </a:bodyPr>
          <a:lstStyle/>
          <a:p>
            <a:r>
              <a:rPr lang="en-GB" sz="825" dirty="0">
                <a:solidFill>
                  <a:schemeClr val="tx2">
                    <a:lumMod val="60000"/>
                    <a:lumOff val="40000"/>
                  </a:schemeClr>
                </a:solidFill>
              </a:rPr>
              <a:t>Subject of this talk</a:t>
            </a:r>
          </a:p>
        </p:txBody>
      </p:sp>
      <p:sp>
        <p:nvSpPr>
          <p:cNvPr id="8" name="Right Brace 7"/>
          <p:cNvSpPr/>
          <p:nvPr/>
        </p:nvSpPr>
        <p:spPr>
          <a:xfrm rot="16200000" flipH="1">
            <a:off x="6173785" y="206260"/>
            <a:ext cx="171164" cy="2158949"/>
          </a:xfrm>
          <a:prstGeom prst="rightBrace">
            <a:avLst>
              <a:gd name="adj1" fmla="val 8333"/>
              <a:gd name="adj2" fmla="val 45518"/>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9" name="TextBox 8"/>
          <p:cNvSpPr txBox="1"/>
          <p:nvPr/>
        </p:nvSpPr>
        <p:spPr>
          <a:xfrm>
            <a:off x="5475096" y="1398214"/>
            <a:ext cx="1295547" cy="219291"/>
          </a:xfrm>
          <a:prstGeom prst="rect">
            <a:avLst/>
          </a:prstGeom>
          <a:noFill/>
        </p:spPr>
        <p:txBody>
          <a:bodyPr wrap="none" rtlCol="0">
            <a:spAutoFit/>
          </a:bodyPr>
          <a:lstStyle/>
          <a:p>
            <a:r>
              <a:rPr lang="en-GB" sz="825" dirty="0">
                <a:solidFill>
                  <a:schemeClr val="tx2">
                    <a:lumMod val="60000"/>
                    <a:lumOff val="40000"/>
                  </a:schemeClr>
                </a:solidFill>
              </a:rPr>
              <a:t>NOT Subject of this talk</a:t>
            </a:r>
          </a:p>
        </p:txBody>
      </p:sp>
      <p:sp>
        <p:nvSpPr>
          <p:cNvPr id="12" name="Down Arrow 11"/>
          <p:cNvSpPr/>
          <p:nvPr/>
        </p:nvSpPr>
        <p:spPr>
          <a:xfrm>
            <a:off x="4379793" y="1543050"/>
            <a:ext cx="114299" cy="514349"/>
          </a:xfrm>
          <a:prstGeom prst="downArrow">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1" name="TextBox 30"/>
          <p:cNvSpPr txBox="1"/>
          <p:nvPr/>
        </p:nvSpPr>
        <p:spPr>
          <a:xfrm>
            <a:off x="5067408" y="4315374"/>
            <a:ext cx="2245725" cy="507831"/>
          </a:xfrm>
          <a:prstGeom prst="rect">
            <a:avLst/>
          </a:prstGeom>
          <a:noFill/>
        </p:spPr>
        <p:txBody>
          <a:bodyPr wrap="square" rtlCol="0">
            <a:spAutoFit/>
          </a:bodyPr>
          <a:lstStyle/>
          <a:p>
            <a:r>
              <a:rPr lang="fr-CH" sz="900" b="1" dirty="0" err="1">
                <a:solidFill>
                  <a:srgbClr val="00B050"/>
                </a:solidFill>
                <a:sym typeface="Symbol" pitchFamily="18" charset="2"/>
              </a:rPr>
              <a:t>Iss</a:t>
            </a:r>
            <a:r>
              <a:rPr lang="fr-CH" sz="900" b="1" dirty="0">
                <a:solidFill>
                  <a:srgbClr val="00B050"/>
                </a:solidFill>
                <a:sym typeface="Symbol" pitchFamily="18" charset="2"/>
              </a:rPr>
              <a:t> MQXFA, MQXFB </a:t>
            </a:r>
            <a:r>
              <a:rPr lang="fr-CH" sz="900" dirty="0">
                <a:solidFill>
                  <a:srgbClr val="00B050"/>
                </a:solidFill>
                <a:sym typeface="Symbol"/>
              </a:rPr>
              <a:t> </a:t>
            </a:r>
            <a:r>
              <a:rPr lang="fr-CH" sz="900" b="1" dirty="0">
                <a:solidFill>
                  <a:srgbClr val="00B050"/>
                </a:solidFill>
                <a:sym typeface="Symbol" pitchFamily="18" charset="2"/>
              </a:rPr>
              <a:t>22 kA</a:t>
            </a:r>
          </a:p>
          <a:p>
            <a:r>
              <a:rPr lang="fr-CH" sz="900" b="1" dirty="0">
                <a:solidFill>
                  <a:srgbClr val="00B050"/>
                </a:solidFill>
                <a:sym typeface="Symbol" pitchFamily="18" charset="2"/>
              </a:rPr>
              <a:t>I MCBXF = 4 kA </a:t>
            </a:r>
            <a:endParaRPr lang="en-GB" sz="900" dirty="0">
              <a:solidFill>
                <a:srgbClr val="00B050"/>
              </a:solidFill>
            </a:endParaRPr>
          </a:p>
          <a:p>
            <a:r>
              <a:rPr lang="fr-CH" sz="900" b="1" dirty="0" err="1">
                <a:solidFill>
                  <a:srgbClr val="00B050"/>
                </a:solidFill>
                <a:sym typeface="Symbol" pitchFamily="18" charset="2"/>
              </a:rPr>
              <a:t>Lss</a:t>
            </a:r>
            <a:r>
              <a:rPr lang="fr-CH" sz="900" b="1" dirty="0">
                <a:solidFill>
                  <a:srgbClr val="00B050"/>
                </a:solidFill>
                <a:sym typeface="Symbol" pitchFamily="18" charset="2"/>
              </a:rPr>
              <a:t> </a:t>
            </a:r>
            <a:r>
              <a:rPr lang="fr-CH" sz="900" dirty="0">
                <a:solidFill>
                  <a:srgbClr val="00B050"/>
                </a:solidFill>
                <a:sym typeface="Symbol"/>
              </a:rPr>
              <a:t> </a:t>
            </a:r>
            <a:r>
              <a:rPr lang="fr-CH" sz="900" b="1" dirty="0">
                <a:solidFill>
                  <a:srgbClr val="00B050"/>
                </a:solidFill>
                <a:sym typeface="Symbol"/>
              </a:rPr>
              <a:t>15 m</a:t>
            </a:r>
            <a:endParaRPr lang="en-GB" sz="900" b="1" dirty="0">
              <a:solidFill>
                <a:srgbClr val="00B050"/>
              </a:solidFill>
            </a:endParaRPr>
          </a:p>
        </p:txBody>
      </p:sp>
      <p:sp>
        <p:nvSpPr>
          <p:cNvPr id="36" name="TextBox 35"/>
          <p:cNvSpPr txBox="1"/>
          <p:nvPr/>
        </p:nvSpPr>
        <p:spPr>
          <a:xfrm>
            <a:off x="5067408" y="3508157"/>
            <a:ext cx="3535120" cy="646331"/>
          </a:xfrm>
          <a:prstGeom prst="rect">
            <a:avLst/>
          </a:prstGeom>
          <a:noFill/>
        </p:spPr>
        <p:txBody>
          <a:bodyPr wrap="square" rtlCol="0">
            <a:spAutoFit/>
          </a:bodyPr>
          <a:lstStyle/>
          <a:p>
            <a:r>
              <a:rPr lang="en-GB" sz="1200" dirty="0"/>
              <a:t>March </a:t>
            </a:r>
            <a:r>
              <a:rPr lang="en-GB" sz="1200" b="1" dirty="0"/>
              <a:t>2017</a:t>
            </a:r>
            <a:r>
              <a:rPr lang="en-GB" sz="1200" dirty="0"/>
              <a:t> : 30 kA + 4 kA @ 1.9 K</a:t>
            </a:r>
          </a:p>
          <a:p>
            <a:r>
              <a:rPr lang="en-GB" sz="1200" dirty="0"/>
              <a:t>(alternative Cluster A: but only 17 kA + 600 A @ </a:t>
            </a:r>
            <a:r>
              <a:rPr lang="en-GB" sz="1200" dirty="0" smtClean="0"/>
              <a:t>1.9 K </a:t>
            </a:r>
            <a:r>
              <a:rPr lang="en-GB" sz="1200" dirty="0"/>
              <a:t>in 2015) </a:t>
            </a:r>
          </a:p>
        </p:txBody>
      </p:sp>
      <p:cxnSp>
        <p:nvCxnSpPr>
          <p:cNvPr id="37" name="Elbow Connector 36"/>
          <p:cNvCxnSpPr/>
          <p:nvPr/>
        </p:nvCxnSpPr>
        <p:spPr>
          <a:xfrm rot="16200000" flipH="1">
            <a:off x="4319041" y="2196060"/>
            <a:ext cx="1496735" cy="1219417"/>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5029543" y="4137001"/>
            <a:ext cx="1229824" cy="230832"/>
          </a:xfrm>
          <a:prstGeom prst="rect">
            <a:avLst/>
          </a:prstGeom>
          <a:noFill/>
        </p:spPr>
        <p:txBody>
          <a:bodyPr wrap="none" rtlCol="0">
            <a:spAutoFit/>
          </a:bodyPr>
          <a:lstStyle/>
          <a:p>
            <a:r>
              <a:rPr lang="en-GB" sz="900" dirty="0"/>
              <a:t>For Q1,Q2a,Q2b,Q3</a:t>
            </a:r>
          </a:p>
        </p:txBody>
      </p:sp>
      <p:sp>
        <p:nvSpPr>
          <p:cNvPr id="49" name="TextBox 48"/>
          <p:cNvSpPr txBox="1"/>
          <p:nvPr/>
        </p:nvSpPr>
        <p:spPr>
          <a:xfrm>
            <a:off x="6046714" y="2565935"/>
            <a:ext cx="2125855" cy="830997"/>
          </a:xfrm>
          <a:prstGeom prst="rect">
            <a:avLst/>
          </a:prstGeom>
          <a:solidFill>
            <a:srgbClr val="FFFF00"/>
          </a:solidFill>
          <a:ln>
            <a:solidFill>
              <a:schemeClr val="accent1">
                <a:lumMod val="75000"/>
              </a:schemeClr>
            </a:solidFill>
          </a:ln>
        </p:spPr>
        <p:txBody>
          <a:bodyPr wrap="square" rtlCol="0">
            <a:spAutoFit/>
          </a:bodyPr>
          <a:lstStyle/>
          <a:p>
            <a:pPr algn="ctr"/>
            <a:r>
              <a:rPr lang="en-GB" sz="1200" dirty="0">
                <a:solidFill>
                  <a:schemeClr val="tx1">
                    <a:lumMod val="95000"/>
                    <a:lumOff val="5000"/>
                  </a:schemeClr>
                </a:solidFill>
              </a:rPr>
              <a:t>Short or no time for feed back from model to the prototype with CERN installations</a:t>
            </a:r>
          </a:p>
        </p:txBody>
      </p:sp>
      <p:sp>
        <p:nvSpPr>
          <p:cNvPr id="53" name="TextBox 52"/>
          <p:cNvSpPr txBox="1"/>
          <p:nvPr/>
        </p:nvSpPr>
        <p:spPr>
          <a:xfrm rot="16200000">
            <a:off x="4194110" y="3877093"/>
            <a:ext cx="1375821" cy="415498"/>
          </a:xfrm>
          <a:prstGeom prst="rect">
            <a:avLst/>
          </a:prstGeom>
          <a:noFill/>
        </p:spPr>
        <p:txBody>
          <a:bodyPr wrap="square" rtlCol="0">
            <a:spAutoFit/>
          </a:bodyPr>
          <a:lstStyle/>
          <a:p>
            <a:r>
              <a:rPr lang="en-GB" sz="1050" dirty="0">
                <a:solidFill>
                  <a:srgbClr val="C00000"/>
                </a:solidFill>
              </a:rPr>
              <a:t>Seems to be feasible</a:t>
            </a:r>
          </a:p>
        </p:txBody>
      </p:sp>
      <p:sp>
        <p:nvSpPr>
          <p:cNvPr id="13" name="Footer Placeholder 12"/>
          <p:cNvSpPr>
            <a:spLocks noGrp="1"/>
          </p:cNvSpPr>
          <p:nvPr>
            <p:ph type="ftr" sz="quarter" idx="11"/>
          </p:nvPr>
        </p:nvSpPr>
        <p:spPr/>
        <p:txBody>
          <a:bodyPr/>
          <a:lstStyle/>
          <a:p>
            <a:r>
              <a:rPr lang="en-GB" noProof="0" smtClean="0"/>
              <a:t>Marta Bajko for QXF REview June 2016</a:t>
            </a:r>
            <a:endParaRPr lang="en-GB" noProof="0"/>
          </a:p>
        </p:txBody>
      </p:sp>
      <p:sp>
        <p:nvSpPr>
          <p:cNvPr id="14" name="Slide Number Placeholder 13"/>
          <p:cNvSpPr>
            <a:spLocks noGrp="1"/>
          </p:cNvSpPr>
          <p:nvPr>
            <p:ph type="sldNum" sz="quarter" idx="12"/>
          </p:nvPr>
        </p:nvSpPr>
        <p:spPr/>
        <p:txBody>
          <a:bodyPr/>
          <a:lstStyle/>
          <a:p>
            <a:fld id="{BFDCA1C4-9514-7B4F-976F-D92F7E296653}" type="slidenum">
              <a:rPr lang="fr-FR" smtClean="0"/>
              <a:pPr/>
              <a:t>13</a:t>
            </a:fld>
            <a:endParaRPr lang="fr-FR"/>
          </a:p>
        </p:txBody>
      </p:sp>
      <p:pic>
        <p:nvPicPr>
          <p:cNvPr id="34" name="Image 6" descr="CERN-logo_outline.jpg"/>
          <p:cNvPicPr>
            <a:picLocks noChangeAspect="1"/>
          </p:cNvPicPr>
          <p:nvPr/>
        </p:nvPicPr>
        <p:blipFill>
          <a:blip r:embed="rId7"/>
          <a:stretch>
            <a:fillRect/>
          </a:stretch>
        </p:blipFill>
        <p:spPr>
          <a:xfrm>
            <a:off x="1414272" y="4554000"/>
            <a:ext cx="494185" cy="486000"/>
          </a:xfrm>
          <a:prstGeom prst="rect">
            <a:avLst/>
          </a:prstGeom>
        </p:spPr>
      </p:pic>
    </p:spTree>
    <p:extLst>
      <p:ext uri="{BB962C8B-B14F-4D97-AF65-F5344CB8AC3E}">
        <p14:creationId xmlns:p14="http://schemas.microsoft.com/office/powerpoint/2010/main" val="46440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36"/>
                                        </p:tgtEl>
                                      </p:cBhvr>
                                    </p:animEffect>
                                    <p:animScale>
                                      <p:cBhvr>
                                        <p:cTn id="7" dur="250" autoRev="1" fill="hold"/>
                                        <p:tgtEl>
                                          <p:spTgt spid="3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Horizontal test bench upgrade</a:t>
            </a:r>
            <a:endParaRPr lang="en-US" dirty="0"/>
          </a:p>
        </p:txBody>
      </p:sp>
      <p:sp>
        <p:nvSpPr>
          <p:cNvPr id="4" name="Footer Placeholder 3"/>
          <p:cNvSpPr>
            <a:spLocks noGrp="1"/>
          </p:cNvSpPr>
          <p:nvPr>
            <p:ph type="ftr" sz="quarter" idx="11"/>
          </p:nvPr>
        </p:nvSpPr>
        <p:spPr/>
        <p:txBody>
          <a:bodyPr/>
          <a:lstStyle/>
          <a:p>
            <a:r>
              <a:rPr lang="en-GB" noProof="0" smtClean="0"/>
              <a:t>Marta Bajko for QXF REview June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10800000">
            <a:off x="442392" y="937119"/>
            <a:ext cx="8244408" cy="2403436"/>
          </a:xfrm>
          <a:prstGeom prst="rect">
            <a:avLst/>
          </a:prstGeom>
        </p:spPr>
      </p:pic>
      <p:sp>
        <p:nvSpPr>
          <p:cNvPr id="7" name="Rectangle 6"/>
          <p:cNvSpPr/>
          <p:nvPr/>
        </p:nvSpPr>
        <p:spPr>
          <a:xfrm>
            <a:off x="5364088" y="1444763"/>
            <a:ext cx="2232248" cy="597750"/>
          </a:xfrm>
          <a:prstGeom prst="rect">
            <a:avLst/>
          </a:prstGeom>
          <a:noFill/>
          <a:ln w="5715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347864" y="2651901"/>
            <a:ext cx="2257340" cy="624211"/>
          </a:xfrm>
          <a:prstGeom prst="rect">
            <a:avLst/>
          </a:prstGeom>
          <a:noFill/>
          <a:ln w="5715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460907" y="3666412"/>
            <a:ext cx="7892938" cy="646331"/>
          </a:xfrm>
          <a:prstGeom prst="rect">
            <a:avLst/>
          </a:prstGeom>
          <a:solidFill>
            <a:srgbClr val="FFFF00"/>
          </a:solidFill>
        </p:spPr>
        <p:txBody>
          <a:bodyPr wrap="square" rtlCol="0">
            <a:spAutoFit/>
          </a:bodyPr>
          <a:lstStyle/>
          <a:p>
            <a:pPr algn="just"/>
            <a:r>
              <a:rPr lang="en-GB" sz="1200" dirty="0" smtClean="0"/>
              <a:t>The horizontal test zone Cluster A to F excluding D is  composed by 10 benches equipped with 5 </a:t>
            </a:r>
            <a:r>
              <a:rPr lang="en-GB" sz="1200" dirty="0" err="1" smtClean="0"/>
              <a:t>independednt</a:t>
            </a:r>
            <a:r>
              <a:rPr lang="en-GB" sz="1200" dirty="0" smtClean="0"/>
              <a:t> electrical </a:t>
            </a:r>
            <a:r>
              <a:rPr lang="en-GB" sz="1200" dirty="0" err="1" smtClean="0"/>
              <a:t>curcuits</a:t>
            </a:r>
            <a:r>
              <a:rPr lang="en-GB" sz="1200" dirty="0" smtClean="0"/>
              <a:t> allowing to test magnets up to 15 kA @ 1.9 K. Two clusters are planned to be upgraded to 20 kA capacity. </a:t>
            </a:r>
            <a:endParaRPr lang="en-GB" sz="1200" dirty="0"/>
          </a:p>
        </p:txBody>
      </p:sp>
      <p:sp>
        <p:nvSpPr>
          <p:cNvPr id="11" name="TextBox 10"/>
          <p:cNvSpPr txBox="1"/>
          <p:nvPr/>
        </p:nvSpPr>
        <p:spPr>
          <a:xfrm>
            <a:off x="5580112" y="627534"/>
            <a:ext cx="1159505" cy="369332"/>
          </a:xfrm>
          <a:prstGeom prst="rect">
            <a:avLst/>
          </a:prstGeom>
          <a:noFill/>
          <a:ln>
            <a:noFill/>
          </a:ln>
        </p:spPr>
        <p:txBody>
          <a:bodyPr wrap="none" rtlCol="0">
            <a:spAutoFit/>
          </a:bodyPr>
          <a:lstStyle/>
          <a:p>
            <a:r>
              <a:rPr lang="en-US" dirty="0" smtClean="0">
                <a:solidFill>
                  <a:srgbClr val="000000"/>
                </a:solidFill>
              </a:rPr>
              <a:t>Cluster A</a:t>
            </a:r>
            <a:endParaRPr lang="en-US" dirty="0">
              <a:solidFill>
                <a:srgbClr val="000000"/>
              </a:solidFill>
            </a:endParaRPr>
          </a:p>
        </p:txBody>
      </p:sp>
      <p:sp>
        <p:nvSpPr>
          <p:cNvPr id="12" name="TextBox 11"/>
          <p:cNvSpPr txBox="1"/>
          <p:nvPr/>
        </p:nvSpPr>
        <p:spPr>
          <a:xfrm>
            <a:off x="3969035" y="3287808"/>
            <a:ext cx="1146656" cy="369332"/>
          </a:xfrm>
          <a:prstGeom prst="rect">
            <a:avLst/>
          </a:prstGeom>
          <a:noFill/>
        </p:spPr>
        <p:txBody>
          <a:bodyPr wrap="none" rtlCol="0">
            <a:spAutoFit/>
          </a:bodyPr>
          <a:lstStyle/>
          <a:p>
            <a:r>
              <a:rPr lang="en-US" dirty="0" smtClean="0"/>
              <a:t>Cluster E</a:t>
            </a:r>
            <a:endParaRPr lang="en-US" dirty="0"/>
          </a:p>
        </p:txBody>
      </p:sp>
      <p:pic>
        <p:nvPicPr>
          <p:cNvPr id="13" name="Image 6" descr="CERN-logo_outline.jpg"/>
          <p:cNvPicPr>
            <a:picLocks noChangeAspect="1"/>
          </p:cNvPicPr>
          <p:nvPr/>
        </p:nvPicPr>
        <p:blipFill>
          <a:blip r:embed="rId4"/>
          <a:stretch>
            <a:fillRect/>
          </a:stretch>
        </p:blipFill>
        <p:spPr>
          <a:xfrm>
            <a:off x="1414272" y="4554000"/>
            <a:ext cx="494185" cy="486000"/>
          </a:xfrm>
          <a:prstGeom prst="rect">
            <a:avLst/>
          </a:prstGeom>
        </p:spPr>
      </p:pic>
    </p:spTree>
    <p:extLst>
      <p:ext uri="{BB962C8B-B14F-4D97-AF65-F5344CB8AC3E}">
        <p14:creationId xmlns:p14="http://schemas.microsoft.com/office/powerpoint/2010/main" val="40704490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3" presetClass="exit" presetSubtype="10" fill="hold" grpId="0" nodeType="clickEffect">
                                  <p:stCondLst>
                                    <p:cond delay="0"/>
                                  </p:stCondLst>
                                  <p:childTnLst>
                                    <p:animEffect transition="out" filter="blinds(horizontal)">
                                      <p:cBhvr>
                                        <p:cTn id="22" dur="500"/>
                                        <p:tgtEl>
                                          <p:spTgt spid="12"/>
                                        </p:tgtEl>
                                      </p:cBhvr>
                                    </p:animEffect>
                                    <p:set>
                                      <p:cBhvr>
                                        <p:cTn id="23" dur="1" fill="hold">
                                          <p:stCondLst>
                                            <p:cond delay="499"/>
                                          </p:stCondLst>
                                        </p:cTn>
                                        <p:tgtEl>
                                          <p:spTgt spid="12"/>
                                        </p:tgtEl>
                                        <p:attrNameLst>
                                          <p:attrName>style.visibility</p:attrName>
                                        </p:attrNameLst>
                                      </p:cBhvr>
                                      <p:to>
                                        <p:strVal val="hidden"/>
                                      </p:to>
                                    </p:set>
                                  </p:childTnLst>
                                </p:cTn>
                              </p:par>
                              <p:par>
                                <p:cTn id="24" presetID="3" presetClass="exit" presetSubtype="10" fill="hold" grpId="0" nodeType="withEffect">
                                  <p:stCondLst>
                                    <p:cond delay="0"/>
                                  </p:stCondLst>
                                  <p:childTnLst>
                                    <p:animEffect transition="out" filter="blinds(horizontal)">
                                      <p:cBhvr>
                                        <p:cTn id="25" dur="500"/>
                                        <p:tgtEl>
                                          <p:spTgt spid="8"/>
                                        </p:tgtEl>
                                      </p:cBhvr>
                                    </p:animEffect>
                                    <p:set>
                                      <p:cBhvr>
                                        <p:cTn id="26"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8" grpId="1" animBg="1"/>
      <p:bldP spid="9" grpId="0" animBg="1"/>
      <p:bldP spid="11" grpId="0"/>
      <p:bldP spid="12" grpId="0"/>
      <p:bldP spid="12"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Horizontal test bench upgrade</a:t>
            </a:r>
            <a:endParaRPr lang="en-US" dirty="0"/>
          </a:p>
        </p:txBody>
      </p:sp>
      <p:sp>
        <p:nvSpPr>
          <p:cNvPr id="4" name="Footer Placeholder 3"/>
          <p:cNvSpPr>
            <a:spLocks noGrp="1"/>
          </p:cNvSpPr>
          <p:nvPr>
            <p:ph type="ftr" sz="quarter" idx="11"/>
          </p:nvPr>
        </p:nvSpPr>
        <p:spPr/>
        <p:txBody>
          <a:bodyPr/>
          <a:lstStyle/>
          <a:p>
            <a:r>
              <a:rPr lang="en-GB" noProof="0" dirty="0" smtClean="0"/>
              <a:t>Marta Bajko for QXF </a:t>
            </a:r>
            <a:r>
              <a:rPr lang="en-GB" noProof="0" dirty="0" err="1" smtClean="0"/>
              <a:t>REview</a:t>
            </a:r>
            <a:r>
              <a:rPr lang="en-GB" noProof="0" dirty="0" smtClean="0"/>
              <a:t> June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10800000">
            <a:off x="442392" y="937119"/>
            <a:ext cx="8244408" cy="2403436"/>
          </a:xfrm>
          <a:prstGeom prst="rect">
            <a:avLst/>
          </a:prstGeom>
        </p:spPr>
      </p:pic>
      <p:sp>
        <p:nvSpPr>
          <p:cNvPr id="7" name="Rectangle 6"/>
          <p:cNvSpPr/>
          <p:nvPr/>
        </p:nvSpPr>
        <p:spPr>
          <a:xfrm>
            <a:off x="5364088" y="1444763"/>
            <a:ext cx="2232248" cy="597750"/>
          </a:xfrm>
          <a:prstGeom prst="rect">
            <a:avLst/>
          </a:prstGeom>
          <a:noFill/>
          <a:ln w="5715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5580112" y="627534"/>
            <a:ext cx="1159505" cy="369332"/>
          </a:xfrm>
          <a:prstGeom prst="rect">
            <a:avLst/>
          </a:prstGeom>
          <a:noFill/>
          <a:ln>
            <a:noFill/>
          </a:ln>
        </p:spPr>
        <p:txBody>
          <a:bodyPr wrap="none" rtlCol="0">
            <a:spAutoFit/>
          </a:bodyPr>
          <a:lstStyle/>
          <a:p>
            <a:r>
              <a:rPr lang="en-US" dirty="0" smtClean="0">
                <a:solidFill>
                  <a:srgbClr val="000000"/>
                </a:solidFill>
              </a:rPr>
              <a:t>Cluster A</a:t>
            </a:r>
            <a:endParaRPr lang="en-US" dirty="0">
              <a:solidFill>
                <a:srgbClr val="000000"/>
              </a:solidFill>
            </a:endParaRPr>
          </a:p>
        </p:txBody>
      </p:sp>
      <p:sp>
        <p:nvSpPr>
          <p:cNvPr id="3" name="TextBox 2"/>
          <p:cNvSpPr txBox="1"/>
          <p:nvPr/>
        </p:nvSpPr>
        <p:spPr>
          <a:xfrm>
            <a:off x="4597740" y="3469220"/>
            <a:ext cx="4035079" cy="1015663"/>
          </a:xfrm>
          <a:prstGeom prst="rect">
            <a:avLst/>
          </a:prstGeom>
          <a:noFill/>
        </p:spPr>
        <p:txBody>
          <a:bodyPr wrap="none" rtlCol="0">
            <a:spAutoFit/>
          </a:bodyPr>
          <a:lstStyle/>
          <a:p>
            <a:r>
              <a:rPr lang="en-GB" sz="1200" dirty="0" smtClean="0"/>
              <a:t>Magnet </a:t>
            </a:r>
            <a:r>
              <a:rPr lang="en-GB" sz="1200" dirty="0"/>
              <a:t>weight: 25 tonnes </a:t>
            </a:r>
          </a:p>
          <a:p>
            <a:r>
              <a:rPr lang="en-GB" sz="1200" dirty="0"/>
              <a:t>Operating temperature: 4.2 K and 1. 9 K </a:t>
            </a:r>
          </a:p>
          <a:p>
            <a:r>
              <a:rPr lang="en-GB" sz="1200" dirty="0"/>
              <a:t>Max. Operating current: </a:t>
            </a:r>
            <a:r>
              <a:rPr lang="en-GB" sz="1200" b="1" dirty="0" smtClean="0">
                <a:solidFill>
                  <a:srgbClr val="FF0000"/>
                </a:solidFill>
              </a:rPr>
              <a:t>15 </a:t>
            </a:r>
            <a:r>
              <a:rPr lang="en-GB" sz="1200" b="1" dirty="0">
                <a:solidFill>
                  <a:srgbClr val="FF0000"/>
                </a:solidFill>
              </a:rPr>
              <a:t>kA, 2x </a:t>
            </a:r>
            <a:r>
              <a:rPr lang="en-GB" sz="1200" b="1" dirty="0" smtClean="0">
                <a:solidFill>
                  <a:srgbClr val="FF0000"/>
                </a:solidFill>
              </a:rPr>
              <a:t>0.6 </a:t>
            </a:r>
            <a:r>
              <a:rPr lang="en-GB" sz="1200" b="1" dirty="0">
                <a:solidFill>
                  <a:srgbClr val="FF0000"/>
                </a:solidFill>
              </a:rPr>
              <a:t>kA </a:t>
            </a:r>
          </a:p>
          <a:p>
            <a:r>
              <a:rPr lang="en-GB" sz="1200" dirty="0"/>
              <a:t>Max. Pressure in the magnet in case of quench: 20 bars </a:t>
            </a:r>
          </a:p>
          <a:p>
            <a:r>
              <a:rPr lang="en-GB" sz="1200" dirty="0"/>
              <a:t>Max. Test voltage: 3 kV </a:t>
            </a:r>
          </a:p>
        </p:txBody>
      </p:sp>
      <p:sp>
        <p:nvSpPr>
          <p:cNvPr id="13" name="TextBox 12"/>
          <p:cNvSpPr txBox="1"/>
          <p:nvPr/>
        </p:nvSpPr>
        <p:spPr>
          <a:xfrm>
            <a:off x="4605343" y="3482283"/>
            <a:ext cx="4035079" cy="1015663"/>
          </a:xfrm>
          <a:prstGeom prst="rect">
            <a:avLst/>
          </a:prstGeom>
          <a:solidFill>
            <a:schemeClr val="bg1"/>
          </a:solidFill>
        </p:spPr>
        <p:txBody>
          <a:bodyPr wrap="none" rtlCol="0">
            <a:spAutoFit/>
          </a:bodyPr>
          <a:lstStyle/>
          <a:p>
            <a:r>
              <a:rPr lang="en-GB" sz="1200" dirty="0"/>
              <a:t>Magnet weight: 25 tonnes </a:t>
            </a:r>
          </a:p>
          <a:p>
            <a:r>
              <a:rPr lang="en-GB" sz="1200" dirty="0"/>
              <a:t>Operating temperature: 4.2 K and 1. 9 K </a:t>
            </a:r>
          </a:p>
          <a:p>
            <a:r>
              <a:rPr lang="en-GB" sz="1200" dirty="0"/>
              <a:t>Max. Operating current: </a:t>
            </a:r>
            <a:r>
              <a:rPr lang="en-GB" sz="1200" b="1" dirty="0" smtClean="0">
                <a:solidFill>
                  <a:srgbClr val="FF0000"/>
                </a:solidFill>
              </a:rPr>
              <a:t>20 </a:t>
            </a:r>
            <a:r>
              <a:rPr lang="en-GB" sz="1200" b="1" dirty="0">
                <a:solidFill>
                  <a:srgbClr val="FF0000"/>
                </a:solidFill>
              </a:rPr>
              <a:t>kA, 2x </a:t>
            </a:r>
            <a:r>
              <a:rPr lang="en-GB" sz="1200" b="1" dirty="0" smtClean="0">
                <a:solidFill>
                  <a:srgbClr val="FF0000"/>
                </a:solidFill>
              </a:rPr>
              <a:t>2 </a:t>
            </a:r>
            <a:r>
              <a:rPr lang="en-GB" sz="1200" b="1" dirty="0">
                <a:solidFill>
                  <a:srgbClr val="FF0000"/>
                </a:solidFill>
              </a:rPr>
              <a:t>kA </a:t>
            </a:r>
          </a:p>
          <a:p>
            <a:r>
              <a:rPr lang="en-GB" sz="1200" dirty="0"/>
              <a:t>Max. Pressure in the magnet in case of quench: 20 bars </a:t>
            </a:r>
          </a:p>
          <a:p>
            <a:r>
              <a:rPr lang="en-GB" sz="1200" dirty="0"/>
              <a:t>Max. Test voltage: 3 kV </a:t>
            </a:r>
          </a:p>
        </p:txBody>
      </p:sp>
      <p:sp>
        <p:nvSpPr>
          <p:cNvPr id="10" name="TextBox 9"/>
          <p:cNvSpPr txBox="1"/>
          <p:nvPr/>
        </p:nvSpPr>
        <p:spPr>
          <a:xfrm>
            <a:off x="372753" y="3661420"/>
            <a:ext cx="3406702" cy="461665"/>
          </a:xfrm>
          <a:prstGeom prst="rect">
            <a:avLst/>
          </a:prstGeom>
          <a:noFill/>
        </p:spPr>
        <p:txBody>
          <a:bodyPr wrap="none" rtlCol="0">
            <a:spAutoFit/>
          </a:bodyPr>
          <a:lstStyle/>
          <a:p>
            <a:r>
              <a:rPr lang="en-GB" sz="1200" dirty="0" smtClean="0"/>
              <a:t>Target for prototypes: 	90%I</a:t>
            </a:r>
            <a:r>
              <a:rPr lang="en-GB" sz="1200" baseline="-25000" dirty="0" smtClean="0"/>
              <a:t>SS</a:t>
            </a:r>
            <a:r>
              <a:rPr lang="en-GB" sz="1200" dirty="0" smtClean="0"/>
              <a:t> ≤ 20 kA</a:t>
            </a:r>
            <a:endParaRPr lang="en-GB" sz="1200" dirty="0"/>
          </a:p>
          <a:p>
            <a:r>
              <a:rPr lang="en-GB" sz="1200" dirty="0" smtClean="0"/>
              <a:t>Target for series : 		108% </a:t>
            </a:r>
            <a:r>
              <a:rPr lang="en-GB" sz="1200" dirty="0" err="1" smtClean="0"/>
              <a:t>I</a:t>
            </a:r>
            <a:r>
              <a:rPr lang="en-GB" sz="1200" baseline="-25000" dirty="0" err="1" smtClean="0"/>
              <a:t>nom</a:t>
            </a:r>
            <a:r>
              <a:rPr lang="en-GB" sz="1200" dirty="0" smtClean="0"/>
              <a:t> = 17.8 kA</a:t>
            </a:r>
          </a:p>
        </p:txBody>
      </p:sp>
      <p:sp>
        <p:nvSpPr>
          <p:cNvPr id="15" name="TextBox 14"/>
          <p:cNvSpPr txBox="1"/>
          <p:nvPr/>
        </p:nvSpPr>
        <p:spPr>
          <a:xfrm>
            <a:off x="107504" y="3345937"/>
            <a:ext cx="2853666" cy="276999"/>
          </a:xfrm>
          <a:prstGeom prst="rect">
            <a:avLst/>
          </a:prstGeom>
          <a:noFill/>
        </p:spPr>
        <p:txBody>
          <a:bodyPr wrap="none" rtlCol="0">
            <a:spAutoFit/>
          </a:bodyPr>
          <a:lstStyle/>
          <a:p>
            <a:r>
              <a:rPr lang="en-GB" sz="1200" dirty="0" smtClean="0"/>
              <a:t>The upgrade is driven by the following :</a:t>
            </a:r>
            <a:endParaRPr lang="en-GB" sz="1200" dirty="0"/>
          </a:p>
        </p:txBody>
      </p:sp>
      <p:sp>
        <p:nvSpPr>
          <p:cNvPr id="16" name="Rectangle 15"/>
          <p:cNvSpPr/>
          <p:nvPr/>
        </p:nvSpPr>
        <p:spPr>
          <a:xfrm>
            <a:off x="3347864" y="2651901"/>
            <a:ext cx="2257340" cy="624211"/>
          </a:xfrm>
          <a:prstGeom prst="rect">
            <a:avLst/>
          </a:prstGeom>
          <a:noFill/>
          <a:ln w="5715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3615270" y="3227756"/>
            <a:ext cx="1146656" cy="369332"/>
          </a:xfrm>
          <a:prstGeom prst="rect">
            <a:avLst/>
          </a:prstGeom>
          <a:noFill/>
        </p:spPr>
        <p:txBody>
          <a:bodyPr wrap="none" rtlCol="0">
            <a:spAutoFit/>
          </a:bodyPr>
          <a:lstStyle/>
          <a:p>
            <a:r>
              <a:rPr lang="en-US" dirty="0" smtClean="0"/>
              <a:t>Cluster E</a:t>
            </a:r>
            <a:endParaRPr lang="en-US" dirty="0"/>
          </a:p>
        </p:txBody>
      </p:sp>
      <p:sp>
        <p:nvSpPr>
          <p:cNvPr id="18" name="TextBox 17"/>
          <p:cNvSpPr txBox="1"/>
          <p:nvPr/>
        </p:nvSpPr>
        <p:spPr>
          <a:xfrm>
            <a:off x="2045625" y="4615700"/>
            <a:ext cx="4221027" cy="276999"/>
          </a:xfrm>
          <a:prstGeom prst="rect">
            <a:avLst/>
          </a:prstGeom>
          <a:noFill/>
        </p:spPr>
        <p:txBody>
          <a:bodyPr wrap="none" rtlCol="0">
            <a:spAutoFit/>
          </a:bodyPr>
          <a:lstStyle/>
          <a:p>
            <a:r>
              <a:rPr lang="en-GB" sz="1200" dirty="0" smtClean="0"/>
              <a:t>Cluster E will have the same characteristics. Foreseen later.</a:t>
            </a:r>
            <a:endParaRPr lang="en-GB" sz="1200" dirty="0"/>
          </a:p>
        </p:txBody>
      </p:sp>
      <p:pic>
        <p:nvPicPr>
          <p:cNvPr id="19" name="Image 6" descr="CERN-logo_outline.jpg"/>
          <p:cNvPicPr>
            <a:picLocks noChangeAspect="1"/>
          </p:cNvPicPr>
          <p:nvPr/>
        </p:nvPicPr>
        <p:blipFill>
          <a:blip r:embed="rId4"/>
          <a:stretch>
            <a:fillRect/>
          </a:stretch>
        </p:blipFill>
        <p:spPr>
          <a:xfrm>
            <a:off x="1414272" y="4554000"/>
            <a:ext cx="494185" cy="486000"/>
          </a:xfrm>
          <a:prstGeom prst="rect">
            <a:avLst/>
          </a:prstGeom>
        </p:spPr>
      </p:pic>
    </p:spTree>
    <p:extLst>
      <p:ext uri="{BB962C8B-B14F-4D97-AF65-F5344CB8AC3E}">
        <p14:creationId xmlns:p14="http://schemas.microsoft.com/office/powerpoint/2010/main" val="656395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3" grpId="0"/>
      <p:bldP spid="13" grpId="0" animBg="1"/>
      <p:bldP spid="10" grpId="0"/>
      <p:bldP spid="15" grpId="0"/>
      <p:bldP spid="16" grpId="0" animBg="1"/>
      <p:bldP spid="17"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79570"/>
            <a:ext cx="7920000" cy="540000"/>
          </a:xfrm>
        </p:spPr>
        <p:txBody>
          <a:bodyPr/>
          <a:lstStyle/>
          <a:p>
            <a:r>
              <a:rPr lang="en-GB" dirty="0" smtClean="0"/>
              <a:t>Status of the Cluster A </a:t>
            </a:r>
            <a:endParaRPr lang="en-GB" dirty="0"/>
          </a:p>
        </p:txBody>
      </p:sp>
      <p:sp>
        <p:nvSpPr>
          <p:cNvPr id="4" name="Footer Placeholder 3"/>
          <p:cNvSpPr>
            <a:spLocks noGrp="1"/>
          </p:cNvSpPr>
          <p:nvPr>
            <p:ph type="ftr" sz="quarter" idx="11"/>
          </p:nvPr>
        </p:nvSpPr>
        <p:spPr/>
        <p:txBody>
          <a:bodyPr/>
          <a:lstStyle/>
          <a:p>
            <a:r>
              <a:rPr lang="en-GB" noProof="0" smtClean="0"/>
              <a:t>Marta Bajko for QXF REview June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sp>
        <p:nvSpPr>
          <p:cNvPr id="6" name="TextBox 5"/>
          <p:cNvSpPr txBox="1"/>
          <p:nvPr/>
        </p:nvSpPr>
        <p:spPr>
          <a:xfrm>
            <a:off x="35496" y="3700740"/>
            <a:ext cx="1687332" cy="430887"/>
          </a:xfrm>
          <a:prstGeom prst="rect">
            <a:avLst/>
          </a:prstGeom>
          <a:solidFill>
            <a:srgbClr val="FFFF00"/>
          </a:solidFill>
        </p:spPr>
        <p:txBody>
          <a:bodyPr wrap="square" rtlCol="0">
            <a:spAutoFit/>
          </a:bodyPr>
          <a:lstStyle/>
          <a:p>
            <a:r>
              <a:rPr lang="en-GB" sz="1100" dirty="0" smtClean="0"/>
              <a:t>The full test at COLD is foreseen in June 2016.</a:t>
            </a:r>
            <a:endParaRPr lang="en-GB" sz="1100" dirty="0"/>
          </a:p>
        </p:txBody>
      </p:sp>
      <p:graphicFrame>
        <p:nvGraphicFramePr>
          <p:cNvPr id="8" name="Chart 7"/>
          <p:cNvGraphicFramePr/>
          <p:nvPr>
            <p:extLst>
              <p:ext uri="{D42A27DB-BD31-4B8C-83A1-F6EECF244321}">
                <p14:modId xmlns:p14="http://schemas.microsoft.com/office/powerpoint/2010/main" val="2080196928"/>
              </p:ext>
            </p:extLst>
          </p:nvPr>
        </p:nvGraphicFramePr>
        <p:xfrm>
          <a:off x="264974" y="671937"/>
          <a:ext cx="3816424" cy="2311454"/>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p:cNvSpPr txBox="1"/>
          <p:nvPr/>
        </p:nvSpPr>
        <p:spPr>
          <a:xfrm>
            <a:off x="878095" y="672738"/>
            <a:ext cx="8265905" cy="338554"/>
          </a:xfrm>
          <a:prstGeom prst="rect">
            <a:avLst/>
          </a:prstGeom>
          <a:solidFill>
            <a:schemeClr val="bg1"/>
          </a:solidFill>
        </p:spPr>
        <p:txBody>
          <a:bodyPr wrap="square" rtlCol="0">
            <a:spAutoFit/>
          </a:bodyPr>
          <a:lstStyle/>
          <a:p>
            <a:r>
              <a:rPr lang="en-GB" sz="1600" dirty="0" smtClean="0"/>
              <a:t>Test in summer 2015. Is a prove of feasibility… but we specified  longer time….</a:t>
            </a:r>
            <a:endParaRPr lang="en-GB" sz="1600" dirty="0"/>
          </a:p>
        </p:txBody>
      </p:sp>
      <p:sp>
        <p:nvSpPr>
          <p:cNvPr id="10" name="TextBox 9"/>
          <p:cNvSpPr txBox="1"/>
          <p:nvPr/>
        </p:nvSpPr>
        <p:spPr>
          <a:xfrm>
            <a:off x="3970256" y="1083991"/>
            <a:ext cx="4896544" cy="1046440"/>
          </a:xfrm>
          <a:prstGeom prst="rect">
            <a:avLst/>
          </a:prstGeom>
          <a:noFill/>
          <a:ln>
            <a:solidFill>
              <a:schemeClr val="bg2">
                <a:lumMod val="75000"/>
              </a:schemeClr>
            </a:solidFill>
          </a:ln>
        </p:spPr>
        <p:txBody>
          <a:bodyPr wrap="square" rtlCol="0">
            <a:spAutoFit/>
          </a:bodyPr>
          <a:lstStyle/>
          <a:p>
            <a:r>
              <a:rPr lang="en-GB" sz="1600" dirty="0" smtClean="0"/>
              <a:t>[..] 16.5 </a:t>
            </a:r>
            <a:r>
              <a:rPr lang="en-GB" sz="1600" dirty="0"/>
              <a:t>kA for 8 h and 18 kA for 2 h while only quench performance test at 20 kA (max 1-2 min). </a:t>
            </a:r>
            <a:endParaRPr lang="en-GB" sz="1600" dirty="0" smtClean="0"/>
          </a:p>
          <a:p>
            <a:endParaRPr lang="en-GB" sz="1000" i="1" dirty="0" smtClean="0"/>
          </a:p>
          <a:p>
            <a:r>
              <a:rPr lang="en-GB" sz="1000" i="1" dirty="0" smtClean="0"/>
              <a:t>Superconducting magnet test facility sm18 upgrade for hl-</a:t>
            </a:r>
            <a:r>
              <a:rPr lang="en-GB" sz="1000" i="1" dirty="0" err="1" smtClean="0"/>
              <a:t>lhc</a:t>
            </a:r>
            <a:r>
              <a:rPr lang="en-GB" sz="1000" i="1" dirty="0" smtClean="0"/>
              <a:t>: cluster A. EDMS </a:t>
            </a:r>
            <a:r>
              <a:rPr lang="en-GB" sz="1000" i="1" dirty="0" err="1" smtClean="0"/>
              <a:t>nr</a:t>
            </a:r>
            <a:r>
              <a:rPr lang="en-GB" sz="1000" i="1" dirty="0" smtClean="0"/>
              <a:t>. </a:t>
            </a:r>
            <a:r>
              <a:rPr lang="en-GB" sz="1000" dirty="0" smtClean="0"/>
              <a:t>1552135</a:t>
            </a:r>
            <a:endParaRPr lang="en-GB" sz="1000" i="1" dirty="0"/>
          </a:p>
        </p:txBody>
      </p:sp>
      <p:pic>
        <p:nvPicPr>
          <p:cNvPr id="11" name="Picture 10"/>
          <p:cNvPicPr/>
          <p:nvPr/>
        </p:nvPicPr>
        <p:blipFill rotWithShape="1">
          <a:blip r:embed="rId3">
            <a:extLst>
              <a:ext uri="{28A0092B-C50C-407E-A947-70E740481C1C}">
                <a14:useLocalDpi xmlns:a14="http://schemas.microsoft.com/office/drawing/2010/main" val="0"/>
              </a:ext>
            </a:extLst>
          </a:blip>
          <a:srcRect l="1090" t="13536"/>
          <a:stretch/>
        </p:blipFill>
        <p:spPr bwMode="auto">
          <a:xfrm>
            <a:off x="1846225" y="2901154"/>
            <a:ext cx="4389779" cy="1772129"/>
          </a:xfrm>
          <a:prstGeom prst="rect">
            <a:avLst/>
          </a:prstGeom>
          <a:noFill/>
          <a:ln>
            <a:noFill/>
          </a:ln>
          <a:extLst>
            <a:ext uri="{53640926-AAD7-44d8-BBD7-CCE9431645EC}">
              <a14:shadowObscured xmlns:a14="http://schemas.microsoft.com/office/drawing/2010/main"/>
            </a:ext>
          </a:extLst>
        </p:spPr>
      </p:pic>
      <p:pic>
        <p:nvPicPr>
          <p:cNvPr id="66" name="Picture 6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88305" y="2889698"/>
            <a:ext cx="1112605" cy="1892488"/>
          </a:xfrm>
          <a:prstGeom prst="rect">
            <a:avLst/>
          </a:prstGeom>
        </p:spPr>
      </p:pic>
      <p:grpSp>
        <p:nvGrpSpPr>
          <p:cNvPr id="75" name="Group 74"/>
          <p:cNvGrpSpPr/>
          <p:nvPr/>
        </p:nvGrpSpPr>
        <p:grpSpPr>
          <a:xfrm>
            <a:off x="35496" y="2169546"/>
            <a:ext cx="7056785" cy="2820389"/>
            <a:chOff x="35496" y="2169546"/>
            <a:chExt cx="7056785" cy="2820389"/>
          </a:xfrm>
        </p:grpSpPr>
        <p:sp>
          <p:nvSpPr>
            <p:cNvPr id="12" name="TextBox 11"/>
            <p:cNvSpPr txBox="1"/>
            <p:nvPr/>
          </p:nvSpPr>
          <p:spPr>
            <a:xfrm>
              <a:off x="35496" y="2929083"/>
              <a:ext cx="1869503" cy="646331"/>
            </a:xfrm>
            <a:prstGeom prst="rect">
              <a:avLst/>
            </a:prstGeom>
            <a:noFill/>
          </p:spPr>
          <p:txBody>
            <a:bodyPr wrap="square" rtlCol="0">
              <a:spAutoFit/>
            </a:bodyPr>
            <a:lstStyle/>
            <a:p>
              <a:r>
                <a:rPr lang="en-GB" sz="1200" dirty="0" smtClean="0">
                  <a:solidFill>
                    <a:srgbClr val="FF0000"/>
                  </a:solidFill>
                </a:rPr>
                <a:t>What was limiting the performance of the circuit?</a:t>
              </a:r>
              <a:endParaRPr lang="en-GB" sz="1200" dirty="0">
                <a:solidFill>
                  <a:srgbClr val="FF0000"/>
                </a:solidFill>
              </a:endParaRPr>
            </a:p>
          </p:txBody>
        </p:sp>
        <p:sp>
          <p:nvSpPr>
            <p:cNvPr id="13" name="4-Point Star 12"/>
            <p:cNvSpPr/>
            <p:nvPr/>
          </p:nvSpPr>
          <p:spPr>
            <a:xfrm>
              <a:off x="3959933" y="4186982"/>
              <a:ext cx="216024" cy="223417"/>
            </a:xfrm>
            <a:prstGeom prst="star4">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0000"/>
                </a:solidFill>
              </a:endParaRPr>
            </a:p>
          </p:txBody>
        </p:sp>
        <p:sp>
          <p:nvSpPr>
            <p:cNvPr id="14" name="TextBox 13"/>
            <p:cNvSpPr txBox="1"/>
            <p:nvPr/>
          </p:nvSpPr>
          <p:spPr>
            <a:xfrm>
              <a:off x="3995936" y="4506128"/>
              <a:ext cx="1518364" cy="253916"/>
            </a:xfrm>
            <a:prstGeom prst="rect">
              <a:avLst/>
            </a:prstGeom>
            <a:noFill/>
          </p:spPr>
          <p:txBody>
            <a:bodyPr wrap="none" rtlCol="0">
              <a:spAutoFit/>
            </a:bodyPr>
            <a:lstStyle/>
            <a:p>
              <a:r>
                <a:rPr lang="en-GB" sz="1050" dirty="0" smtClean="0">
                  <a:solidFill>
                    <a:srgbClr val="FF0000"/>
                  </a:solidFill>
                </a:rPr>
                <a:t>DCCT limited to 15 kA</a:t>
              </a:r>
              <a:endParaRPr lang="en-GB" sz="1050" dirty="0">
                <a:solidFill>
                  <a:srgbClr val="FF0000"/>
                </a:solidFill>
              </a:endParaRPr>
            </a:p>
          </p:txBody>
        </p:sp>
        <p:sp>
          <p:nvSpPr>
            <p:cNvPr id="15" name="4-Point Star 14"/>
            <p:cNvSpPr/>
            <p:nvPr/>
          </p:nvSpPr>
          <p:spPr>
            <a:xfrm>
              <a:off x="4075394" y="2878853"/>
              <a:ext cx="216024" cy="223417"/>
            </a:xfrm>
            <a:prstGeom prst="star4">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0000"/>
                </a:solidFill>
              </a:endParaRPr>
            </a:p>
          </p:txBody>
        </p:sp>
        <p:sp>
          <p:nvSpPr>
            <p:cNvPr id="16" name="TextBox 15"/>
            <p:cNvSpPr txBox="1"/>
            <p:nvPr/>
          </p:nvSpPr>
          <p:spPr>
            <a:xfrm>
              <a:off x="4321908" y="2169546"/>
              <a:ext cx="1546235" cy="900246"/>
            </a:xfrm>
            <a:prstGeom prst="rect">
              <a:avLst/>
            </a:prstGeom>
            <a:noFill/>
          </p:spPr>
          <p:txBody>
            <a:bodyPr wrap="square" rtlCol="0">
              <a:spAutoFit/>
            </a:bodyPr>
            <a:lstStyle/>
            <a:p>
              <a:r>
                <a:rPr lang="en-GB" sz="1050" dirty="0" smtClean="0">
                  <a:solidFill>
                    <a:srgbClr val="FF0000"/>
                  </a:solidFill>
                </a:rPr>
                <a:t>Mechanical switch not possible to cool ( anyhow not necessary and too long 55 </a:t>
              </a:r>
              <a:r>
                <a:rPr lang="en-GB" sz="1050" dirty="0" err="1" smtClean="0">
                  <a:solidFill>
                    <a:srgbClr val="FF0000"/>
                  </a:solidFill>
                </a:rPr>
                <a:t>ms</a:t>
              </a:r>
              <a:r>
                <a:rPr lang="en-GB" sz="1050" dirty="0" smtClean="0">
                  <a:solidFill>
                    <a:srgbClr val="FF0000"/>
                  </a:solidFill>
                </a:rPr>
                <a:t> reaction time)</a:t>
              </a:r>
              <a:endParaRPr lang="en-GB" sz="1050" dirty="0">
                <a:solidFill>
                  <a:srgbClr val="FF0000"/>
                </a:solidFill>
              </a:endParaRPr>
            </a:p>
          </p:txBody>
        </p:sp>
        <p:sp>
          <p:nvSpPr>
            <p:cNvPr id="17" name="4-Point Star 16"/>
            <p:cNvSpPr/>
            <p:nvPr/>
          </p:nvSpPr>
          <p:spPr>
            <a:xfrm>
              <a:off x="2780922" y="4341440"/>
              <a:ext cx="216024" cy="223417"/>
            </a:xfrm>
            <a:prstGeom prst="star4">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0000"/>
                </a:solidFill>
              </a:endParaRPr>
            </a:p>
          </p:txBody>
        </p:sp>
        <p:sp>
          <p:nvSpPr>
            <p:cNvPr id="18" name="TextBox 17"/>
            <p:cNvSpPr txBox="1"/>
            <p:nvPr/>
          </p:nvSpPr>
          <p:spPr>
            <a:xfrm>
              <a:off x="2095037" y="4574437"/>
              <a:ext cx="1206121" cy="415498"/>
            </a:xfrm>
            <a:prstGeom prst="rect">
              <a:avLst/>
            </a:prstGeom>
            <a:noFill/>
          </p:spPr>
          <p:txBody>
            <a:bodyPr wrap="square" rtlCol="0">
              <a:spAutoFit/>
            </a:bodyPr>
            <a:lstStyle/>
            <a:p>
              <a:r>
                <a:rPr lang="en-GB" sz="1050" dirty="0" smtClean="0">
                  <a:solidFill>
                    <a:srgbClr val="FF0000"/>
                  </a:solidFill>
                </a:rPr>
                <a:t>WCC needed more water flow</a:t>
              </a:r>
              <a:endParaRPr lang="en-GB" sz="1050" dirty="0">
                <a:solidFill>
                  <a:srgbClr val="FF0000"/>
                </a:solidFill>
              </a:endParaRPr>
            </a:p>
          </p:txBody>
        </p:sp>
        <p:sp>
          <p:nvSpPr>
            <p:cNvPr id="19" name="4-Point Star 18"/>
            <p:cNvSpPr/>
            <p:nvPr/>
          </p:nvSpPr>
          <p:spPr>
            <a:xfrm>
              <a:off x="2717298" y="3696643"/>
              <a:ext cx="216024" cy="223417"/>
            </a:xfrm>
            <a:prstGeom prst="star4">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0000"/>
                </a:solidFill>
              </a:endParaRPr>
            </a:p>
          </p:txBody>
        </p:sp>
        <p:sp>
          <p:nvSpPr>
            <p:cNvPr id="20" name="TextBox 19"/>
            <p:cNvSpPr txBox="1"/>
            <p:nvPr/>
          </p:nvSpPr>
          <p:spPr>
            <a:xfrm>
              <a:off x="2879463" y="3709525"/>
              <a:ext cx="972457" cy="577081"/>
            </a:xfrm>
            <a:prstGeom prst="rect">
              <a:avLst/>
            </a:prstGeom>
            <a:noFill/>
          </p:spPr>
          <p:txBody>
            <a:bodyPr wrap="square" rtlCol="0">
              <a:spAutoFit/>
            </a:bodyPr>
            <a:lstStyle/>
            <a:p>
              <a:r>
                <a:rPr lang="en-GB" sz="1050" dirty="0" smtClean="0">
                  <a:solidFill>
                    <a:srgbClr val="FF0000"/>
                  </a:solidFill>
                </a:rPr>
                <a:t>PC needed more water flow</a:t>
              </a:r>
              <a:endParaRPr lang="en-GB" sz="1050" dirty="0">
                <a:solidFill>
                  <a:srgbClr val="FF0000"/>
                </a:solidFill>
              </a:endParaRPr>
            </a:p>
          </p:txBody>
        </p:sp>
        <p:sp>
          <p:nvSpPr>
            <p:cNvPr id="21" name="TextBox 20"/>
            <p:cNvSpPr txBox="1"/>
            <p:nvPr/>
          </p:nvSpPr>
          <p:spPr>
            <a:xfrm>
              <a:off x="5940153" y="2799744"/>
              <a:ext cx="1152128" cy="738664"/>
            </a:xfrm>
            <a:prstGeom prst="rect">
              <a:avLst/>
            </a:prstGeom>
            <a:noFill/>
          </p:spPr>
          <p:txBody>
            <a:bodyPr wrap="square" rtlCol="0">
              <a:spAutoFit/>
            </a:bodyPr>
            <a:lstStyle/>
            <a:p>
              <a:r>
                <a:rPr lang="en-GB" sz="1050" dirty="0" smtClean="0">
                  <a:solidFill>
                    <a:srgbClr val="FF0000"/>
                  </a:solidFill>
                </a:rPr>
                <a:t>CL </a:t>
              </a:r>
              <a:r>
                <a:rPr lang="en-GB" sz="1050" dirty="0" err="1" smtClean="0">
                  <a:solidFill>
                    <a:srgbClr val="FF0000"/>
                  </a:solidFill>
                </a:rPr>
                <a:t>Sc</a:t>
              </a:r>
              <a:r>
                <a:rPr lang="en-GB" sz="1050" dirty="0" smtClean="0">
                  <a:solidFill>
                    <a:srgbClr val="FF0000"/>
                  </a:solidFill>
                </a:rPr>
                <a:t> part had high contact resistance (up to  100 </a:t>
              </a:r>
              <a:r>
                <a:rPr lang="en-GB" sz="1050" dirty="0" err="1" smtClean="0">
                  <a:solidFill>
                    <a:srgbClr val="FF0000"/>
                  </a:solidFill>
                </a:rPr>
                <a:t>mOhms</a:t>
              </a:r>
              <a:r>
                <a:rPr lang="en-GB" sz="1050" dirty="0" smtClean="0">
                  <a:solidFill>
                    <a:srgbClr val="FF0000"/>
                  </a:solidFill>
                </a:rPr>
                <a:t>)</a:t>
              </a:r>
              <a:endParaRPr lang="en-GB" sz="1050" dirty="0">
                <a:solidFill>
                  <a:srgbClr val="FF0000"/>
                </a:solidFill>
              </a:endParaRPr>
            </a:p>
          </p:txBody>
        </p:sp>
        <p:sp>
          <p:nvSpPr>
            <p:cNvPr id="22" name="4-Point Star 21"/>
            <p:cNvSpPr/>
            <p:nvPr/>
          </p:nvSpPr>
          <p:spPr>
            <a:xfrm>
              <a:off x="5682609" y="2898060"/>
              <a:ext cx="216024" cy="223417"/>
            </a:xfrm>
            <a:prstGeom prst="star4">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0000"/>
                </a:solidFill>
              </a:endParaRPr>
            </a:p>
          </p:txBody>
        </p:sp>
      </p:grpSp>
      <p:grpSp>
        <p:nvGrpSpPr>
          <p:cNvPr id="73" name="Group 72"/>
          <p:cNvGrpSpPr/>
          <p:nvPr/>
        </p:nvGrpSpPr>
        <p:grpSpPr>
          <a:xfrm>
            <a:off x="3050121" y="2296670"/>
            <a:ext cx="6153029" cy="2745255"/>
            <a:chOff x="3070050" y="2274325"/>
            <a:chExt cx="6153029" cy="2745255"/>
          </a:xfrm>
        </p:grpSpPr>
        <p:sp>
          <p:nvSpPr>
            <p:cNvPr id="68" name="TextBox 67"/>
            <p:cNvSpPr txBox="1"/>
            <p:nvPr/>
          </p:nvSpPr>
          <p:spPr>
            <a:xfrm>
              <a:off x="4944214" y="4582597"/>
              <a:ext cx="1858201" cy="369332"/>
            </a:xfrm>
            <a:prstGeom prst="rect">
              <a:avLst/>
            </a:prstGeom>
            <a:noFill/>
          </p:spPr>
          <p:txBody>
            <a:bodyPr wrap="none" rtlCol="0">
              <a:spAutoFit/>
            </a:bodyPr>
            <a:lstStyle/>
            <a:p>
              <a:r>
                <a:rPr lang="en-GB" dirty="0" smtClean="0">
                  <a:solidFill>
                    <a:srgbClr val="00B050"/>
                  </a:solidFill>
                  <a:sym typeface="Wingdings" panose="05000000000000000000" pitchFamily="2" charset="2"/>
                </a:rPr>
                <a:t> </a:t>
              </a:r>
              <a:r>
                <a:rPr lang="en-GB" sz="1050" dirty="0" smtClean="0">
                  <a:solidFill>
                    <a:srgbClr val="00B050"/>
                  </a:solidFill>
                  <a:sym typeface="Wingdings" panose="05000000000000000000" pitchFamily="2" charset="2"/>
                </a:rPr>
                <a:t>Ordered new for 20 kA</a:t>
              </a:r>
              <a:endParaRPr lang="en-GB" dirty="0">
                <a:solidFill>
                  <a:srgbClr val="00B050"/>
                </a:solidFill>
              </a:endParaRPr>
            </a:p>
          </p:txBody>
        </p:sp>
        <p:sp>
          <p:nvSpPr>
            <p:cNvPr id="69" name="TextBox 68"/>
            <p:cNvSpPr txBox="1"/>
            <p:nvPr/>
          </p:nvSpPr>
          <p:spPr>
            <a:xfrm>
              <a:off x="6213922" y="2528213"/>
              <a:ext cx="3009157" cy="369332"/>
            </a:xfrm>
            <a:prstGeom prst="rect">
              <a:avLst/>
            </a:prstGeom>
            <a:noFill/>
          </p:spPr>
          <p:txBody>
            <a:bodyPr wrap="none" rtlCol="0">
              <a:spAutoFit/>
            </a:bodyPr>
            <a:lstStyle/>
            <a:p>
              <a:r>
                <a:rPr lang="en-GB" dirty="0" smtClean="0">
                  <a:solidFill>
                    <a:srgbClr val="00B050"/>
                  </a:solidFill>
                  <a:sym typeface="Wingdings" panose="05000000000000000000" pitchFamily="2" charset="2"/>
                </a:rPr>
                <a:t> </a:t>
              </a:r>
              <a:r>
                <a:rPr lang="en-GB" sz="1050" dirty="0" smtClean="0">
                  <a:solidFill>
                    <a:srgbClr val="00B050"/>
                  </a:solidFill>
                  <a:sym typeface="Wingdings" panose="05000000000000000000" pitchFamily="2" charset="2"/>
                </a:rPr>
                <a:t>Redone and resistance in the </a:t>
              </a:r>
              <a:r>
                <a:rPr lang="en-GB" sz="1050" dirty="0" err="1" smtClean="0">
                  <a:solidFill>
                    <a:srgbClr val="00B050"/>
                  </a:solidFill>
                  <a:sym typeface="Wingdings" panose="05000000000000000000" pitchFamily="2" charset="2"/>
                </a:rPr>
                <a:t>nOHM</a:t>
              </a:r>
              <a:r>
                <a:rPr lang="en-GB" sz="1050" dirty="0" smtClean="0">
                  <a:solidFill>
                    <a:srgbClr val="00B050"/>
                  </a:solidFill>
                  <a:sym typeface="Wingdings" panose="05000000000000000000" pitchFamily="2" charset="2"/>
                </a:rPr>
                <a:t> range</a:t>
              </a:r>
              <a:endParaRPr lang="en-GB" dirty="0">
                <a:solidFill>
                  <a:srgbClr val="00B050"/>
                </a:solidFill>
              </a:endParaRPr>
            </a:p>
          </p:txBody>
        </p:sp>
        <p:sp>
          <p:nvSpPr>
            <p:cNvPr id="70" name="TextBox 69"/>
            <p:cNvSpPr txBox="1"/>
            <p:nvPr/>
          </p:nvSpPr>
          <p:spPr>
            <a:xfrm>
              <a:off x="5369386" y="2274325"/>
              <a:ext cx="1786066" cy="369332"/>
            </a:xfrm>
            <a:prstGeom prst="rect">
              <a:avLst/>
            </a:prstGeom>
            <a:noFill/>
          </p:spPr>
          <p:txBody>
            <a:bodyPr wrap="none" rtlCol="0">
              <a:spAutoFit/>
            </a:bodyPr>
            <a:lstStyle/>
            <a:p>
              <a:r>
                <a:rPr lang="en-GB" dirty="0" smtClean="0">
                  <a:solidFill>
                    <a:srgbClr val="00B050"/>
                  </a:solidFill>
                  <a:sym typeface="Wingdings" panose="05000000000000000000" pitchFamily="2" charset="2"/>
                </a:rPr>
                <a:t> </a:t>
              </a:r>
              <a:r>
                <a:rPr lang="en-GB" sz="1050" dirty="0" smtClean="0">
                  <a:solidFill>
                    <a:srgbClr val="00B050"/>
                  </a:solidFill>
                  <a:sym typeface="Wingdings" panose="05000000000000000000" pitchFamily="2" charset="2"/>
                </a:rPr>
                <a:t>Dismounted. No need.</a:t>
              </a:r>
              <a:endParaRPr lang="en-GB" dirty="0">
                <a:solidFill>
                  <a:srgbClr val="00B050"/>
                </a:solidFill>
              </a:endParaRPr>
            </a:p>
          </p:txBody>
        </p:sp>
        <p:sp>
          <p:nvSpPr>
            <p:cNvPr id="71" name="TextBox 70"/>
            <p:cNvSpPr txBox="1"/>
            <p:nvPr/>
          </p:nvSpPr>
          <p:spPr>
            <a:xfrm>
              <a:off x="3070050" y="4650248"/>
              <a:ext cx="1835759" cy="369332"/>
            </a:xfrm>
            <a:prstGeom prst="rect">
              <a:avLst/>
            </a:prstGeom>
            <a:noFill/>
          </p:spPr>
          <p:txBody>
            <a:bodyPr wrap="none" rtlCol="0">
              <a:spAutoFit/>
            </a:bodyPr>
            <a:lstStyle/>
            <a:p>
              <a:r>
                <a:rPr lang="en-GB" dirty="0" smtClean="0">
                  <a:solidFill>
                    <a:srgbClr val="00B050"/>
                  </a:solidFill>
                  <a:sym typeface="Wingdings" panose="05000000000000000000" pitchFamily="2" charset="2"/>
                </a:rPr>
                <a:t> </a:t>
              </a:r>
              <a:r>
                <a:rPr lang="en-GB" sz="1050" dirty="0" smtClean="0">
                  <a:solidFill>
                    <a:srgbClr val="00B050"/>
                  </a:solidFill>
                  <a:sym typeface="Wingdings" panose="05000000000000000000" pitchFamily="2" charset="2"/>
                </a:rPr>
                <a:t>More flow. Good result.</a:t>
              </a:r>
              <a:endParaRPr lang="en-GB" dirty="0">
                <a:solidFill>
                  <a:srgbClr val="00B050"/>
                </a:solidFill>
              </a:endParaRPr>
            </a:p>
          </p:txBody>
        </p:sp>
        <p:sp>
          <p:nvSpPr>
            <p:cNvPr id="72" name="TextBox 71"/>
            <p:cNvSpPr txBox="1"/>
            <p:nvPr/>
          </p:nvSpPr>
          <p:spPr>
            <a:xfrm>
              <a:off x="3596749" y="3588008"/>
              <a:ext cx="1391623" cy="692497"/>
            </a:xfrm>
            <a:prstGeom prst="rect">
              <a:avLst/>
            </a:prstGeom>
            <a:noFill/>
          </p:spPr>
          <p:txBody>
            <a:bodyPr wrap="square" rtlCol="0">
              <a:spAutoFit/>
            </a:bodyPr>
            <a:lstStyle/>
            <a:p>
              <a:r>
                <a:rPr lang="en-GB" dirty="0" smtClean="0">
                  <a:solidFill>
                    <a:srgbClr val="00B050"/>
                  </a:solidFill>
                  <a:sym typeface="Wingdings" panose="05000000000000000000" pitchFamily="2" charset="2"/>
                </a:rPr>
                <a:t> </a:t>
              </a:r>
              <a:r>
                <a:rPr lang="en-GB" sz="1050" dirty="0" smtClean="0">
                  <a:solidFill>
                    <a:srgbClr val="00B050"/>
                  </a:solidFill>
                  <a:sym typeface="Wingdings" panose="05000000000000000000" pitchFamily="2" charset="2"/>
                </a:rPr>
                <a:t>Redone allowing 20 kA @ warm</a:t>
              </a:r>
              <a:endParaRPr lang="en-GB" dirty="0">
                <a:solidFill>
                  <a:srgbClr val="00B050"/>
                </a:solidFill>
              </a:endParaRPr>
            </a:p>
          </p:txBody>
        </p:sp>
      </p:grpSp>
      <p:pic>
        <p:nvPicPr>
          <p:cNvPr id="76" name="Image 6" descr="CERN-logo_outline.jpg"/>
          <p:cNvPicPr>
            <a:picLocks noChangeAspect="1"/>
          </p:cNvPicPr>
          <p:nvPr/>
        </p:nvPicPr>
        <p:blipFill>
          <a:blip r:embed="rId5"/>
          <a:stretch>
            <a:fillRect/>
          </a:stretch>
        </p:blipFill>
        <p:spPr>
          <a:xfrm>
            <a:off x="1414272" y="4554000"/>
            <a:ext cx="494185" cy="486000"/>
          </a:xfrm>
          <a:prstGeom prst="rect">
            <a:avLst/>
          </a:prstGeom>
        </p:spPr>
      </p:pic>
    </p:spTree>
    <p:extLst>
      <p:ext uri="{BB962C8B-B14F-4D97-AF65-F5344CB8AC3E}">
        <p14:creationId xmlns:p14="http://schemas.microsoft.com/office/powerpoint/2010/main" val="35695754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NL" dirty="0" smtClean="0"/>
              <a:t>Other modifications of the horizontal benches</a:t>
            </a:r>
            <a:endParaRPr lang="en-GB" dirty="0"/>
          </a:p>
        </p:txBody>
      </p:sp>
      <p:sp>
        <p:nvSpPr>
          <p:cNvPr id="7" name="Content Placeholder 6"/>
          <p:cNvSpPr>
            <a:spLocks noGrp="1"/>
          </p:cNvSpPr>
          <p:nvPr>
            <p:ph idx="1"/>
          </p:nvPr>
        </p:nvSpPr>
        <p:spPr>
          <a:xfrm>
            <a:off x="506002" y="987574"/>
            <a:ext cx="6056100" cy="3312999"/>
          </a:xfrm>
        </p:spPr>
        <p:txBody>
          <a:bodyPr>
            <a:noAutofit/>
          </a:bodyPr>
          <a:lstStyle/>
          <a:p>
            <a:pPr algn="l"/>
            <a:r>
              <a:rPr lang="nl-NL" sz="1400" dirty="0" smtClean="0"/>
              <a:t>Connectivity </a:t>
            </a:r>
          </a:p>
          <a:p>
            <a:pPr algn="l"/>
            <a:r>
              <a:rPr lang="nl-NL" sz="1400" dirty="0" smtClean="0"/>
              <a:t>Modification </a:t>
            </a:r>
            <a:r>
              <a:rPr lang="nl-NL" sz="1400" dirty="0"/>
              <a:t>of the support </a:t>
            </a:r>
            <a:r>
              <a:rPr lang="nl-NL" sz="1400" dirty="0" smtClean="0"/>
              <a:t>feet to be checked</a:t>
            </a:r>
            <a:endParaRPr lang="nl-NL" sz="1400" dirty="0"/>
          </a:p>
          <a:p>
            <a:pPr algn="l"/>
            <a:r>
              <a:rPr lang="nl-NL" sz="1400" dirty="0" smtClean="0"/>
              <a:t>Anticryostats </a:t>
            </a:r>
            <a:r>
              <a:rPr lang="nl-NL" sz="1400" dirty="0"/>
              <a:t>for magnetic measurements need to be modified </a:t>
            </a:r>
            <a:r>
              <a:rPr lang="nl-NL" sz="1400" dirty="0" smtClean="0"/>
              <a:t>MB </a:t>
            </a:r>
            <a:r>
              <a:rPr lang="nl-NL" sz="1400" dirty="0"/>
              <a:t>magnetic measurement shaft </a:t>
            </a:r>
            <a:r>
              <a:rPr lang="nl-NL" sz="1400" dirty="0" smtClean="0"/>
              <a:t>will </a:t>
            </a:r>
            <a:r>
              <a:rPr lang="nl-NL" sz="1400" dirty="0"/>
              <a:t>be </a:t>
            </a:r>
            <a:r>
              <a:rPr lang="nl-NL" sz="1400" dirty="0" smtClean="0"/>
              <a:t>modified</a:t>
            </a:r>
          </a:p>
          <a:p>
            <a:pPr algn="l"/>
            <a:r>
              <a:rPr lang="nl-NL" sz="1400" dirty="0"/>
              <a:t>Instrumentation</a:t>
            </a:r>
          </a:p>
          <a:p>
            <a:pPr lvl="1" algn="l"/>
            <a:r>
              <a:rPr lang="nl-NL" sz="1200" dirty="0" smtClean="0"/>
              <a:t>Nr. Of vtaps wires and the connectivity to be defined( See presentation of H. Prin)</a:t>
            </a:r>
          </a:p>
          <a:p>
            <a:pPr algn="l"/>
            <a:r>
              <a:rPr lang="nl-NL" sz="1400" dirty="0" smtClean="0"/>
              <a:t>Quench </a:t>
            </a:r>
            <a:r>
              <a:rPr lang="nl-NL" sz="1400" dirty="0"/>
              <a:t>heater </a:t>
            </a:r>
            <a:r>
              <a:rPr lang="nl-NL" sz="1400" dirty="0" smtClean="0"/>
              <a:t>discharge units: </a:t>
            </a:r>
            <a:endParaRPr lang="nl-NL" sz="1400" dirty="0"/>
          </a:p>
          <a:p>
            <a:pPr lvl="1" algn="l"/>
            <a:r>
              <a:rPr lang="nl-NL" sz="1200" dirty="0" smtClean="0"/>
              <a:t>Nr. Of units and hardware to be adapted </a:t>
            </a:r>
          </a:p>
          <a:p>
            <a:pPr lvl="1" algn="l"/>
            <a:r>
              <a:rPr lang="nl-NL" sz="1200" dirty="0" smtClean="0"/>
              <a:t>Need </a:t>
            </a:r>
            <a:r>
              <a:rPr lang="nl-NL" sz="1200" dirty="0"/>
              <a:t>to handle 150 A during discharge from ± 450 V with 7 mF of capacitance</a:t>
            </a:r>
          </a:p>
          <a:p>
            <a:pPr lvl="1" algn="l"/>
            <a:r>
              <a:rPr lang="nl-NL" sz="1200" dirty="0" smtClean="0"/>
              <a:t>Need </a:t>
            </a:r>
            <a:r>
              <a:rPr lang="nl-NL" sz="1200" dirty="0"/>
              <a:t>electronics upgrade to reduce QH delay from 5 to &lt; 1 ms</a:t>
            </a:r>
          </a:p>
          <a:p>
            <a:pPr algn="l"/>
            <a:r>
              <a:rPr lang="nl-NL" sz="1400" dirty="0"/>
              <a:t>Quench detection system</a:t>
            </a:r>
          </a:p>
          <a:p>
            <a:pPr lvl="1" algn="l"/>
            <a:r>
              <a:rPr lang="nl-NL" sz="1200" dirty="0"/>
              <a:t>New QDS in development for the quench detection system. Prototype expected this year with variable detection thresholds (see HiLumi circuit review by J. Steckert, indico 477759</a:t>
            </a:r>
            <a:r>
              <a:rPr lang="nl-NL" sz="1200" dirty="0" smtClean="0"/>
              <a:t>)</a:t>
            </a:r>
            <a:endParaRPr lang="nl-NL" sz="1200" dirty="0"/>
          </a:p>
        </p:txBody>
      </p:sp>
      <p:sp>
        <p:nvSpPr>
          <p:cNvPr id="4" name="Footer Placeholder 3"/>
          <p:cNvSpPr>
            <a:spLocks noGrp="1"/>
          </p:cNvSpPr>
          <p:nvPr>
            <p:ph type="ftr" sz="quarter" idx="11"/>
          </p:nvPr>
        </p:nvSpPr>
        <p:spPr/>
        <p:txBody>
          <a:bodyPr/>
          <a:lstStyle/>
          <a:p>
            <a:r>
              <a:rPr lang="en-GB" noProof="0" smtClean="0"/>
              <a:t>Marta Bajko for QXF REview June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17</a:t>
            </a:fld>
            <a:endParaRPr lang="fr-FR"/>
          </a:p>
        </p:txBody>
      </p:sp>
      <p:pic>
        <p:nvPicPr>
          <p:cNvPr id="9" name="Picture 8" descr="\\cern.ch\dfs\Users\v\vparma\Documents\Private\future activities\Collaboration with Wroclav\Pictures of CFU and SM18\IMG_309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70118" y="789474"/>
            <a:ext cx="2476682" cy="1710268"/>
          </a:xfrm>
          <a:prstGeom prst="rect">
            <a:avLst/>
          </a:prstGeom>
          <a:noFill/>
          <a:extLst/>
        </p:spPr>
      </p:pic>
      <p:pic>
        <p:nvPicPr>
          <p:cNvPr id="13" name="Image 6" descr="CERN-logo_outline.jpg"/>
          <p:cNvPicPr>
            <a:picLocks noChangeAspect="1"/>
          </p:cNvPicPr>
          <p:nvPr/>
        </p:nvPicPr>
        <p:blipFill>
          <a:blip r:embed="rId3"/>
          <a:stretch>
            <a:fillRect/>
          </a:stretch>
        </p:blipFill>
        <p:spPr>
          <a:xfrm>
            <a:off x="1414272" y="4554000"/>
            <a:ext cx="494185" cy="486000"/>
          </a:xfrm>
          <a:prstGeom prst="rect">
            <a:avLst/>
          </a:prstGeom>
        </p:spPr>
      </p:pic>
      <p:grpSp>
        <p:nvGrpSpPr>
          <p:cNvPr id="3" name="Group 2"/>
          <p:cNvGrpSpPr/>
          <p:nvPr/>
        </p:nvGrpSpPr>
        <p:grpSpPr>
          <a:xfrm>
            <a:off x="451832" y="789474"/>
            <a:ext cx="8584664" cy="3764526"/>
            <a:chOff x="451832" y="789474"/>
            <a:chExt cx="8584664" cy="3764526"/>
          </a:xfrm>
        </p:grpSpPr>
        <p:pic>
          <p:nvPicPr>
            <p:cNvPr id="8" name="Picture 7"/>
            <p:cNvPicPr>
              <a:picLocks noChangeAspect="1"/>
            </p:cNvPicPr>
            <p:nvPr/>
          </p:nvPicPr>
          <p:blipFill>
            <a:blip r:embed="rId4"/>
            <a:stretch>
              <a:fillRect/>
            </a:stretch>
          </p:blipFill>
          <p:spPr>
            <a:xfrm>
              <a:off x="451832" y="789474"/>
              <a:ext cx="8584664" cy="3764526"/>
            </a:xfrm>
            <a:prstGeom prst="rect">
              <a:avLst/>
            </a:prstGeom>
            <a:solidFill>
              <a:schemeClr val="bg1"/>
            </a:solidFill>
            <a:ln w="38100" cmpd="sng">
              <a:solidFill>
                <a:srgbClr val="004A5F"/>
              </a:solidFill>
            </a:ln>
          </p:spPr>
        </p:pic>
        <p:sp>
          <p:nvSpPr>
            <p:cNvPr id="12" name="TextBox 11"/>
            <p:cNvSpPr txBox="1"/>
            <p:nvPr/>
          </p:nvSpPr>
          <p:spPr>
            <a:xfrm>
              <a:off x="6169093" y="1419622"/>
              <a:ext cx="2669959" cy="261610"/>
            </a:xfrm>
            <a:prstGeom prst="rect">
              <a:avLst/>
            </a:prstGeom>
            <a:solidFill>
              <a:srgbClr val="FFFF00"/>
            </a:solidFill>
          </p:spPr>
          <p:txBody>
            <a:bodyPr wrap="none" rtlCol="0">
              <a:spAutoFit/>
            </a:bodyPr>
            <a:lstStyle/>
            <a:p>
              <a:r>
                <a:rPr lang="en-GB" sz="1100" dirty="0" smtClean="0"/>
                <a:t>NEEDS of QH power supplies for SM18</a:t>
              </a:r>
              <a:endParaRPr lang="en-GB" sz="1100" dirty="0"/>
            </a:p>
          </p:txBody>
        </p:sp>
      </p:grpSp>
      <p:grpSp>
        <p:nvGrpSpPr>
          <p:cNvPr id="2" name="Group 1"/>
          <p:cNvGrpSpPr/>
          <p:nvPr/>
        </p:nvGrpSpPr>
        <p:grpSpPr>
          <a:xfrm>
            <a:off x="203093" y="1131590"/>
            <a:ext cx="5999719" cy="2592000"/>
            <a:chOff x="203093" y="1131590"/>
            <a:chExt cx="5999719" cy="2592000"/>
          </a:xfrm>
        </p:grpSpPr>
        <p:pic>
          <p:nvPicPr>
            <p:cNvPr id="10" name="Picture 9"/>
            <p:cNvPicPr>
              <a:picLocks noChangeAspect="1"/>
            </p:cNvPicPr>
            <p:nvPr/>
          </p:nvPicPr>
          <p:blipFill>
            <a:blip r:embed="rId5"/>
            <a:stretch>
              <a:fillRect/>
            </a:stretch>
          </p:blipFill>
          <p:spPr>
            <a:xfrm>
              <a:off x="203093" y="1131590"/>
              <a:ext cx="5999719" cy="2592000"/>
            </a:xfrm>
            <a:prstGeom prst="rect">
              <a:avLst/>
            </a:prstGeom>
            <a:solidFill>
              <a:srgbClr val="FFFFFF"/>
            </a:solidFill>
            <a:ln w="38100" cmpd="sng">
              <a:solidFill>
                <a:schemeClr val="bg2">
                  <a:lumMod val="50000"/>
                </a:schemeClr>
              </a:solidFill>
            </a:ln>
          </p:spPr>
        </p:pic>
        <p:sp>
          <p:nvSpPr>
            <p:cNvPr id="11" name="TextBox 10"/>
            <p:cNvSpPr txBox="1"/>
            <p:nvPr/>
          </p:nvSpPr>
          <p:spPr>
            <a:xfrm>
              <a:off x="1905000" y="3003798"/>
              <a:ext cx="2165815" cy="246221"/>
            </a:xfrm>
            <a:prstGeom prst="rect">
              <a:avLst/>
            </a:prstGeom>
            <a:solidFill>
              <a:srgbClr val="FFFF00"/>
            </a:solidFill>
          </p:spPr>
          <p:txBody>
            <a:bodyPr wrap="none" rtlCol="0">
              <a:spAutoFit/>
            </a:bodyPr>
            <a:lstStyle/>
            <a:p>
              <a:r>
                <a:rPr lang="en-GB" sz="1000" dirty="0" smtClean="0"/>
                <a:t>NEEDS of CLIQ systems for SM18</a:t>
              </a:r>
              <a:endParaRPr lang="en-GB" sz="1000" dirty="0"/>
            </a:p>
          </p:txBody>
        </p:sp>
      </p:grpSp>
    </p:spTree>
    <p:extLst>
      <p:ext uri="{BB962C8B-B14F-4D97-AF65-F5344CB8AC3E}">
        <p14:creationId xmlns:p14="http://schemas.microsoft.com/office/powerpoint/2010/main" val="6577903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5666"/>
            <a:ext cx="7920000" cy="540000"/>
          </a:xfrm>
        </p:spPr>
        <p:txBody>
          <a:bodyPr/>
          <a:lstStyle/>
          <a:p>
            <a:r>
              <a:rPr lang="en-GB" dirty="0" smtClean="0"/>
              <a:t>Status </a:t>
            </a:r>
            <a:r>
              <a:rPr lang="en-GB" dirty="0" smtClean="0"/>
              <a:t>of benches for testing at CERN</a:t>
            </a:r>
            <a:endParaRPr lang="en-GB" dirty="0"/>
          </a:p>
        </p:txBody>
      </p:sp>
      <p:sp>
        <p:nvSpPr>
          <p:cNvPr id="4" name="Footer Placeholder 3"/>
          <p:cNvSpPr>
            <a:spLocks noGrp="1"/>
          </p:cNvSpPr>
          <p:nvPr>
            <p:ph type="ftr" sz="quarter" idx="11"/>
          </p:nvPr>
        </p:nvSpPr>
        <p:spPr/>
        <p:txBody>
          <a:bodyPr/>
          <a:lstStyle/>
          <a:p>
            <a:r>
              <a:rPr lang="en-GB" noProof="0" dirty="0" smtClean="0"/>
              <a:t>Marta Bajko for QXF </a:t>
            </a:r>
            <a:r>
              <a:rPr lang="en-GB" noProof="0" dirty="0" err="1" smtClean="0"/>
              <a:t>REview</a:t>
            </a:r>
            <a:r>
              <a:rPr lang="en-GB" noProof="0" dirty="0" smtClean="0"/>
              <a:t> June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18</a:t>
            </a:fld>
            <a:endParaRPr lang="fr-F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rot="10800000">
            <a:off x="305340" y="1608473"/>
            <a:ext cx="8244408" cy="2403436"/>
          </a:xfrm>
          <a:prstGeom prst="rect">
            <a:avLst/>
          </a:prstGeom>
        </p:spPr>
      </p:pic>
      <p:grpSp>
        <p:nvGrpSpPr>
          <p:cNvPr id="19" name="Group 18"/>
          <p:cNvGrpSpPr/>
          <p:nvPr/>
        </p:nvGrpSpPr>
        <p:grpSpPr>
          <a:xfrm>
            <a:off x="4894038" y="1923678"/>
            <a:ext cx="2448272" cy="775057"/>
            <a:chOff x="4877780" y="1636816"/>
            <a:chExt cx="2448272" cy="775057"/>
          </a:xfrm>
        </p:grpSpPr>
        <p:sp>
          <p:nvSpPr>
            <p:cNvPr id="9" name="Rectangle 8"/>
            <p:cNvSpPr/>
            <p:nvPr/>
          </p:nvSpPr>
          <p:spPr>
            <a:xfrm>
              <a:off x="6173924" y="2047080"/>
              <a:ext cx="1152128" cy="144016"/>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p:nvSpPr>
          <p:spPr>
            <a:xfrm>
              <a:off x="6173924" y="2267857"/>
              <a:ext cx="1152128" cy="144016"/>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Box 12"/>
            <p:cNvSpPr txBox="1"/>
            <p:nvPr/>
          </p:nvSpPr>
          <p:spPr>
            <a:xfrm>
              <a:off x="4877780" y="1636816"/>
              <a:ext cx="2074607" cy="430887"/>
            </a:xfrm>
            <a:prstGeom prst="rect">
              <a:avLst/>
            </a:prstGeom>
            <a:noFill/>
          </p:spPr>
          <p:txBody>
            <a:bodyPr wrap="none" rtlCol="0">
              <a:spAutoFit/>
            </a:bodyPr>
            <a:lstStyle/>
            <a:p>
              <a:r>
                <a:rPr lang="en-GB" sz="1100" b="1" dirty="0" smtClean="0">
                  <a:solidFill>
                    <a:srgbClr val="FFFF00"/>
                  </a:solidFill>
                </a:rPr>
                <a:t>Cluster A in 2017 max 20 kA</a:t>
              </a:r>
            </a:p>
            <a:p>
              <a:pPr algn="ctr"/>
              <a:r>
                <a:rPr lang="en-GB" sz="1100" b="1" dirty="0" smtClean="0">
                  <a:solidFill>
                    <a:srgbClr val="FFFF00"/>
                  </a:solidFill>
                </a:rPr>
                <a:t>Horizontal : Q1</a:t>
              </a:r>
              <a:r>
                <a:rPr lang="en-GB" sz="1100" b="1" dirty="0">
                  <a:solidFill>
                    <a:srgbClr val="FFFF00"/>
                  </a:solidFill>
                </a:rPr>
                <a:t>, </a:t>
              </a:r>
              <a:r>
                <a:rPr lang="en-GB" sz="1100" b="1" dirty="0" smtClean="0">
                  <a:solidFill>
                    <a:srgbClr val="FFFF00"/>
                  </a:solidFill>
                </a:rPr>
                <a:t>Q2a,Q2b,Q3</a:t>
              </a:r>
              <a:endParaRPr lang="en-GB" sz="1100" b="1" dirty="0">
                <a:solidFill>
                  <a:srgbClr val="FFFF00"/>
                </a:solidFill>
              </a:endParaRPr>
            </a:p>
          </p:txBody>
        </p:sp>
      </p:grpSp>
      <p:grpSp>
        <p:nvGrpSpPr>
          <p:cNvPr id="18" name="Group 17"/>
          <p:cNvGrpSpPr/>
          <p:nvPr/>
        </p:nvGrpSpPr>
        <p:grpSpPr>
          <a:xfrm>
            <a:off x="3366551" y="1290996"/>
            <a:ext cx="2515432" cy="1296144"/>
            <a:chOff x="3396743" y="1002964"/>
            <a:chExt cx="2515432" cy="1296144"/>
          </a:xfrm>
        </p:grpSpPr>
        <p:sp>
          <p:nvSpPr>
            <p:cNvPr id="8" name="Oval 7"/>
            <p:cNvSpPr/>
            <p:nvPr/>
          </p:nvSpPr>
          <p:spPr>
            <a:xfrm>
              <a:off x="4408243" y="2083084"/>
              <a:ext cx="216024" cy="21602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TextBox 13"/>
            <p:cNvSpPr txBox="1"/>
            <p:nvPr/>
          </p:nvSpPr>
          <p:spPr>
            <a:xfrm>
              <a:off x="3396743" y="1002964"/>
              <a:ext cx="2515432" cy="430887"/>
            </a:xfrm>
            <a:prstGeom prst="rect">
              <a:avLst/>
            </a:prstGeom>
            <a:noFill/>
          </p:spPr>
          <p:txBody>
            <a:bodyPr wrap="none" rtlCol="0">
              <a:spAutoFit/>
            </a:bodyPr>
            <a:lstStyle/>
            <a:p>
              <a:r>
                <a:rPr lang="en-GB" sz="1100" b="1" dirty="0" smtClean="0">
                  <a:solidFill>
                    <a:schemeClr val="tx2">
                      <a:lumMod val="60000"/>
                      <a:lumOff val="40000"/>
                    </a:schemeClr>
                  </a:solidFill>
                </a:rPr>
                <a:t>Cluster D in 2017 full configuration</a:t>
              </a:r>
            </a:p>
            <a:p>
              <a:pPr algn="ctr"/>
              <a:r>
                <a:rPr lang="en-GB" sz="1100" b="1" dirty="0" smtClean="0">
                  <a:solidFill>
                    <a:schemeClr val="tx2">
                      <a:lumMod val="60000"/>
                      <a:lumOff val="40000"/>
                    </a:schemeClr>
                  </a:solidFill>
                </a:rPr>
                <a:t>Vertical :MQXFS</a:t>
              </a:r>
              <a:endParaRPr lang="en-GB" sz="1100" b="1" dirty="0">
                <a:solidFill>
                  <a:schemeClr val="tx2">
                    <a:lumMod val="60000"/>
                    <a:lumOff val="40000"/>
                  </a:schemeClr>
                </a:solidFill>
              </a:endParaRPr>
            </a:p>
          </p:txBody>
        </p:sp>
      </p:grpSp>
      <p:grpSp>
        <p:nvGrpSpPr>
          <p:cNvPr id="17" name="Group 16"/>
          <p:cNvGrpSpPr/>
          <p:nvPr/>
        </p:nvGrpSpPr>
        <p:grpSpPr>
          <a:xfrm>
            <a:off x="527108" y="1295410"/>
            <a:ext cx="1742785" cy="1003698"/>
            <a:chOff x="557300" y="1007378"/>
            <a:chExt cx="1742785" cy="1003698"/>
          </a:xfrm>
        </p:grpSpPr>
        <p:sp>
          <p:nvSpPr>
            <p:cNvPr id="7" name="Oval 6"/>
            <p:cNvSpPr/>
            <p:nvPr/>
          </p:nvSpPr>
          <p:spPr>
            <a:xfrm>
              <a:off x="1133364" y="1795052"/>
              <a:ext cx="216024" cy="21602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p:cNvSpPr txBox="1"/>
            <p:nvPr/>
          </p:nvSpPr>
          <p:spPr>
            <a:xfrm>
              <a:off x="557300" y="1007378"/>
              <a:ext cx="1742785" cy="430887"/>
            </a:xfrm>
            <a:prstGeom prst="rect">
              <a:avLst/>
            </a:prstGeom>
            <a:noFill/>
          </p:spPr>
          <p:txBody>
            <a:bodyPr wrap="none" rtlCol="0">
              <a:spAutoFit/>
            </a:bodyPr>
            <a:lstStyle/>
            <a:p>
              <a:r>
                <a:rPr lang="en-GB" sz="1100" b="1" dirty="0" smtClean="0">
                  <a:solidFill>
                    <a:schemeClr val="tx2">
                      <a:lumMod val="60000"/>
                      <a:lumOff val="40000"/>
                    </a:schemeClr>
                  </a:solidFill>
                </a:rPr>
                <a:t>HFM </a:t>
              </a:r>
              <a:r>
                <a:rPr lang="en-GB" sz="1100" b="1" dirty="0" smtClean="0">
                  <a:solidFill>
                    <a:schemeClr val="tx2">
                      <a:lumMod val="60000"/>
                      <a:lumOff val="40000"/>
                    </a:schemeClr>
                  </a:solidFill>
                </a:rPr>
                <a:t>in 2016 max </a:t>
              </a:r>
              <a:r>
                <a:rPr lang="en-GB" sz="1100" b="1" dirty="0" smtClean="0">
                  <a:solidFill>
                    <a:schemeClr val="tx2">
                      <a:lumMod val="60000"/>
                      <a:lumOff val="40000"/>
                    </a:schemeClr>
                  </a:solidFill>
                </a:rPr>
                <a:t>20 kA</a:t>
              </a:r>
            </a:p>
            <a:p>
              <a:pPr algn="ctr"/>
              <a:r>
                <a:rPr lang="en-GB" sz="1100" b="1" dirty="0" smtClean="0">
                  <a:solidFill>
                    <a:schemeClr val="tx2">
                      <a:lumMod val="60000"/>
                      <a:lumOff val="40000"/>
                    </a:schemeClr>
                  </a:solidFill>
                </a:rPr>
                <a:t>Vertical : MQXFS</a:t>
              </a:r>
              <a:endParaRPr lang="en-GB" sz="1100" b="1" dirty="0">
                <a:solidFill>
                  <a:schemeClr val="tx2">
                    <a:lumMod val="60000"/>
                    <a:lumOff val="40000"/>
                  </a:schemeClr>
                </a:solidFill>
              </a:endParaRPr>
            </a:p>
          </p:txBody>
        </p:sp>
      </p:grpSp>
      <p:grpSp>
        <p:nvGrpSpPr>
          <p:cNvPr id="20" name="Group 19"/>
          <p:cNvGrpSpPr/>
          <p:nvPr/>
        </p:nvGrpSpPr>
        <p:grpSpPr>
          <a:xfrm>
            <a:off x="1398500" y="3398023"/>
            <a:ext cx="3161056" cy="448478"/>
            <a:chOff x="1428692" y="3109991"/>
            <a:chExt cx="3161056" cy="448478"/>
          </a:xfrm>
        </p:grpSpPr>
        <p:sp>
          <p:nvSpPr>
            <p:cNvPr id="11" name="Rectangle 10"/>
            <p:cNvSpPr/>
            <p:nvPr/>
          </p:nvSpPr>
          <p:spPr>
            <a:xfrm>
              <a:off x="3437620" y="3109991"/>
              <a:ext cx="1152128" cy="144016"/>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ectangle 11"/>
            <p:cNvSpPr/>
            <p:nvPr/>
          </p:nvSpPr>
          <p:spPr>
            <a:xfrm>
              <a:off x="3437620" y="3379228"/>
              <a:ext cx="1152128" cy="144016"/>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TextBox 15"/>
            <p:cNvSpPr txBox="1"/>
            <p:nvPr/>
          </p:nvSpPr>
          <p:spPr>
            <a:xfrm>
              <a:off x="1428692" y="3127582"/>
              <a:ext cx="2113079" cy="430887"/>
            </a:xfrm>
            <a:prstGeom prst="rect">
              <a:avLst/>
            </a:prstGeom>
            <a:noFill/>
          </p:spPr>
          <p:txBody>
            <a:bodyPr wrap="none" rtlCol="0">
              <a:spAutoFit/>
            </a:bodyPr>
            <a:lstStyle/>
            <a:p>
              <a:r>
                <a:rPr lang="en-GB" sz="1100" b="1" dirty="0" smtClean="0">
                  <a:solidFill>
                    <a:srgbClr val="FFFF00"/>
                  </a:solidFill>
                </a:rPr>
                <a:t>Cluster F in 2020 max 20 kA</a:t>
              </a:r>
            </a:p>
            <a:p>
              <a:pPr algn="ctr"/>
              <a:r>
                <a:rPr lang="en-GB" sz="1100" b="1" dirty="0" smtClean="0">
                  <a:solidFill>
                    <a:srgbClr val="FFFF00"/>
                  </a:solidFill>
                </a:rPr>
                <a:t>Horizontal : Q1, Q2a,Q2b,Q3</a:t>
              </a:r>
              <a:endParaRPr lang="en-GB" sz="1100" b="1" dirty="0">
                <a:solidFill>
                  <a:srgbClr val="FFFF00"/>
                </a:solidFill>
              </a:endParaRPr>
            </a:p>
          </p:txBody>
        </p:sp>
      </p:grpSp>
      <p:pic>
        <p:nvPicPr>
          <p:cNvPr id="21" name="Image 6" descr="CERN-logo_outline.jpg"/>
          <p:cNvPicPr>
            <a:picLocks noChangeAspect="1"/>
          </p:cNvPicPr>
          <p:nvPr/>
        </p:nvPicPr>
        <p:blipFill>
          <a:blip r:embed="rId3"/>
          <a:stretch>
            <a:fillRect/>
          </a:stretch>
        </p:blipFill>
        <p:spPr>
          <a:xfrm>
            <a:off x="1414272" y="4554000"/>
            <a:ext cx="494185" cy="486000"/>
          </a:xfrm>
          <a:prstGeom prst="rect">
            <a:avLst/>
          </a:prstGeom>
        </p:spPr>
      </p:pic>
      <p:grpSp>
        <p:nvGrpSpPr>
          <p:cNvPr id="3" name="Group 2"/>
          <p:cNvGrpSpPr/>
          <p:nvPr/>
        </p:nvGrpSpPr>
        <p:grpSpPr>
          <a:xfrm>
            <a:off x="555466" y="612056"/>
            <a:ext cx="8607276" cy="3941944"/>
            <a:chOff x="555466" y="612056"/>
            <a:chExt cx="8607276" cy="3941944"/>
          </a:xfrm>
        </p:grpSpPr>
        <p:sp>
          <p:nvSpPr>
            <p:cNvPr id="22" name="TextBox 21"/>
            <p:cNvSpPr txBox="1"/>
            <p:nvPr/>
          </p:nvSpPr>
          <p:spPr>
            <a:xfrm>
              <a:off x="3366551" y="635666"/>
              <a:ext cx="2502683" cy="646331"/>
            </a:xfrm>
            <a:prstGeom prst="rect">
              <a:avLst/>
            </a:prstGeom>
            <a:solidFill>
              <a:srgbClr val="FFFFFF"/>
            </a:solidFill>
          </p:spPr>
          <p:txBody>
            <a:bodyPr wrap="none" rtlCol="0">
              <a:spAutoFit/>
            </a:bodyPr>
            <a:lstStyle/>
            <a:p>
              <a:r>
                <a:rPr lang="en-US" sz="1200" dirty="0" smtClean="0"/>
                <a:t>CE finished. Installation started</a:t>
              </a:r>
            </a:p>
            <a:p>
              <a:r>
                <a:rPr lang="en-US" sz="1200" dirty="0" smtClean="0"/>
                <a:t>Commissioning the earliest in Aug </a:t>
              </a:r>
            </a:p>
            <a:p>
              <a:r>
                <a:rPr lang="en-US" sz="1200" dirty="0" smtClean="0"/>
                <a:t>Operational in October 2016</a:t>
              </a:r>
            </a:p>
          </p:txBody>
        </p:sp>
        <p:sp>
          <p:nvSpPr>
            <p:cNvPr id="23" name="TextBox 22"/>
            <p:cNvSpPr txBox="1"/>
            <p:nvPr/>
          </p:nvSpPr>
          <p:spPr>
            <a:xfrm>
              <a:off x="6688593" y="972244"/>
              <a:ext cx="2474149" cy="646331"/>
            </a:xfrm>
            <a:prstGeom prst="rect">
              <a:avLst/>
            </a:prstGeom>
            <a:solidFill>
              <a:srgbClr val="FFFFFF"/>
            </a:solidFill>
          </p:spPr>
          <p:txBody>
            <a:bodyPr wrap="square" rtlCol="0">
              <a:spAutoFit/>
            </a:bodyPr>
            <a:lstStyle/>
            <a:p>
              <a:pPr algn="just"/>
              <a:r>
                <a:rPr lang="en-US" sz="1200" dirty="0" smtClean="0"/>
                <a:t>Test at Warm done with success.</a:t>
              </a:r>
            </a:p>
            <a:p>
              <a:pPr algn="just"/>
              <a:r>
                <a:rPr lang="en-US" sz="1200" dirty="0" smtClean="0"/>
                <a:t>Test at cold and qualification with magnet by the end of 2016.</a:t>
              </a:r>
            </a:p>
          </p:txBody>
        </p:sp>
        <p:sp>
          <p:nvSpPr>
            <p:cNvPr id="24" name="TextBox 23"/>
            <p:cNvSpPr txBox="1"/>
            <p:nvPr/>
          </p:nvSpPr>
          <p:spPr>
            <a:xfrm>
              <a:off x="555466" y="612056"/>
              <a:ext cx="2109021" cy="646331"/>
            </a:xfrm>
            <a:prstGeom prst="rect">
              <a:avLst/>
            </a:prstGeom>
            <a:solidFill>
              <a:srgbClr val="FFFFFF"/>
            </a:solidFill>
          </p:spPr>
          <p:txBody>
            <a:bodyPr wrap="none" rtlCol="0">
              <a:spAutoFit/>
            </a:bodyPr>
            <a:lstStyle/>
            <a:p>
              <a:r>
                <a:rPr lang="en-US" sz="1200" dirty="0" smtClean="0"/>
                <a:t>Installation finished</a:t>
              </a:r>
            </a:p>
            <a:p>
              <a:r>
                <a:rPr lang="en-US" sz="1200" dirty="0" smtClean="0"/>
                <a:t>Commissioning in May </a:t>
              </a:r>
              <a:r>
                <a:rPr lang="en-US" sz="1200" dirty="0" smtClean="0"/>
                <a:t>June</a:t>
              </a:r>
            </a:p>
            <a:p>
              <a:r>
                <a:rPr lang="en-US" sz="1200" dirty="0" smtClean="0"/>
                <a:t>Operational in July 2016</a:t>
              </a:r>
              <a:endParaRPr lang="en-US" sz="1200" dirty="0" smtClean="0"/>
            </a:p>
          </p:txBody>
        </p:sp>
        <p:sp>
          <p:nvSpPr>
            <p:cNvPr id="25" name="TextBox 24"/>
            <p:cNvSpPr txBox="1"/>
            <p:nvPr/>
          </p:nvSpPr>
          <p:spPr>
            <a:xfrm>
              <a:off x="2664487" y="4092335"/>
              <a:ext cx="2323247" cy="461665"/>
            </a:xfrm>
            <a:prstGeom prst="rect">
              <a:avLst/>
            </a:prstGeom>
            <a:solidFill>
              <a:srgbClr val="FFFFFF"/>
            </a:solidFill>
          </p:spPr>
          <p:txBody>
            <a:bodyPr wrap="none" rtlCol="0">
              <a:spAutoFit/>
            </a:bodyPr>
            <a:lstStyle/>
            <a:p>
              <a:r>
                <a:rPr lang="en-US" sz="1200" dirty="0" smtClean="0"/>
                <a:t>Functional </a:t>
              </a:r>
              <a:r>
                <a:rPr lang="en-US" sz="1200" dirty="0"/>
                <a:t>s</a:t>
              </a:r>
              <a:r>
                <a:rPr lang="en-US" sz="1200" dirty="0" smtClean="0"/>
                <a:t>pecification is done</a:t>
              </a:r>
            </a:p>
            <a:p>
              <a:r>
                <a:rPr lang="en-US" sz="1200" dirty="0" smtClean="0"/>
                <a:t>Foreseen for 2020</a:t>
              </a:r>
            </a:p>
          </p:txBody>
        </p:sp>
      </p:grpSp>
    </p:spTree>
    <p:extLst>
      <p:ext uri="{BB962C8B-B14F-4D97-AF65-F5344CB8AC3E}">
        <p14:creationId xmlns:p14="http://schemas.microsoft.com/office/powerpoint/2010/main" val="3691079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491630"/>
            <a:ext cx="6157192" cy="2526644"/>
          </a:xfrm>
        </p:spPr>
        <p:txBody>
          <a:bodyPr>
            <a:normAutofit/>
          </a:bodyPr>
          <a:lstStyle/>
          <a:p>
            <a:pPr marL="457200" lvl="1" indent="0" algn="l">
              <a:buNone/>
            </a:pPr>
            <a:r>
              <a:rPr lang="en-GB" sz="1600" dirty="0" smtClean="0"/>
              <a:t>CRYOGENIC COOLING PRODUCTION: </a:t>
            </a:r>
            <a:r>
              <a:rPr lang="en-GB" sz="1600" b="1" dirty="0" smtClean="0"/>
              <a:t>+ 35 g/s </a:t>
            </a:r>
            <a:r>
              <a:rPr lang="en-GB" sz="1600" b="1" dirty="0" err="1" smtClean="0"/>
              <a:t>LHe</a:t>
            </a:r>
            <a:r>
              <a:rPr lang="en-GB" sz="1600" b="1" dirty="0" smtClean="0"/>
              <a:t> </a:t>
            </a:r>
          </a:p>
          <a:p>
            <a:pPr marL="457200" lvl="1" indent="0" algn="l">
              <a:buNone/>
            </a:pPr>
            <a:r>
              <a:rPr lang="en-GB" sz="1050" dirty="0" smtClean="0"/>
              <a:t>NEEDS essentially for the running of the HL LHC IR STRING in parallel with magnet testing</a:t>
            </a:r>
          </a:p>
          <a:p>
            <a:pPr marL="457200" lvl="1" indent="0" algn="l">
              <a:buNone/>
            </a:pPr>
            <a:r>
              <a:rPr lang="en-GB" sz="1600" dirty="0" smtClean="0"/>
              <a:t>DEMINERALISED WATER PRODUCTION: </a:t>
            </a:r>
            <a:r>
              <a:rPr lang="en-GB" sz="1600" b="1" dirty="0" smtClean="0"/>
              <a:t>+ 150 m</a:t>
            </a:r>
            <a:r>
              <a:rPr lang="en-GB" sz="1600" b="1" baseline="30000" dirty="0" smtClean="0"/>
              <a:t>3</a:t>
            </a:r>
            <a:r>
              <a:rPr lang="en-GB" sz="1600" b="1" dirty="0" smtClean="0"/>
              <a:t>/h </a:t>
            </a:r>
          </a:p>
          <a:p>
            <a:pPr marL="457200" lvl="1" indent="0" algn="l">
              <a:buNone/>
            </a:pPr>
            <a:r>
              <a:rPr lang="en-GB" sz="1050" dirty="0" smtClean="0"/>
              <a:t>NEEDS </a:t>
            </a:r>
            <a:r>
              <a:rPr lang="en-GB" sz="1050" dirty="0"/>
              <a:t>FOR DEMINERALISED WATER ENTIRELLY COMING </a:t>
            </a:r>
            <a:r>
              <a:rPr lang="en-GB" sz="1050" dirty="0" smtClean="0"/>
              <a:t>FROM MAGNET operation</a:t>
            </a:r>
            <a:endParaRPr lang="en-GB" sz="1050" dirty="0"/>
          </a:p>
          <a:p>
            <a:pPr marL="457200" lvl="1" indent="0" algn="l">
              <a:buNone/>
            </a:pPr>
            <a:r>
              <a:rPr lang="en-GB" sz="1600" dirty="0" smtClean="0"/>
              <a:t>HANDLING: </a:t>
            </a:r>
            <a:r>
              <a:rPr lang="en-GB" sz="1600" b="1" dirty="0" smtClean="0"/>
              <a:t>25 t and longer rope</a:t>
            </a:r>
          </a:p>
          <a:p>
            <a:pPr marL="457200" lvl="1" indent="0" algn="l">
              <a:buNone/>
            </a:pPr>
            <a:r>
              <a:rPr lang="en-GB" sz="1050" dirty="0" smtClean="0"/>
              <a:t>NEEDS FOR OVERHEAD CRANE CHANGE ENTIRELLY COMING FROM MAGNET OPERATION  </a:t>
            </a:r>
          </a:p>
          <a:p>
            <a:pPr marL="457200" lvl="1" indent="0" algn="l">
              <a:buNone/>
            </a:pPr>
            <a:r>
              <a:rPr lang="en-GB" sz="1600" dirty="0" err="1" smtClean="0"/>
              <a:t>nCONTROL</a:t>
            </a:r>
            <a:r>
              <a:rPr lang="en-GB" sz="1600" dirty="0" smtClean="0"/>
              <a:t> ROOM</a:t>
            </a:r>
          </a:p>
          <a:p>
            <a:pPr marL="457200" lvl="1" indent="0" algn="l">
              <a:buNone/>
            </a:pPr>
            <a:r>
              <a:rPr lang="en-GB" sz="1050" dirty="0" smtClean="0"/>
              <a:t>NEEDS TO EXTEND THE TOO SMALL CONTROL ROOM OF THE VERTICAL </a:t>
            </a:r>
          </a:p>
          <a:p>
            <a:pPr marL="457200" lvl="1" indent="0" algn="l">
              <a:buNone/>
            </a:pPr>
            <a:r>
              <a:rPr lang="en-GB" sz="1050" dirty="0" smtClean="0"/>
              <a:t>TEST FACILITY TO BE USED ALSDO FOR HORIZONTAL BENCHES AND </a:t>
            </a:r>
            <a:r>
              <a:rPr lang="en-GB" sz="1050" dirty="0" err="1" smtClean="0"/>
              <a:t>Sc</a:t>
            </a:r>
            <a:r>
              <a:rPr lang="en-GB" sz="1050" dirty="0"/>
              <a:t> </a:t>
            </a:r>
            <a:r>
              <a:rPr lang="en-GB" sz="1050" dirty="0" smtClean="0"/>
              <a:t>link</a:t>
            </a:r>
          </a:p>
          <a:p>
            <a:pPr lvl="1" algn="l">
              <a:buFont typeface="Arial" panose="020B0604020202020204" pitchFamily="34" charset="0"/>
              <a:buChar char="•"/>
            </a:pPr>
            <a:endParaRPr lang="en-GB" sz="1050" dirty="0"/>
          </a:p>
        </p:txBody>
      </p:sp>
      <p:sp>
        <p:nvSpPr>
          <p:cNvPr id="5" name="Title 2"/>
          <p:cNvSpPr txBox="1">
            <a:spLocks/>
          </p:cNvSpPr>
          <p:nvPr/>
        </p:nvSpPr>
        <p:spPr bwMode="auto">
          <a:xfrm rot="10800000" flipV="1">
            <a:off x="2439003" y="285431"/>
            <a:ext cx="4779170" cy="198156"/>
          </a:xfrm>
          <a:prstGeom prst="rect">
            <a:avLst/>
          </a:prstGeom>
          <a:noFill/>
          <a:ln w="9525">
            <a:noFill/>
            <a:miter lim="800000"/>
            <a:headEnd/>
            <a:tailEnd/>
          </a:ln>
        </p:spPr>
        <p:txBody>
          <a:bodyPr vert="horz" wrap="square" lIns="68580" tIns="34290" rIns="68580" bIns="34290" numCol="1" anchor="ctr" anchorCtr="0" compatLnSpc="1">
            <a:prstTxWarp prst="textNoShape">
              <a:avLst/>
            </a:prstTxWarp>
            <a:noAutofit/>
          </a:bodyPr>
          <a:lstStyle>
            <a:lvl1pPr algn="ctr" rtl="0" eaLnBrk="0" fontAlgn="base" hangingPunct="0">
              <a:spcBef>
                <a:spcPct val="0"/>
              </a:spcBef>
              <a:spcAft>
                <a:spcPct val="0"/>
              </a:spcAft>
              <a:defRPr sz="2600">
                <a:solidFill>
                  <a:srgbClr val="FFFFFF"/>
                </a:solidFill>
                <a:latin typeface="+mj-lt"/>
                <a:ea typeface="+mj-ea"/>
                <a:cs typeface="+mj-cs"/>
              </a:defRPr>
            </a:lvl1pPr>
            <a:lvl2pPr algn="ctr" rtl="0" eaLnBrk="0" fontAlgn="base" hangingPunct="0">
              <a:spcBef>
                <a:spcPct val="0"/>
              </a:spcBef>
              <a:spcAft>
                <a:spcPct val="0"/>
              </a:spcAft>
              <a:defRPr sz="2600">
                <a:solidFill>
                  <a:srgbClr val="FFFFFF"/>
                </a:solidFill>
                <a:latin typeface="Felix Titling" pitchFamily="82" charset="0"/>
              </a:defRPr>
            </a:lvl2pPr>
            <a:lvl3pPr algn="ctr" rtl="0" eaLnBrk="0" fontAlgn="base" hangingPunct="0">
              <a:spcBef>
                <a:spcPct val="0"/>
              </a:spcBef>
              <a:spcAft>
                <a:spcPct val="0"/>
              </a:spcAft>
              <a:defRPr sz="2600">
                <a:solidFill>
                  <a:srgbClr val="FFFFFF"/>
                </a:solidFill>
                <a:latin typeface="Felix Titling" pitchFamily="82" charset="0"/>
              </a:defRPr>
            </a:lvl3pPr>
            <a:lvl4pPr algn="ctr" rtl="0" eaLnBrk="0" fontAlgn="base" hangingPunct="0">
              <a:spcBef>
                <a:spcPct val="0"/>
              </a:spcBef>
              <a:spcAft>
                <a:spcPct val="0"/>
              </a:spcAft>
              <a:defRPr sz="2600">
                <a:solidFill>
                  <a:srgbClr val="FFFFFF"/>
                </a:solidFill>
                <a:latin typeface="Felix Titling" pitchFamily="82" charset="0"/>
              </a:defRPr>
            </a:lvl4pPr>
            <a:lvl5pPr algn="ctr" rtl="0" eaLnBrk="0" fontAlgn="base" hangingPunct="0">
              <a:spcBef>
                <a:spcPct val="0"/>
              </a:spcBef>
              <a:spcAft>
                <a:spcPct val="0"/>
              </a:spcAft>
              <a:defRPr sz="2600">
                <a:solidFill>
                  <a:srgbClr val="FFFFFF"/>
                </a:solidFill>
                <a:latin typeface="Felix Titling" pitchFamily="82" charset="0"/>
              </a:defRPr>
            </a:lvl5pPr>
            <a:lvl6pPr marL="457200" algn="ctr" rtl="0" fontAlgn="base">
              <a:spcBef>
                <a:spcPct val="0"/>
              </a:spcBef>
              <a:spcAft>
                <a:spcPct val="0"/>
              </a:spcAft>
              <a:defRPr sz="2600">
                <a:solidFill>
                  <a:srgbClr val="FFFFFF"/>
                </a:solidFill>
                <a:latin typeface="Felix Titling" pitchFamily="82" charset="0"/>
              </a:defRPr>
            </a:lvl6pPr>
            <a:lvl7pPr marL="914400" algn="ctr" rtl="0" fontAlgn="base">
              <a:spcBef>
                <a:spcPct val="0"/>
              </a:spcBef>
              <a:spcAft>
                <a:spcPct val="0"/>
              </a:spcAft>
              <a:defRPr sz="2600">
                <a:solidFill>
                  <a:srgbClr val="FFFFFF"/>
                </a:solidFill>
                <a:latin typeface="Felix Titling" pitchFamily="82" charset="0"/>
              </a:defRPr>
            </a:lvl7pPr>
            <a:lvl8pPr marL="1371600" algn="ctr" rtl="0" fontAlgn="base">
              <a:spcBef>
                <a:spcPct val="0"/>
              </a:spcBef>
              <a:spcAft>
                <a:spcPct val="0"/>
              </a:spcAft>
              <a:defRPr sz="2600">
                <a:solidFill>
                  <a:srgbClr val="FFFFFF"/>
                </a:solidFill>
                <a:latin typeface="Felix Titling" pitchFamily="82" charset="0"/>
              </a:defRPr>
            </a:lvl8pPr>
            <a:lvl9pPr marL="1828800" algn="ctr" rtl="0" fontAlgn="base">
              <a:spcBef>
                <a:spcPct val="0"/>
              </a:spcBef>
              <a:spcAft>
                <a:spcPct val="0"/>
              </a:spcAft>
              <a:defRPr sz="2600">
                <a:solidFill>
                  <a:srgbClr val="FFFFFF"/>
                </a:solidFill>
                <a:latin typeface="Felix Titling" pitchFamily="82" charset="0"/>
              </a:defRPr>
            </a:lvl9pPr>
          </a:lstStyle>
          <a:p>
            <a:r>
              <a:rPr lang="en-US" sz="1800" kern="0" dirty="0"/>
              <a:t>Remarks</a:t>
            </a:r>
          </a:p>
        </p:txBody>
      </p:sp>
      <p:sp>
        <p:nvSpPr>
          <p:cNvPr id="6" name="Titre 7"/>
          <p:cNvSpPr>
            <a:spLocks noGrp="1"/>
          </p:cNvSpPr>
          <p:nvPr>
            <p:ph type="title"/>
          </p:nvPr>
        </p:nvSpPr>
        <p:spPr>
          <a:xfrm>
            <a:off x="640065" y="94035"/>
            <a:ext cx="7920000" cy="540000"/>
          </a:xfrm>
        </p:spPr>
        <p:txBody>
          <a:bodyPr/>
          <a:lstStyle/>
          <a:p>
            <a:r>
              <a:rPr lang="en-GB" dirty="0" smtClean="0"/>
              <a:t>Status of Facilities Upgrade</a:t>
            </a:r>
            <a:endParaRPr lang="en-GB" dirty="0"/>
          </a:p>
        </p:txBody>
      </p:sp>
      <p:sp>
        <p:nvSpPr>
          <p:cNvPr id="8" name="TextBox 7"/>
          <p:cNvSpPr txBox="1"/>
          <p:nvPr/>
        </p:nvSpPr>
        <p:spPr>
          <a:xfrm>
            <a:off x="612000" y="675000"/>
            <a:ext cx="8411136" cy="276999"/>
          </a:xfrm>
          <a:prstGeom prst="rect">
            <a:avLst/>
          </a:prstGeom>
          <a:noFill/>
        </p:spPr>
        <p:txBody>
          <a:bodyPr wrap="square" rtlCol="0">
            <a:spAutoFit/>
          </a:bodyPr>
          <a:lstStyle/>
          <a:p>
            <a:r>
              <a:rPr lang="en-US" sz="1200" dirty="0" smtClean="0">
                <a:solidFill>
                  <a:srgbClr val="E56E05"/>
                </a:solidFill>
              </a:rPr>
              <a:t>UPGRADE DRIVEN BY The </a:t>
            </a:r>
            <a:r>
              <a:rPr lang="en-US" sz="1200" dirty="0">
                <a:solidFill>
                  <a:srgbClr val="E56E05"/>
                </a:solidFill>
              </a:rPr>
              <a:t>r</a:t>
            </a:r>
            <a:r>
              <a:rPr lang="en-US" sz="1200" dirty="0" smtClean="0">
                <a:solidFill>
                  <a:srgbClr val="E56E05"/>
                </a:solidFill>
              </a:rPr>
              <a:t>ecommendation enabling </a:t>
            </a:r>
            <a:r>
              <a:rPr lang="fr-FR" sz="1200" dirty="0">
                <a:solidFill>
                  <a:srgbClr val="E56E05"/>
                </a:solidFill>
              </a:rPr>
              <a:t>to carry out the full test programme </a:t>
            </a:r>
            <a:r>
              <a:rPr lang="fr-FR" sz="1200" dirty="0" err="1">
                <a:solidFill>
                  <a:srgbClr val="E56E05"/>
                </a:solidFill>
              </a:rPr>
              <a:t>with</a:t>
            </a:r>
            <a:r>
              <a:rPr lang="fr-FR" sz="1200" dirty="0">
                <a:solidFill>
                  <a:srgbClr val="E56E05"/>
                </a:solidFill>
              </a:rPr>
              <a:t> no </a:t>
            </a:r>
            <a:r>
              <a:rPr lang="fr-FR" sz="1200" dirty="0" smtClean="0">
                <a:solidFill>
                  <a:srgbClr val="E56E05"/>
                </a:solidFill>
              </a:rPr>
              <a:t>contraints</a:t>
            </a:r>
            <a:endParaRPr lang="en-US" sz="1200" dirty="0" smtClean="0">
              <a:solidFill>
                <a:srgbClr val="E56E05"/>
              </a:solidFill>
            </a:endParaRPr>
          </a:p>
        </p:txBody>
      </p:sp>
      <p:sp>
        <p:nvSpPr>
          <p:cNvPr id="2" name="Footer Placeholder 1"/>
          <p:cNvSpPr>
            <a:spLocks noGrp="1"/>
          </p:cNvSpPr>
          <p:nvPr>
            <p:ph type="ftr" sz="quarter" idx="11"/>
          </p:nvPr>
        </p:nvSpPr>
        <p:spPr/>
        <p:txBody>
          <a:bodyPr/>
          <a:lstStyle/>
          <a:p>
            <a:r>
              <a:rPr lang="fr-FR" noProof="0" smtClean="0"/>
              <a:t>Marta Bajko for QXF REview June 2016</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19</a:t>
            </a:fld>
            <a:endParaRPr lang="fr-FR"/>
          </a:p>
        </p:txBody>
      </p:sp>
      <p:pic>
        <p:nvPicPr>
          <p:cNvPr id="10" name="Image 6" descr="CERN-logo_outline.jpg"/>
          <p:cNvPicPr>
            <a:picLocks noChangeAspect="1"/>
          </p:cNvPicPr>
          <p:nvPr/>
        </p:nvPicPr>
        <p:blipFill>
          <a:blip r:embed="rId2"/>
          <a:stretch>
            <a:fillRect/>
          </a:stretch>
        </p:blipFill>
        <p:spPr>
          <a:xfrm>
            <a:off x="1414272" y="4554000"/>
            <a:ext cx="494185" cy="486000"/>
          </a:xfrm>
          <a:prstGeom prst="rect">
            <a:avLst/>
          </a:prstGeom>
        </p:spPr>
      </p:pic>
      <p:pic>
        <p:nvPicPr>
          <p:cNvPr id="9" name="Picture 8" descr="deminwater.jpg"/>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2963" b="100000" l="0" r="99291">
                        <a14:foregroundMark x1="97281" y1="59630" x2="97281" y2="59630"/>
                        <a14:foregroundMark x1="96927" y1="97037" x2="96927" y2="97037"/>
                        <a14:foregroundMark x1="96927" y1="77222" x2="96927" y2="77222"/>
                        <a14:foregroundMark x1="97163" y1="69074" x2="97163" y2="69074"/>
                        <a14:foregroundMark x1="97872" y1="49444" x2="97872" y2="49444"/>
                        <a14:foregroundMark x1="97636" y1="35000" x2="97636" y2="35000"/>
                        <a14:foregroundMark x1="97636" y1="26667" x2="97636" y2="26667"/>
                        <a14:foregroundMark x1="96336" y1="13519" x2="96336" y2="13519"/>
                        <a14:foregroundMark x1="94681" y1="5370" x2="94681" y2="5370"/>
                        <a14:foregroundMark x1="93853" y1="9630" x2="93853" y2="9630"/>
                        <a14:backgroundMark x1="13002" y1="89444" x2="13002" y2="89444"/>
                      </a14:backgroundRemoval>
                    </a14:imgEffect>
                  </a14:imgLayer>
                </a14:imgProps>
              </a:ext>
              <a:ext uri="{28A0092B-C50C-407E-A947-70E740481C1C}">
                <a14:useLocalDpi xmlns:a14="http://schemas.microsoft.com/office/drawing/2010/main"/>
              </a:ext>
            </a:extLst>
          </a:blip>
          <a:srcRect/>
          <a:stretch/>
        </p:blipFill>
        <p:spPr>
          <a:xfrm>
            <a:off x="6044499" y="960923"/>
            <a:ext cx="2978637" cy="1898941"/>
          </a:xfrm>
          <a:prstGeom prst="rect">
            <a:avLst/>
          </a:prstGeom>
        </p:spPr>
      </p:pic>
      <p:pic>
        <p:nvPicPr>
          <p:cNvPr id="11" name="Picture 10" descr="IMG_6318.jpg"/>
          <p:cNvPicPr>
            <a:picLocks noChangeAspect="1"/>
          </p:cNvPicPr>
          <p:nvPr/>
        </p:nvPicPr>
        <p:blipFill rotWithShape="1">
          <a:blip r:embed="rId5">
            <a:extLst>
              <a:ext uri="{28A0092B-C50C-407E-A947-70E740481C1C}">
                <a14:useLocalDpi xmlns:a14="http://schemas.microsoft.com/office/drawing/2010/main" val="0"/>
              </a:ext>
            </a:extLst>
          </a:blip>
          <a:srcRect l="13227" t="38651" r="8542" b="10004"/>
          <a:stretch/>
        </p:blipFill>
        <p:spPr>
          <a:xfrm>
            <a:off x="5702967" y="3082288"/>
            <a:ext cx="2983833" cy="1468804"/>
          </a:xfrm>
          <a:prstGeom prst="rect">
            <a:avLst/>
          </a:prstGeom>
        </p:spPr>
      </p:pic>
      <p:cxnSp>
        <p:nvCxnSpPr>
          <p:cNvPr id="13" name="Elbow Connector 12"/>
          <p:cNvCxnSpPr/>
          <p:nvPr/>
        </p:nvCxnSpPr>
        <p:spPr>
          <a:xfrm>
            <a:off x="5580112" y="2859864"/>
            <a:ext cx="864096" cy="503974"/>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Elbow Connector 13"/>
          <p:cNvCxnSpPr/>
          <p:nvPr/>
        </p:nvCxnSpPr>
        <p:spPr>
          <a:xfrm>
            <a:off x="5354484" y="2139702"/>
            <a:ext cx="1305748" cy="503974"/>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5490219" y="1306964"/>
            <a:ext cx="749267" cy="261610"/>
          </a:xfrm>
          <a:prstGeom prst="rect">
            <a:avLst/>
          </a:prstGeom>
          <a:solidFill>
            <a:srgbClr val="FFFF00"/>
          </a:solidFill>
        </p:spPr>
        <p:txBody>
          <a:bodyPr wrap="none" rtlCol="0">
            <a:spAutoFit/>
          </a:bodyPr>
          <a:lstStyle/>
          <a:p>
            <a:r>
              <a:rPr lang="en-US" sz="1100" dirty="0" smtClean="0"/>
              <a:t>For 2019</a:t>
            </a:r>
            <a:endParaRPr lang="en-US" sz="1100" dirty="0"/>
          </a:p>
        </p:txBody>
      </p:sp>
      <p:sp>
        <p:nvSpPr>
          <p:cNvPr id="15" name="TextBox 14"/>
          <p:cNvSpPr txBox="1"/>
          <p:nvPr/>
        </p:nvSpPr>
        <p:spPr>
          <a:xfrm>
            <a:off x="4067944" y="3756664"/>
            <a:ext cx="1015760" cy="261610"/>
          </a:xfrm>
          <a:prstGeom prst="rect">
            <a:avLst/>
          </a:prstGeom>
          <a:solidFill>
            <a:srgbClr val="FFFF00"/>
          </a:solidFill>
        </p:spPr>
        <p:txBody>
          <a:bodyPr wrap="none" rtlCol="0">
            <a:spAutoFit/>
          </a:bodyPr>
          <a:lstStyle/>
          <a:p>
            <a:r>
              <a:rPr lang="en-US" sz="1100" dirty="0" smtClean="0"/>
              <a:t>For mid 2016</a:t>
            </a:r>
            <a:endParaRPr lang="en-US" sz="1100" dirty="0"/>
          </a:p>
        </p:txBody>
      </p:sp>
      <p:sp>
        <p:nvSpPr>
          <p:cNvPr id="17" name="TextBox 16"/>
          <p:cNvSpPr txBox="1"/>
          <p:nvPr/>
        </p:nvSpPr>
        <p:spPr>
          <a:xfrm>
            <a:off x="5030143" y="2404068"/>
            <a:ext cx="913957" cy="261610"/>
          </a:xfrm>
          <a:prstGeom prst="rect">
            <a:avLst/>
          </a:prstGeom>
          <a:solidFill>
            <a:srgbClr val="FFFF00"/>
          </a:solidFill>
        </p:spPr>
        <p:txBody>
          <a:bodyPr wrap="none" rtlCol="0">
            <a:spAutoFit/>
          </a:bodyPr>
          <a:lstStyle/>
          <a:p>
            <a:r>
              <a:rPr lang="en-US" sz="1100" dirty="0" smtClean="0"/>
              <a:t>Operational</a:t>
            </a:r>
            <a:endParaRPr lang="en-US" sz="1100" dirty="0"/>
          </a:p>
        </p:txBody>
      </p:sp>
      <p:sp>
        <p:nvSpPr>
          <p:cNvPr id="18" name="TextBox 17"/>
          <p:cNvSpPr txBox="1"/>
          <p:nvPr/>
        </p:nvSpPr>
        <p:spPr>
          <a:xfrm>
            <a:off x="4897505" y="2951483"/>
            <a:ext cx="913957" cy="261610"/>
          </a:xfrm>
          <a:prstGeom prst="rect">
            <a:avLst/>
          </a:prstGeom>
          <a:solidFill>
            <a:srgbClr val="FFFF00"/>
          </a:solidFill>
        </p:spPr>
        <p:txBody>
          <a:bodyPr wrap="none" rtlCol="0">
            <a:spAutoFit/>
          </a:bodyPr>
          <a:lstStyle/>
          <a:p>
            <a:r>
              <a:rPr lang="en-US" sz="1100" dirty="0" smtClean="0"/>
              <a:t>Operational</a:t>
            </a:r>
            <a:endParaRPr lang="en-US" sz="1100" dirty="0"/>
          </a:p>
        </p:txBody>
      </p:sp>
    </p:spTree>
    <p:extLst>
      <p:ext uri="{BB962C8B-B14F-4D97-AF65-F5344CB8AC3E}">
        <p14:creationId xmlns:p14="http://schemas.microsoft.com/office/powerpoint/2010/main" val="27641664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39255" y="239613"/>
            <a:ext cx="3937040" cy="323165"/>
          </a:xfrm>
          <a:prstGeom prst="rect">
            <a:avLst/>
          </a:prstGeom>
          <a:noFill/>
        </p:spPr>
        <p:txBody>
          <a:bodyPr wrap="none" rtlCol="0">
            <a:spAutoFit/>
          </a:bodyPr>
          <a:lstStyle/>
          <a:p>
            <a:r>
              <a:rPr lang="en-GB" sz="1500" b="1" dirty="0"/>
              <a:t>MY </a:t>
            </a:r>
            <a:r>
              <a:rPr lang="en-GB" sz="1500" b="1" dirty="0" smtClean="0"/>
              <a:t>CONCLUSIONS @ the review in 2014 </a:t>
            </a:r>
            <a:endParaRPr lang="en-GB" sz="1500" b="1" dirty="0"/>
          </a:p>
        </p:txBody>
      </p:sp>
      <p:graphicFrame>
        <p:nvGraphicFramePr>
          <p:cNvPr id="3" name="Diagram 2"/>
          <p:cNvGraphicFramePr/>
          <p:nvPr>
            <p:extLst>
              <p:ext uri="{D42A27DB-BD31-4B8C-83A1-F6EECF244321}">
                <p14:modId xmlns:p14="http://schemas.microsoft.com/office/powerpoint/2010/main" val="4057514299"/>
              </p:ext>
            </p:extLst>
          </p:nvPr>
        </p:nvGraphicFramePr>
        <p:xfrm>
          <a:off x="1579442" y="400050"/>
          <a:ext cx="6115050" cy="971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ight Brace 3"/>
          <p:cNvSpPr/>
          <p:nvPr/>
        </p:nvSpPr>
        <p:spPr>
          <a:xfrm rot="16200000" flipH="1">
            <a:off x="3351236" y="-142"/>
            <a:ext cx="171164" cy="2571752"/>
          </a:xfrm>
          <a:prstGeom prst="rightBrace">
            <a:avLst>
              <a:gd name="adj1" fmla="val 8333"/>
              <a:gd name="adj2" fmla="val 45518"/>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5" name="TextBox 4"/>
          <p:cNvSpPr txBox="1"/>
          <p:nvPr/>
        </p:nvSpPr>
        <p:spPr>
          <a:xfrm>
            <a:off x="1855814" y="2396047"/>
            <a:ext cx="1768497" cy="300082"/>
          </a:xfrm>
          <a:prstGeom prst="rect">
            <a:avLst/>
          </a:prstGeom>
          <a:noFill/>
        </p:spPr>
        <p:txBody>
          <a:bodyPr wrap="none" rtlCol="0">
            <a:spAutoFit/>
          </a:bodyPr>
          <a:lstStyle/>
          <a:p>
            <a:r>
              <a:rPr lang="en-GB" sz="1350" b="1" dirty="0">
                <a:solidFill>
                  <a:schemeClr val="accent6">
                    <a:lumMod val="75000"/>
                  </a:schemeClr>
                </a:solidFill>
              </a:rPr>
              <a:t>VERTICAL position</a:t>
            </a:r>
          </a:p>
        </p:txBody>
      </p:sp>
      <p:sp>
        <p:nvSpPr>
          <p:cNvPr id="6" name="TextBox 5"/>
          <p:cNvSpPr txBox="1"/>
          <p:nvPr/>
        </p:nvSpPr>
        <p:spPr>
          <a:xfrm>
            <a:off x="4536953" y="2120329"/>
            <a:ext cx="2024978" cy="300082"/>
          </a:xfrm>
          <a:prstGeom prst="rect">
            <a:avLst/>
          </a:prstGeom>
          <a:noFill/>
        </p:spPr>
        <p:txBody>
          <a:bodyPr wrap="none" rtlCol="0">
            <a:spAutoFit/>
          </a:bodyPr>
          <a:lstStyle/>
          <a:p>
            <a:r>
              <a:rPr lang="en-GB" sz="1350" b="1" dirty="0">
                <a:solidFill>
                  <a:schemeClr val="accent3">
                    <a:lumMod val="50000"/>
                  </a:schemeClr>
                </a:solidFill>
              </a:rPr>
              <a:t>HORIZONTAL position</a:t>
            </a:r>
          </a:p>
        </p:txBody>
      </p:sp>
      <p:sp>
        <p:nvSpPr>
          <p:cNvPr id="7" name="TextBox 6"/>
          <p:cNvSpPr txBox="1"/>
          <p:nvPr/>
        </p:nvSpPr>
        <p:spPr>
          <a:xfrm>
            <a:off x="2858948" y="1398214"/>
            <a:ext cx="1043876" cy="219291"/>
          </a:xfrm>
          <a:prstGeom prst="rect">
            <a:avLst/>
          </a:prstGeom>
          <a:noFill/>
        </p:spPr>
        <p:txBody>
          <a:bodyPr wrap="none" rtlCol="0">
            <a:spAutoFit/>
          </a:bodyPr>
          <a:lstStyle/>
          <a:p>
            <a:r>
              <a:rPr lang="en-GB" sz="825" dirty="0">
                <a:solidFill>
                  <a:schemeClr val="tx2">
                    <a:lumMod val="60000"/>
                    <a:lumOff val="40000"/>
                  </a:schemeClr>
                </a:solidFill>
              </a:rPr>
              <a:t>Subject of this talk</a:t>
            </a:r>
          </a:p>
        </p:txBody>
      </p:sp>
      <p:sp>
        <p:nvSpPr>
          <p:cNvPr id="8" name="Right Brace 7"/>
          <p:cNvSpPr/>
          <p:nvPr/>
        </p:nvSpPr>
        <p:spPr>
          <a:xfrm rot="16200000" flipH="1">
            <a:off x="6173785" y="206260"/>
            <a:ext cx="171164" cy="2158949"/>
          </a:xfrm>
          <a:prstGeom prst="rightBrace">
            <a:avLst>
              <a:gd name="adj1" fmla="val 8333"/>
              <a:gd name="adj2" fmla="val 45518"/>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9" name="TextBox 8"/>
          <p:cNvSpPr txBox="1"/>
          <p:nvPr/>
        </p:nvSpPr>
        <p:spPr>
          <a:xfrm>
            <a:off x="5475096" y="1398214"/>
            <a:ext cx="1295547" cy="219291"/>
          </a:xfrm>
          <a:prstGeom prst="rect">
            <a:avLst/>
          </a:prstGeom>
          <a:noFill/>
        </p:spPr>
        <p:txBody>
          <a:bodyPr wrap="none" rtlCol="0">
            <a:spAutoFit/>
          </a:bodyPr>
          <a:lstStyle/>
          <a:p>
            <a:r>
              <a:rPr lang="en-GB" sz="825" dirty="0">
                <a:solidFill>
                  <a:schemeClr val="tx2">
                    <a:lumMod val="60000"/>
                    <a:lumOff val="40000"/>
                  </a:schemeClr>
                </a:solidFill>
              </a:rPr>
              <a:t>NOT Subject of this talk</a:t>
            </a:r>
          </a:p>
        </p:txBody>
      </p:sp>
      <p:sp>
        <p:nvSpPr>
          <p:cNvPr id="10" name="Down Arrow 9"/>
          <p:cNvSpPr/>
          <p:nvPr/>
        </p:nvSpPr>
        <p:spPr>
          <a:xfrm>
            <a:off x="2093792" y="1543050"/>
            <a:ext cx="114299" cy="514349"/>
          </a:xfrm>
          <a:prstGeom prst="down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1" name="Down Arrow 10"/>
          <p:cNvSpPr/>
          <p:nvPr/>
        </p:nvSpPr>
        <p:spPr>
          <a:xfrm>
            <a:off x="3457599" y="1543050"/>
            <a:ext cx="114299" cy="514349"/>
          </a:xfrm>
          <a:prstGeom prst="down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2" name="Down Arrow 11"/>
          <p:cNvSpPr/>
          <p:nvPr/>
        </p:nvSpPr>
        <p:spPr>
          <a:xfrm>
            <a:off x="4379793" y="1543050"/>
            <a:ext cx="114299" cy="514349"/>
          </a:xfrm>
          <a:prstGeom prst="downArrow">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2" name="TextBox 21"/>
          <p:cNvSpPr txBox="1"/>
          <p:nvPr/>
        </p:nvSpPr>
        <p:spPr>
          <a:xfrm>
            <a:off x="646966" y="3845102"/>
            <a:ext cx="1696932" cy="507831"/>
          </a:xfrm>
          <a:prstGeom prst="rect">
            <a:avLst/>
          </a:prstGeom>
          <a:noFill/>
        </p:spPr>
        <p:txBody>
          <a:bodyPr wrap="square" rtlCol="0">
            <a:spAutoFit/>
          </a:bodyPr>
          <a:lstStyle/>
          <a:p>
            <a:r>
              <a:rPr lang="fr-CH" sz="900" b="1" dirty="0">
                <a:solidFill>
                  <a:srgbClr val="00B050"/>
                </a:solidFill>
                <a:sym typeface="Symbol" pitchFamily="18" charset="2"/>
              </a:rPr>
              <a:t>Outer D  630 mm</a:t>
            </a:r>
            <a:endParaRPr lang="en-GB" sz="900" dirty="0">
              <a:solidFill>
                <a:srgbClr val="00B050"/>
              </a:solidFill>
            </a:endParaRPr>
          </a:p>
          <a:p>
            <a:r>
              <a:rPr lang="fr-CH" sz="900" b="1" dirty="0" err="1">
                <a:solidFill>
                  <a:srgbClr val="00B050"/>
                </a:solidFill>
                <a:sym typeface="Symbol" pitchFamily="18" charset="2"/>
              </a:rPr>
              <a:t>Iss</a:t>
            </a:r>
            <a:r>
              <a:rPr lang="fr-CH" sz="900" b="1" dirty="0">
                <a:solidFill>
                  <a:srgbClr val="00B050"/>
                </a:solidFill>
                <a:sym typeface="Symbol" pitchFamily="18" charset="2"/>
              </a:rPr>
              <a:t> MQXFS,MQXFA </a:t>
            </a:r>
            <a:r>
              <a:rPr lang="fr-CH" sz="900" dirty="0">
                <a:solidFill>
                  <a:srgbClr val="00B050"/>
                </a:solidFill>
                <a:sym typeface="Symbol"/>
              </a:rPr>
              <a:t> </a:t>
            </a:r>
            <a:r>
              <a:rPr lang="fr-CH" sz="900" b="1" dirty="0">
                <a:solidFill>
                  <a:srgbClr val="00B050"/>
                </a:solidFill>
                <a:sym typeface="Symbol" pitchFamily="18" charset="2"/>
              </a:rPr>
              <a:t>22 kA</a:t>
            </a:r>
            <a:endParaRPr lang="en-GB" sz="900" dirty="0">
              <a:solidFill>
                <a:srgbClr val="00B050"/>
              </a:solidFill>
            </a:endParaRPr>
          </a:p>
          <a:p>
            <a:r>
              <a:rPr lang="fr-CH" sz="900" b="1" dirty="0" err="1">
                <a:solidFill>
                  <a:srgbClr val="00B050"/>
                </a:solidFill>
                <a:sym typeface="Symbol" pitchFamily="18" charset="2"/>
              </a:rPr>
              <a:t>Lss</a:t>
            </a:r>
            <a:r>
              <a:rPr lang="fr-CH" sz="900" b="1" dirty="0">
                <a:solidFill>
                  <a:srgbClr val="00B050"/>
                </a:solidFill>
                <a:sym typeface="Symbol" pitchFamily="18" charset="2"/>
              </a:rPr>
              <a:t> </a:t>
            </a:r>
            <a:r>
              <a:rPr lang="fr-CH" sz="900" dirty="0">
                <a:solidFill>
                  <a:srgbClr val="00B050"/>
                </a:solidFill>
                <a:sym typeface="Symbol"/>
              </a:rPr>
              <a:t> </a:t>
            </a:r>
            <a:r>
              <a:rPr lang="fr-CH" sz="900" b="1" dirty="0">
                <a:solidFill>
                  <a:srgbClr val="00B050"/>
                </a:solidFill>
                <a:sym typeface="Symbol"/>
              </a:rPr>
              <a:t>4 m</a:t>
            </a:r>
            <a:endParaRPr lang="en-GB" sz="900" b="1" dirty="0">
              <a:solidFill>
                <a:srgbClr val="00B050"/>
              </a:solidFill>
            </a:endParaRPr>
          </a:p>
        </p:txBody>
      </p:sp>
      <p:cxnSp>
        <p:nvCxnSpPr>
          <p:cNvPr id="28" name="Elbow Connector 27"/>
          <p:cNvCxnSpPr>
            <a:stCxn id="10" idx="2"/>
          </p:cNvCxnSpPr>
          <p:nvPr/>
        </p:nvCxnSpPr>
        <p:spPr>
          <a:xfrm rot="5400000">
            <a:off x="1656316" y="2140339"/>
            <a:ext cx="577566" cy="411686"/>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330931" y="2678810"/>
            <a:ext cx="2779031" cy="276999"/>
          </a:xfrm>
          <a:prstGeom prst="rect">
            <a:avLst/>
          </a:prstGeom>
          <a:noFill/>
        </p:spPr>
        <p:txBody>
          <a:bodyPr wrap="none" rtlCol="0">
            <a:spAutoFit/>
          </a:bodyPr>
          <a:lstStyle/>
          <a:p>
            <a:r>
              <a:rPr lang="en-GB" sz="1200" b="1" dirty="0"/>
              <a:t>2014</a:t>
            </a:r>
            <a:r>
              <a:rPr lang="en-GB" sz="1200" dirty="0"/>
              <a:t> : </a:t>
            </a:r>
            <a:r>
              <a:rPr lang="en-GB" sz="1200" b="1" dirty="0">
                <a:solidFill>
                  <a:srgbClr val="0070C0"/>
                </a:solidFill>
              </a:rPr>
              <a:t>20 kA </a:t>
            </a:r>
            <a:r>
              <a:rPr lang="en-GB" sz="1200" dirty="0"/>
              <a:t>@ 1.9K, </a:t>
            </a:r>
            <a:r>
              <a:rPr lang="en-GB" sz="1200" b="1" dirty="0">
                <a:solidFill>
                  <a:srgbClr val="0070C0"/>
                </a:solidFill>
              </a:rPr>
              <a:t>570</a:t>
            </a:r>
            <a:r>
              <a:rPr lang="en-GB" sz="1200" dirty="0"/>
              <a:t> mm for 4 m</a:t>
            </a:r>
          </a:p>
        </p:txBody>
      </p:sp>
      <p:sp>
        <p:nvSpPr>
          <p:cNvPr id="31" name="TextBox 30"/>
          <p:cNvSpPr txBox="1"/>
          <p:nvPr/>
        </p:nvSpPr>
        <p:spPr>
          <a:xfrm>
            <a:off x="5067408" y="4315374"/>
            <a:ext cx="2245725" cy="507831"/>
          </a:xfrm>
          <a:prstGeom prst="rect">
            <a:avLst/>
          </a:prstGeom>
          <a:noFill/>
        </p:spPr>
        <p:txBody>
          <a:bodyPr wrap="square" rtlCol="0">
            <a:spAutoFit/>
          </a:bodyPr>
          <a:lstStyle/>
          <a:p>
            <a:r>
              <a:rPr lang="fr-CH" sz="900" b="1" dirty="0" err="1">
                <a:solidFill>
                  <a:srgbClr val="00B050"/>
                </a:solidFill>
                <a:sym typeface="Symbol" pitchFamily="18" charset="2"/>
              </a:rPr>
              <a:t>Iss</a:t>
            </a:r>
            <a:r>
              <a:rPr lang="fr-CH" sz="900" b="1" dirty="0">
                <a:solidFill>
                  <a:srgbClr val="00B050"/>
                </a:solidFill>
                <a:sym typeface="Symbol" pitchFamily="18" charset="2"/>
              </a:rPr>
              <a:t> MQXFA, MQXFB </a:t>
            </a:r>
            <a:r>
              <a:rPr lang="fr-CH" sz="900" dirty="0">
                <a:solidFill>
                  <a:srgbClr val="00B050"/>
                </a:solidFill>
                <a:sym typeface="Symbol"/>
              </a:rPr>
              <a:t> </a:t>
            </a:r>
            <a:r>
              <a:rPr lang="fr-CH" sz="900" b="1" dirty="0">
                <a:solidFill>
                  <a:srgbClr val="00B050"/>
                </a:solidFill>
                <a:sym typeface="Symbol" pitchFamily="18" charset="2"/>
              </a:rPr>
              <a:t>22 kA</a:t>
            </a:r>
          </a:p>
          <a:p>
            <a:r>
              <a:rPr lang="fr-CH" sz="900" b="1" dirty="0">
                <a:solidFill>
                  <a:srgbClr val="00B050"/>
                </a:solidFill>
                <a:sym typeface="Symbol" pitchFamily="18" charset="2"/>
              </a:rPr>
              <a:t>I MCBXF = 4 kA </a:t>
            </a:r>
            <a:endParaRPr lang="en-GB" sz="900" dirty="0">
              <a:solidFill>
                <a:srgbClr val="00B050"/>
              </a:solidFill>
            </a:endParaRPr>
          </a:p>
          <a:p>
            <a:r>
              <a:rPr lang="fr-CH" sz="900" b="1" dirty="0" err="1">
                <a:solidFill>
                  <a:srgbClr val="00B050"/>
                </a:solidFill>
                <a:sym typeface="Symbol" pitchFamily="18" charset="2"/>
              </a:rPr>
              <a:t>Lss</a:t>
            </a:r>
            <a:r>
              <a:rPr lang="fr-CH" sz="900" b="1" dirty="0">
                <a:solidFill>
                  <a:srgbClr val="00B050"/>
                </a:solidFill>
                <a:sym typeface="Symbol" pitchFamily="18" charset="2"/>
              </a:rPr>
              <a:t> </a:t>
            </a:r>
            <a:r>
              <a:rPr lang="fr-CH" sz="900" dirty="0">
                <a:solidFill>
                  <a:srgbClr val="00B050"/>
                </a:solidFill>
                <a:sym typeface="Symbol"/>
              </a:rPr>
              <a:t> </a:t>
            </a:r>
            <a:r>
              <a:rPr lang="fr-CH" sz="900" b="1" dirty="0">
                <a:solidFill>
                  <a:srgbClr val="00B050"/>
                </a:solidFill>
                <a:sym typeface="Symbol"/>
              </a:rPr>
              <a:t>15 m</a:t>
            </a:r>
            <a:endParaRPr lang="en-GB" sz="900" b="1" dirty="0">
              <a:solidFill>
                <a:srgbClr val="00B050"/>
              </a:solidFill>
            </a:endParaRPr>
          </a:p>
        </p:txBody>
      </p:sp>
      <p:sp>
        <p:nvSpPr>
          <p:cNvPr id="32" name="TextBox 31"/>
          <p:cNvSpPr txBox="1"/>
          <p:nvPr/>
        </p:nvSpPr>
        <p:spPr>
          <a:xfrm>
            <a:off x="2127327" y="2987628"/>
            <a:ext cx="2732706" cy="830997"/>
          </a:xfrm>
          <a:prstGeom prst="rect">
            <a:avLst/>
          </a:prstGeom>
          <a:noFill/>
        </p:spPr>
        <p:txBody>
          <a:bodyPr wrap="square" rtlCol="0">
            <a:spAutoFit/>
          </a:bodyPr>
          <a:lstStyle/>
          <a:p>
            <a:r>
              <a:rPr lang="en-GB" sz="1200" dirty="0"/>
              <a:t>Summer </a:t>
            </a:r>
            <a:r>
              <a:rPr lang="en-GB" sz="1200" b="1" dirty="0"/>
              <a:t>2016</a:t>
            </a:r>
            <a:r>
              <a:rPr lang="en-GB" sz="1200" dirty="0"/>
              <a:t> : 30 kA @ 1.9 K, 800 mm for 5 m</a:t>
            </a:r>
          </a:p>
          <a:p>
            <a:r>
              <a:rPr lang="en-GB" sz="1200" dirty="0"/>
              <a:t>(alternative HFM cryostat: </a:t>
            </a:r>
            <a:r>
              <a:rPr lang="en-GB" sz="1200" u="sng" dirty="0"/>
              <a:t>but only @ 20 kA </a:t>
            </a:r>
            <a:r>
              <a:rPr lang="en-GB" sz="1200" dirty="0"/>
              <a:t>in April 2016)</a:t>
            </a:r>
          </a:p>
        </p:txBody>
      </p:sp>
      <p:cxnSp>
        <p:nvCxnSpPr>
          <p:cNvPr id="33" name="Elbow Connector 32"/>
          <p:cNvCxnSpPr/>
          <p:nvPr/>
        </p:nvCxnSpPr>
        <p:spPr>
          <a:xfrm rot="16200000" flipH="1">
            <a:off x="3306806" y="2278106"/>
            <a:ext cx="857249" cy="41584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5067408" y="3508157"/>
            <a:ext cx="3535120" cy="646331"/>
          </a:xfrm>
          <a:prstGeom prst="rect">
            <a:avLst/>
          </a:prstGeom>
          <a:noFill/>
        </p:spPr>
        <p:txBody>
          <a:bodyPr wrap="square" rtlCol="0">
            <a:spAutoFit/>
          </a:bodyPr>
          <a:lstStyle/>
          <a:p>
            <a:r>
              <a:rPr lang="en-GB" sz="1200" dirty="0"/>
              <a:t>March </a:t>
            </a:r>
            <a:r>
              <a:rPr lang="en-GB" sz="1200" b="1" dirty="0"/>
              <a:t>2017</a:t>
            </a:r>
            <a:r>
              <a:rPr lang="en-GB" sz="1200" dirty="0"/>
              <a:t> : 30 kA + 4 kA @ 1.9 K</a:t>
            </a:r>
          </a:p>
          <a:p>
            <a:r>
              <a:rPr lang="en-GB" sz="1200" dirty="0"/>
              <a:t>(alternative Cluster A: but only 17 kA + 600 A @ </a:t>
            </a:r>
            <a:r>
              <a:rPr lang="en-GB" sz="1200" dirty="0" smtClean="0"/>
              <a:t>1.9 K </a:t>
            </a:r>
            <a:r>
              <a:rPr lang="en-GB" sz="1200" dirty="0"/>
              <a:t>in 2015) </a:t>
            </a:r>
          </a:p>
        </p:txBody>
      </p:sp>
      <p:cxnSp>
        <p:nvCxnSpPr>
          <p:cNvPr id="37" name="Elbow Connector 36"/>
          <p:cNvCxnSpPr/>
          <p:nvPr/>
        </p:nvCxnSpPr>
        <p:spPr>
          <a:xfrm rot="16200000" flipH="1">
            <a:off x="4319041" y="2196060"/>
            <a:ext cx="1496735" cy="1219417"/>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30930" y="2878351"/>
            <a:ext cx="1274708" cy="230832"/>
          </a:xfrm>
          <a:prstGeom prst="rect">
            <a:avLst/>
          </a:prstGeom>
          <a:noFill/>
        </p:spPr>
        <p:txBody>
          <a:bodyPr wrap="none" rtlCol="0">
            <a:spAutoFit/>
          </a:bodyPr>
          <a:lstStyle/>
          <a:p>
            <a:r>
              <a:rPr lang="en-GB" sz="900" dirty="0"/>
              <a:t>For  HQ, SMC, RMC </a:t>
            </a:r>
          </a:p>
        </p:txBody>
      </p:sp>
      <p:sp>
        <p:nvSpPr>
          <p:cNvPr id="47" name="TextBox 46"/>
          <p:cNvSpPr txBox="1"/>
          <p:nvPr/>
        </p:nvSpPr>
        <p:spPr>
          <a:xfrm>
            <a:off x="660151" y="3549807"/>
            <a:ext cx="1236236" cy="230832"/>
          </a:xfrm>
          <a:prstGeom prst="rect">
            <a:avLst/>
          </a:prstGeom>
          <a:noFill/>
        </p:spPr>
        <p:txBody>
          <a:bodyPr wrap="none" rtlCol="0">
            <a:spAutoFit/>
          </a:bodyPr>
          <a:lstStyle/>
          <a:p>
            <a:r>
              <a:rPr lang="en-GB" sz="900" dirty="0"/>
              <a:t>For MQXS, MQXFA </a:t>
            </a:r>
          </a:p>
        </p:txBody>
      </p:sp>
      <p:sp>
        <p:nvSpPr>
          <p:cNvPr id="48" name="TextBox 47"/>
          <p:cNvSpPr txBox="1"/>
          <p:nvPr/>
        </p:nvSpPr>
        <p:spPr>
          <a:xfrm>
            <a:off x="5029543" y="4137001"/>
            <a:ext cx="1229824" cy="230832"/>
          </a:xfrm>
          <a:prstGeom prst="rect">
            <a:avLst/>
          </a:prstGeom>
          <a:noFill/>
        </p:spPr>
        <p:txBody>
          <a:bodyPr wrap="none" rtlCol="0">
            <a:spAutoFit/>
          </a:bodyPr>
          <a:lstStyle/>
          <a:p>
            <a:r>
              <a:rPr lang="en-GB" sz="900" dirty="0"/>
              <a:t>For Q1,Q2a,Q2b,Q3</a:t>
            </a:r>
          </a:p>
        </p:txBody>
      </p:sp>
      <p:sp>
        <p:nvSpPr>
          <p:cNvPr id="49" name="TextBox 48"/>
          <p:cNvSpPr txBox="1"/>
          <p:nvPr/>
        </p:nvSpPr>
        <p:spPr>
          <a:xfrm>
            <a:off x="6046714" y="2565935"/>
            <a:ext cx="2125855" cy="830997"/>
          </a:xfrm>
          <a:prstGeom prst="rect">
            <a:avLst/>
          </a:prstGeom>
          <a:solidFill>
            <a:srgbClr val="FFFF00"/>
          </a:solidFill>
          <a:ln>
            <a:solidFill>
              <a:schemeClr val="accent1">
                <a:lumMod val="75000"/>
              </a:schemeClr>
            </a:solidFill>
          </a:ln>
        </p:spPr>
        <p:txBody>
          <a:bodyPr wrap="square" rtlCol="0">
            <a:spAutoFit/>
          </a:bodyPr>
          <a:lstStyle/>
          <a:p>
            <a:pPr algn="ctr"/>
            <a:r>
              <a:rPr lang="en-GB" sz="1200" dirty="0">
                <a:solidFill>
                  <a:schemeClr val="tx1">
                    <a:lumMod val="95000"/>
                    <a:lumOff val="5000"/>
                  </a:schemeClr>
                </a:solidFill>
              </a:rPr>
              <a:t>Short or no time for feed back from model to the prototype with CERN installations</a:t>
            </a:r>
          </a:p>
        </p:txBody>
      </p:sp>
      <p:sp>
        <p:nvSpPr>
          <p:cNvPr id="52" name="TextBox 51"/>
          <p:cNvSpPr txBox="1"/>
          <p:nvPr/>
        </p:nvSpPr>
        <p:spPr>
          <a:xfrm rot="16200000">
            <a:off x="-237434" y="3674141"/>
            <a:ext cx="1478290" cy="253916"/>
          </a:xfrm>
          <a:prstGeom prst="rect">
            <a:avLst/>
          </a:prstGeom>
          <a:noFill/>
        </p:spPr>
        <p:txBody>
          <a:bodyPr wrap="none" rtlCol="0">
            <a:spAutoFit/>
          </a:bodyPr>
          <a:lstStyle/>
          <a:p>
            <a:r>
              <a:rPr lang="en-GB" sz="1050" dirty="0">
                <a:solidFill>
                  <a:srgbClr val="C00000"/>
                </a:solidFill>
              </a:rPr>
              <a:t>Very tight ! CRITICAL</a:t>
            </a:r>
          </a:p>
        </p:txBody>
      </p:sp>
      <p:sp>
        <p:nvSpPr>
          <p:cNvPr id="53" name="TextBox 52"/>
          <p:cNvSpPr txBox="1"/>
          <p:nvPr/>
        </p:nvSpPr>
        <p:spPr>
          <a:xfrm rot="16200000">
            <a:off x="4194110" y="3877093"/>
            <a:ext cx="1375821" cy="415498"/>
          </a:xfrm>
          <a:prstGeom prst="rect">
            <a:avLst/>
          </a:prstGeom>
          <a:noFill/>
        </p:spPr>
        <p:txBody>
          <a:bodyPr wrap="square" rtlCol="0">
            <a:spAutoFit/>
          </a:bodyPr>
          <a:lstStyle/>
          <a:p>
            <a:r>
              <a:rPr lang="en-GB" sz="1050" dirty="0">
                <a:solidFill>
                  <a:srgbClr val="C00000"/>
                </a:solidFill>
              </a:rPr>
              <a:t>Seems to be feasible</a:t>
            </a:r>
          </a:p>
        </p:txBody>
      </p:sp>
      <p:sp>
        <p:nvSpPr>
          <p:cNvPr id="13" name="Footer Placeholder 12"/>
          <p:cNvSpPr>
            <a:spLocks noGrp="1"/>
          </p:cNvSpPr>
          <p:nvPr>
            <p:ph type="ftr" sz="quarter" idx="11"/>
          </p:nvPr>
        </p:nvSpPr>
        <p:spPr/>
        <p:txBody>
          <a:bodyPr/>
          <a:lstStyle/>
          <a:p>
            <a:r>
              <a:rPr lang="en-GB" noProof="0" smtClean="0"/>
              <a:t>Marta Bajko for QXF REview June 2016</a:t>
            </a:r>
            <a:endParaRPr lang="en-GB" noProof="0"/>
          </a:p>
        </p:txBody>
      </p:sp>
      <p:sp>
        <p:nvSpPr>
          <p:cNvPr id="14" name="Slide Number Placeholder 13"/>
          <p:cNvSpPr>
            <a:spLocks noGrp="1"/>
          </p:cNvSpPr>
          <p:nvPr>
            <p:ph type="sldNum" sz="quarter" idx="12"/>
          </p:nvPr>
        </p:nvSpPr>
        <p:spPr/>
        <p:txBody>
          <a:bodyPr/>
          <a:lstStyle/>
          <a:p>
            <a:fld id="{BFDCA1C4-9514-7B4F-976F-D92F7E296653}" type="slidenum">
              <a:rPr lang="fr-FR" smtClean="0"/>
              <a:pPr/>
              <a:t>2</a:t>
            </a:fld>
            <a:endParaRPr lang="fr-FR"/>
          </a:p>
        </p:txBody>
      </p:sp>
      <p:pic>
        <p:nvPicPr>
          <p:cNvPr id="34" name="Image 6" descr="CERN-logo_outline.jpg"/>
          <p:cNvPicPr>
            <a:picLocks noChangeAspect="1"/>
          </p:cNvPicPr>
          <p:nvPr/>
        </p:nvPicPr>
        <p:blipFill>
          <a:blip r:embed="rId7"/>
          <a:stretch>
            <a:fillRect/>
          </a:stretch>
        </p:blipFill>
        <p:spPr>
          <a:xfrm>
            <a:off x="1414272" y="4554000"/>
            <a:ext cx="494185" cy="486000"/>
          </a:xfrm>
          <a:prstGeom prst="rect">
            <a:avLst/>
          </a:prstGeom>
        </p:spPr>
      </p:pic>
      <p:sp>
        <p:nvSpPr>
          <p:cNvPr id="45" name="TextBox 44"/>
          <p:cNvSpPr txBox="1"/>
          <p:nvPr/>
        </p:nvSpPr>
        <p:spPr>
          <a:xfrm>
            <a:off x="1330567" y="4811853"/>
            <a:ext cx="7518405" cy="276999"/>
          </a:xfrm>
          <a:prstGeom prst="rect">
            <a:avLst/>
          </a:prstGeom>
          <a:solidFill>
            <a:srgbClr val="FFFFFF"/>
          </a:solidFill>
        </p:spPr>
        <p:txBody>
          <a:bodyPr wrap="none" rtlCol="0">
            <a:spAutoFit/>
          </a:bodyPr>
          <a:lstStyle/>
          <a:p>
            <a:r>
              <a:rPr lang="en-GB" sz="1200" b="1" i="1" dirty="0">
                <a:solidFill>
                  <a:srgbClr val="FF0000"/>
                </a:solidFill>
              </a:rPr>
              <a:t>NO vertical test facility is available @ CERN ,nor planned for the individual test of MQXFB…. 6.8 m !!</a:t>
            </a:r>
          </a:p>
        </p:txBody>
      </p:sp>
    </p:spTree>
    <p:extLst>
      <p:ext uri="{BB962C8B-B14F-4D97-AF65-F5344CB8AC3E}">
        <p14:creationId xmlns:p14="http://schemas.microsoft.com/office/powerpoint/2010/main" val="4999445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32"/>
                                        </p:tgtEl>
                                      </p:cBhvr>
                                    </p:animEffect>
                                    <p:animScale>
                                      <p:cBhvr>
                                        <p:cTn id="7" dur="250" autoRev="1" fill="hold"/>
                                        <p:tgtEl>
                                          <p:spTgt spid="3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500" tmFilter="0, 0; .2, .5; .8, .5; 1, 0"/>
                                        <p:tgtEl>
                                          <p:spTgt spid="36"/>
                                        </p:tgtEl>
                                      </p:cBhvr>
                                    </p:animEffect>
                                    <p:animScale>
                                      <p:cBhvr>
                                        <p:cTn id="12" dur="250" autoRev="1" fill="hold"/>
                                        <p:tgtEl>
                                          <p:spTgt spid="3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54255"/>
            <a:ext cx="7920000" cy="540000"/>
          </a:xfrm>
        </p:spPr>
        <p:txBody>
          <a:bodyPr/>
          <a:lstStyle/>
          <a:p>
            <a:r>
              <a:rPr lang="en-GB" dirty="0" smtClean="0"/>
              <a:t>TEST plan</a:t>
            </a:r>
            <a:endParaRPr lang="en-GB" dirty="0"/>
          </a:p>
        </p:txBody>
      </p:sp>
      <p:sp>
        <p:nvSpPr>
          <p:cNvPr id="4" name="Footer Placeholder 3"/>
          <p:cNvSpPr>
            <a:spLocks noGrp="1"/>
          </p:cNvSpPr>
          <p:nvPr>
            <p:ph type="ftr" sz="quarter" idx="11"/>
          </p:nvPr>
        </p:nvSpPr>
        <p:spPr/>
        <p:txBody>
          <a:bodyPr/>
          <a:lstStyle/>
          <a:p>
            <a:r>
              <a:rPr lang="en-GB" noProof="0" smtClean="0"/>
              <a:t>Marta Bajko for QXF REview June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20</a:t>
            </a:fld>
            <a:endParaRPr lang="fr-FR"/>
          </a:p>
        </p:txBody>
      </p:sp>
      <p:graphicFrame>
        <p:nvGraphicFramePr>
          <p:cNvPr id="6" name="Object 5"/>
          <p:cNvGraphicFramePr>
            <a:graphicFrameLocks noChangeAspect="1"/>
          </p:cNvGraphicFramePr>
          <p:nvPr>
            <p:extLst>
              <p:ext uri="{D42A27DB-BD31-4B8C-83A1-F6EECF244321}">
                <p14:modId xmlns:p14="http://schemas.microsoft.com/office/powerpoint/2010/main" val="3136630819"/>
              </p:ext>
            </p:extLst>
          </p:nvPr>
        </p:nvGraphicFramePr>
        <p:xfrm>
          <a:off x="612000" y="114312"/>
          <a:ext cx="2872699" cy="4446258"/>
        </p:xfrm>
        <a:graphic>
          <a:graphicData uri="http://schemas.openxmlformats.org/presentationml/2006/ole">
            <mc:AlternateContent xmlns:mc="http://schemas.openxmlformats.org/markup-compatibility/2006">
              <mc:Choice xmlns:v="urn:schemas-microsoft-com:vml" Requires="v">
                <p:oleObj spid="_x0000_s1062" name="Document" r:id="rId3" imgW="5727700" imgH="8864600" progId="Word.Document.12">
                  <p:embed/>
                </p:oleObj>
              </mc:Choice>
              <mc:Fallback>
                <p:oleObj name="Document" r:id="rId3" imgW="5727700" imgH="8864600" progId="Word.Document.12">
                  <p:embed/>
                  <p:pic>
                    <p:nvPicPr>
                      <p:cNvPr id="0" name=""/>
                      <p:cNvPicPr/>
                      <p:nvPr/>
                    </p:nvPicPr>
                    <p:blipFill>
                      <a:blip r:embed="rId4"/>
                      <a:stretch>
                        <a:fillRect/>
                      </a:stretch>
                    </p:blipFill>
                    <p:spPr>
                      <a:xfrm>
                        <a:off x="612000" y="114312"/>
                        <a:ext cx="2872699" cy="4446258"/>
                      </a:xfrm>
                      <a:prstGeom prst="rect">
                        <a:avLst/>
                      </a:prstGeom>
                    </p:spPr>
                  </p:pic>
                </p:oleObj>
              </mc:Fallback>
            </mc:AlternateContent>
          </a:graphicData>
        </a:graphic>
      </p:graphicFrame>
      <p:sp>
        <p:nvSpPr>
          <p:cNvPr id="7" name="Content Placeholder 2"/>
          <p:cNvSpPr>
            <a:spLocks noGrp="1"/>
          </p:cNvSpPr>
          <p:nvPr>
            <p:ph idx="1"/>
          </p:nvPr>
        </p:nvSpPr>
        <p:spPr>
          <a:xfrm>
            <a:off x="3747955" y="690087"/>
            <a:ext cx="5087654" cy="3925094"/>
          </a:xfrm>
        </p:spPr>
        <p:txBody>
          <a:bodyPr>
            <a:normAutofit fontScale="92500"/>
          </a:bodyPr>
          <a:lstStyle/>
          <a:p>
            <a:pPr algn="just"/>
            <a:r>
              <a:rPr lang="nl-NL" sz="1800" dirty="0"/>
              <a:t>Warm tests in SM18 </a:t>
            </a:r>
            <a:r>
              <a:rPr lang="nl-NL" sz="1800" dirty="0" err="1"/>
              <a:t>after</a:t>
            </a:r>
            <a:r>
              <a:rPr lang="nl-NL" sz="1800" dirty="0"/>
              <a:t> transport</a:t>
            </a:r>
          </a:p>
          <a:p>
            <a:pPr lvl="1" algn="just"/>
            <a:r>
              <a:rPr lang="nl-NL" sz="1350" dirty="0"/>
              <a:t>HV test at </a:t>
            </a:r>
            <a:r>
              <a:rPr lang="nl-NL" sz="1350" dirty="0" smtClean="0"/>
              <a:t>room temperature aftre trasnport</a:t>
            </a:r>
            <a:endParaRPr lang="nl-NL" sz="1350" dirty="0"/>
          </a:p>
          <a:p>
            <a:pPr lvl="1" algn="just"/>
            <a:r>
              <a:rPr lang="nl-NL" sz="1350" dirty="0" err="1"/>
              <a:t>Preparation</a:t>
            </a:r>
            <a:r>
              <a:rPr lang="nl-NL" sz="1350" dirty="0"/>
              <a:t> and test of </a:t>
            </a:r>
            <a:r>
              <a:rPr lang="nl-NL" sz="1350" dirty="0" err="1"/>
              <a:t>electrical</a:t>
            </a:r>
            <a:r>
              <a:rPr lang="nl-NL" sz="1350" dirty="0"/>
              <a:t> </a:t>
            </a:r>
            <a:r>
              <a:rPr lang="nl-NL" sz="1350" dirty="0" err="1"/>
              <a:t>connections</a:t>
            </a:r>
            <a:r>
              <a:rPr lang="nl-NL" sz="1350" dirty="0"/>
              <a:t> </a:t>
            </a:r>
            <a:r>
              <a:rPr lang="nl-NL" sz="1350" dirty="0" err="1"/>
              <a:t>to</a:t>
            </a:r>
            <a:r>
              <a:rPr lang="nl-NL" sz="1350" dirty="0"/>
              <a:t> test station</a:t>
            </a:r>
          </a:p>
          <a:p>
            <a:pPr lvl="1" algn="just"/>
            <a:r>
              <a:rPr lang="nl-NL" sz="1350" dirty="0"/>
              <a:t>QH discharge at </a:t>
            </a:r>
            <a:r>
              <a:rPr lang="nl-NL" sz="1350" dirty="0" err="1"/>
              <a:t>T</a:t>
            </a:r>
            <a:r>
              <a:rPr lang="nl-NL" sz="1350" baseline="-25000" dirty="0" err="1"/>
              <a:t>room</a:t>
            </a:r>
            <a:r>
              <a:rPr lang="nl-NL" sz="1350" dirty="0"/>
              <a:t> + </a:t>
            </a:r>
            <a:r>
              <a:rPr lang="nl-NL" sz="1350" dirty="0" err="1"/>
              <a:t>resistance</a:t>
            </a:r>
            <a:r>
              <a:rPr lang="nl-NL" sz="1350" dirty="0"/>
              <a:t> </a:t>
            </a:r>
            <a:r>
              <a:rPr lang="nl-NL" sz="1350" dirty="0" err="1"/>
              <a:t>measurement</a:t>
            </a:r>
            <a:endParaRPr lang="nl-NL" sz="1350" baseline="-25000" dirty="0"/>
          </a:p>
          <a:p>
            <a:pPr lvl="1" algn="just"/>
            <a:r>
              <a:rPr lang="nl-NL" sz="1350" dirty="0" err="1"/>
              <a:t>Coil</a:t>
            </a:r>
            <a:r>
              <a:rPr lang="nl-NL" sz="1350" dirty="0"/>
              <a:t> </a:t>
            </a:r>
            <a:r>
              <a:rPr lang="nl-NL" sz="1350" dirty="0" err="1"/>
              <a:t>resistance</a:t>
            </a:r>
            <a:r>
              <a:rPr lang="nl-NL" sz="1350" dirty="0"/>
              <a:t> </a:t>
            </a:r>
            <a:r>
              <a:rPr lang="nl-NL" sz="1350" dirty="0" err="1"/>
              <a:t>measurements</a:t>
            </a:r>
            <a:endParaRPr lang="nl-NL" sz="1350" dirty="0"/>
          </a:p>
          <a:p>
            <a:pPr lvl="1" algn="just"/>
            <a:r>
              <a:rPr lang="nl-NL" sz="1350" dirty="0"/>
              <a:t>HV test after connection at 300 </a:t>
            </a:r>
            <a:r>
              <a:rPr lang="nl-NL" sz="1350" dirty="0" smtClean="0"/>
              <a:t>K.</a:t>
            </a:r>
            <a:endParaRPr lang="nl-NL" sz="1350" dirty="0"/>
          </a:p>
          <a:p>
            <a:pPr lvl="1" algn="just"/>
            <a:r>
              <a:rPr lang="nl-NL" sz="1350" dirty="0" err="1" smtClean="0"/>
              <a:t>Leak</a:t>
            </a:r>
            <a:r>
              <a:rPr lang="nl-NL" sz="1350" dirty="0" smtClean="0"/>
              <a:t> tests</a:t>
            </a:r>
            <a:endParaRPr lang="nl-NL" sz="1350" dirty="0"/>
          </a:p>
          <a:p>
            <a:pPr lvl="1" algn="just"/>
            <a:endParaRPr lang="nl-NL" sz="1350" dirty="0"/>
          </a:p>
          <a:p>
            <a:pPr algn="just"/>
            <a:r>
              <a:rPr lang="nl-NL" sz="1800" dirty="0"/>
              <a:t>Cold </a:t>
            </a:r>
            <a:r>
              <a:rPr lang="nl-NL" sz="1800" dirty="0" smtClean="0"/>
              <a:t>tests</a:t>
            </a:r>
          </a:p>
          <a:p>
            <a:pPr lvl="1" algn="just"/>
            <a:r>
              <a:rPr lang="nl-NL" sz="1350" dirty="0" smtClean="0"/>
              <a:t>HV test at cold max 3.1 kV</a:t>
            </a:r>
          </a:p>
          <a:p>
            <a:pPr lvl="1" algn="just"/>
            <a:r>
              <a:rPr lang="nl-NL" sz="1350" dirty="0" smtClean="0"/>
              <a:t>Re-check </a:t>
            </a:r>
            <a:r>
              <a:rPr lang="nl-NL" sz="1350" dirty="0"/>
              <a:t>of all instrumentation, QH and protection cards. </a:t>
            </a:r>
          </a:p>
          <a:p>
            <a:pPr lvl="1" algn="just"/>
            <a:r>
              <a:rPr lang="nl-NL" sz="1350" dirty="0"/>
              <a:t>Powering to </a:t>
            </a:r>
            <a:r>
              <a:rPr lang="nl-NL" sz="1350" dirty="0" smtClean="0"/>
              <a:t>108 % I nom ( 18 kA) , </a:t>
            </a:r>
            <a:r>
              <a:rPr lang="nl-NL" sz="1350" dirty="0"/>
              <a:t>flattop test of 4 to 8 hours.</a:t>
            </a:r>
          </a:p>
          <a:p>
            <a:pPr lvl="1" algn="just"/>
            <a:r>
              <a:rPr lang="nl-NL" sz="1350" dirty="0" err="1"/>
              <a:t>Cold</a:t>
            </a:r>
            <a:r>
              <a:rPr lang="nl-NL" sz="1350" dirty="0"/>
              <a:t> </a:t>
            </a:r>
            <a:r>
              <a:rPr lang="nl-NL" sz="1350" dirty="0" err="1"/>
              <a:t>magnetic</a:t>
            </a:r>
            <a:r>
              <a:rPr lang="nl-NL" sz="1350" dirty="0"/>
              <a:t> </a:t>
            </a:r>
            <a:r>
              <a:rPr lang="nl-NL" sz="1350" dirty="0" err="1"/>
              <a:t>measurements</a:t>
            </a:r>
            <a:r>
              <a:rPr lang="nl-NL" sz="1350" dirty="0"/>
              <a:t> </a:t>
            </a:r>
            <a:r>
              <a:rPr lang="nl-NL" sz="1350" b="1" dirty="0"/>
              <a:t>are </a:t>
            </a:r>
            <a:r>
              <a:rPr lang="nl-NL" sz="1350" b="1" dirty="0" err="1"/>
              <a:t>not</a:t>
            </a:r>
            <a:r>
              <a:rPr lang="nl-NL" sz="1350" dirty="0"/>
              <a:t> part of standard </a:t>
            </a:r>
            <a:r>
              <a:rPr lang="nl-NL" sz="1350" dirty="0" err="1"/>
              <a:t>qualification</a:t>
            </a:r>
            <a:r>
              <a:rPr lang="nl-NL" sz="1350" dirty="0"/>
              <a:t> tests</a:t>
            </a:r>
          </a:p>
          <a:p>
            <a:pPr lvl="1" algn="just"/>
            <a:r>
              <a:rPr lang="nl-NL" sz="1350" dirty="0" err="1"/>
              <a:t>Internal</a:t>
            </a:r>
            <a:r>
              <a:rPr lang="nl-NL" sz="1350" dirty="0"/>
              <a:t> </a:t>
            </a:r>
            <a:r>
              <a:rPr lang="nl-NL" sz="1350" dirty="0" err="1"/>
              <a:t>resistance</a:t>
            </a:r>
            <a:r>
              <a:rPr lang="nl-NL" sz="1350" dirty="0"/>
              <a:t> </a:t>
            </a:r>
            <a:r>
              <a:rPr lang="nl-NL" sz="1350" dirty="0" err="1"/>
              <a:t>measurements</a:t>
            </a:r>
            <a:endParaRPr lang="nl-NL" sz="1350" dirty="0"/>
          </a:p>
          <a:p>
            <a:pPr algn="just"/>
            <a:r>
              <a:rPr lang="nl-NL" sz="1650" dirty="0" err="1"/>
              <a:t>Possible</a:t>
            </a:r>
            <a:r>
              <a:rPr lang="nl-NL" sz="1650" dirty="0"/>
              <a:t> </a:t>
            </a:r>
            <a:r>
              <a:rPr lang="nl-NL" sz="1650" dirty="0" err="1"/>
              <a:t>additional</a:t>
            </a:r>
            <a:r>
              <a:rPr lang="nl-NL" sz="1650" dirty="0"/>
              <a:t> tests</a:t>
            </a:r>
          </a:p>
          <a:p>
            <a:pPr lvl="1" algn="just"/>
            <a:r>
              <a:rPr lang="nl-NL" sz="1350" dirty="0" smtClean="0"/>
              <a:t>From full test plan</a:t>
            </a:r>
            <a:endParaRPr lang="nl-NL" sz="1350" dirty="0"/>
          </a:p>
          <a:p>
            <a:pPr lvl="1" algn="just"/>
            <a:endParaRPr lang="nl-NL" sz="1350" dirty="0"/>
          </a:p>
          <a:p>
            <a:pPr lvl="1" algn="just"/>
            <a:endParaRPr lang="nl-NL" sz="1350" dirty="0"/>
          </a:p>
          <a:p>
            <a:pPr lvl="1" algn="just"/>
            <a:endParaRPr lang="nl-NL" sz="1350" dirty="0"/>
          </a:p>
        </p:txBody>
      </p:sp>
      <p:pic>
        <p:nvPicPr>
          <p:cNvPr id="9" name="Image 6" descr="CERN-logo_outline.jpg"/>
          <p:cNvPicPr>
            <a:picLocks noChangeAspect="1"/>
          </p:cNvPicPr>
          <p:nvPr/>
        </p:nvPicPr>
        <p:blipFill>
          <a:blip r:embed="rId5"/>
          <a:stretch>
            <a:fillRect/>
          </a:stretch>
        </p:blipFill>
        <p:spPr>
          <a:xfrm>
            <a:off x="1414272" y="4554000"/>
            <a:ext cx="494185" cy="486000"/>
          </a:xfrm>
          <a:prstGeom prst="rect">
            <a:avLst/>
          </a:prstGeom>
        </p:spPr>
      </p:pic>
      <p:sp>
        <p:nvSpPr>
          <p:cNvPr id="11" name="Rectangle 10"/>
          <p:cNvSpPr/>
          <p:nvPr/>
        </p:nvSpPr>
        <p:spPr>
          <a:xfrm>
            <a:off x="1905000" y="4575598"/>
            <a:ext cx="2914238" cy="461665"/>
          </a:xfrm>
          <a:prstGeom prst="rect">
            <a:avLst/>
          </a:prstGeom>
          <a:noFill/>
        </p:spPr>
        <p:txBody>
          <a:bodyPr wrap="square" lIns="91440" tIns="45720" rIns="91440" bIns="45720">
            <a:spAutoFit/>
          </a:bodyPr>
          <a:lstStyle/>
          <a:p>
            <a:pPr algn="ctr"/>
            <a:r>
              <a:rPr lang="en-US" sz="2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Complete test plan</a:t>
            </a:r>
            <a:endParaRPr lang="en-US"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157916223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058" y="79220"/>
            <a:ext cx="7920000" cy="540000"/>
          </a:xfrm>
        </p:spPr>
        <p:txBody>
          <a:bodyPr/>
          <a:lstStyle/>
          <a:p>
            <a:r>
              <a:rPr lang="nl-NL" dirty="0" err="1" smtClean="0"/>
              <a:t>Quality</a:t>
            </a:r>
            <a:r>
              <a:rPr lang="nl-NL" dirty="0" smtClean="0"/>
              <a:t> </a:t>
            </a:r>
            <a:r>
              <a:rPr lang="nl-NL" dirty="0" err="1" smtClean="0"/>
              <a:t>assurance</a:t>
            </a:r>
            <a:r>
              <a:rPr lang="nl-NL" dirty="0" smtClean="0"/>
              <a:t> </a:t>
            </a:r>
            <a:r>
              <a:rPr lang="nl-NL" dirty="0" err="1" smtClean="0"/>
              <a:t>documentation</a:t>
            </a:r>
            <a:endParaRPr lang="en-GB" dirty="0"/>
          </a:p>
        </p:txBody>
      </p:sp>
      <p:sp>
        <p:nvSpPr>
          <p:cNvPr id="3" name="Content Placeholder 2"/>
          <p:cNvSpPr>
            <a:spLocks noGrp="1"/>
          </p:cNvSpPr>
          <p:nvPr>
            <p:ph idx="1"/>
          </p:nvPr>
        </p:nvSpPr>
        <p:spPr>
          <a:xfrm>
            <a:off x="274402" y="951092"/>
            <a:ext cx="3937558" cy="1310186"/>
          </a:xfrm>
        </p:spPr>
        <p:txBody>
          <a:bodyPr>
            <a:normAutofit/>
          </a:bodyPr>
          <a:lstStyle/>
          <a:p>
            <a:pPr algn="l"/>
            <a:r>
              <a:rPr lang="nl-NL" sz="1500" dirty="0" smtClean="0"/>
              <a:t>MTF </a:t>
            </a:r>
            <a:r>
              <a:rPr lang="nl-NL" sz="1500" dirty="0"/>
              <a:t>is the official place for tracking manufacturing work flow up to cold powering </a:t>
            </a:r>
            <a:r>
              <a:rPr lang="nl-NL" sz="1500" dirty="0" smtClean="0"/>
              <a:t>tests. It is used for the Dipole not yet for HL LHC magnets </a:t>
            </a:r>
            <a:endParaRPr lang="nl-NL" sz="1500" dirty="0"/>
          </a:p>
          <a:p>
            <a:pPr algn="l"/>
            <a:r>
              <a:rPr lang="nl-NL" sz="1500" dirty="0" smtClean="0"/>
              <a:t>Possible </a:t>
            </a:r>
            <a:r>
              <a:rPr lang="nl-NL" sz="1500" dirty="0"/>
              <a:t>specific steps may be added.</a:t>
            </a:r>
          </a:p>
        </p:txBody>
      </p:sp>
      <p:sp>
        <p:nvSpPr>
          <p:cNvPr id="4" name="Footer Placeholder 3"/>
          <p:cNvSpPr>
            <a:spLocks noGrp="1"/>
          </p:cNvSpPr>
          <p:nvPr>
            <p:ph type="ftr" sz="quarter" idx="11"/>
          </p:nvPr>
        </p:nvSpPr>
        <p:spPr/>
        <p:txBody>
          <a:bodyPr/>
          <a:lstStyle/>
          <a:p>
            <a:r>
              <a:rPr lang="en-GB" noProof="0" smtClean="0"/>
              <a:t>Marta Bajko for QXF REview June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21</a:t>
            </a:fld>
            <a:endParaRPr lang="fr-FR"/>
          </a:p>
        </p:txBody>
      </p:sp>
      <p:grpSp>
        <p:nvGrpSpPr>
          <p:cNvPr id="12" name="Group 11"/>
          <p:cNvGrpSpPr/>
          <p:nvPr/>
        </p:nvGrpSpPr>
        <p:grpSpPr>
          <a:xfrm>
            <a:off x="5909692" y="707980"/>
            <a:ext cx="2924082" cy="4142756"/>
            <a:chOff x="5909692" y="707980"/>
            <a:chExt cx="2924082" cy="4142756"/>
          </a:xfrm>
        </p:grpSpPr>
        <p:pic>
          <p:nvPicPr>
            <p:cNvPr id="7" name="Picture 6"/>
            <p:cNvPicPr>
              <a:picLocks noChangeAspect="1"/>
            </p:cNvPicPr>
            <p:nvPr/>
          </p:nvPicPr>
          <p:blipFill rotWithShape="1">
            <a:blip r:embed="rId2"/>
            <a:srcRect l="15103" t="22490" r="23112" b="170"/>
            <a:stretch/>
          </p:blipFill>
          <p:spPr>
            <a:xfrm>
              <a:off x="5909692" y="1268629"/>
              <a:ext cx="2924082" cy="3582107"/>
            </a:xfrm>
            <a:prstGeom prst="rect">
              <a:avLst/>
            </a:prstGeom>
          </p:spPr>
        </p:pic>
        <p:pic>
          <p:nvPicPr>
            <p:cNvPr id="8" name="Picture 7"/>
            <p:cNvPicPr>
              <a:picLocks noChangeAspect="1"/>
            </p:cNvPicPr>
            <p:nvPr/>
          </p:nvPicPr>
          <p:blipFill rotWithShape="1">
            <a:blip r:embed="rId2"/>
            <a:srcRect l="-119" t="-170" r="18935" b="81836"/>
            <a:stretch/>
          </p:blipFill>
          <p:spPr>
            <a:xfrm>
              <a:off x="5949790" y="707980"/>
              <a:ext cx="2737010" cy="604910"/>
            </a:xfrm>
            <a:prstGeom prst="rect">
              <a:avLst/>
            </a:prstGeom>
          </p:spPr>
        </p:pic>
      </p:grpSp>
      <p:pic>
        <p:nvPicPr>
          <p:cNvPr id="10" name="Image 6" descr="CERN-logo_outline.jpg"/>
          <p:cNvPicPr>
            <a:picLocks noChangeAspect="1"/>
          </p:cNvPicPr>
          <p:nvPr/>
        </p:nvPicPr>
        <p:blipFill>
          <a:blip r:embed="rId3"/>
          <a:stretch>
            <a:fillRect/>
          </a:stretch>
        </p:blipFill>
        <p:spPr>
          <a:xfrm>
            <a:off x="1414272" y="4554000"/>
            <a:ext cx="494185" cy="486000"/>
          </a:xfrm>
          <a:prstGeom prst="rect">
            <a:avLst/>
          </a:prstGeom>
        </p:spPr>
      </p:pic>
      <p:sp>
        <p:nvSpPr>
          <p:cNvPr id="11" name="Content Placeholder 2"/>
          <p:cNvSpPr txBox="1">
            <a:spLocks/>
          </p:cNvSpPr>
          <p:nvPr/>
        </p:nvSpPr>
        <p:spPr>
          <a:xfrm>
            <a:off x="269027" y="3097132"/>
            <a:ext cx="4983087" cy="1399270"/>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nl-NL" sz="1350" dirty="0" smtClean="0"/>
              <a:t>Test procedures are currently being updated, major work done by O.Ditsch, soon published in EDMS.</a:t>
            </a:r>
          </a:p>
          <a:p>
            <a:pPr algn="l"/>
            <a:r>
              <a:rPr lang="nl-NL" sz="1350" dirty="0" smtClean="0"/>
              <a:t>All Modus Operandi well documented and structured, made up to date, soon to be published in EDMS.</a:t>
            </a:r>
          </a:p>
          <a:p>
            <a:pPr algn="l"/>
            <a:r>
              <a:rPr lang="nl-NL" sz="1350" dirty="0" smtClean="0"/>
              <a:t>Safety documents to comply with documentation for HL-LHC work is in progress.</a:t>
            </a:r>
          </a:p>
          <a:p>
            <a:pPr algn="l"/>
            <a:endParaRPr lang="nl-NL" sz="1350" dirty="0" smtClean="0"/>
          </a:p>
          <a:p>
            <a:pPr algn="l"/>
            <a:endParaRPr lang="nl-NL" sz="1350" dirty="0" smtClean="0"/>
          </a:p>
          <a:p>
            <a:pPr algn="l"/>
            <a:endParaRPr lang="nl-NL" sz="1350" dirty="0" smtClean="0"/>
          </a:p>
          <a:p>
            <a:pPr algn="l"/>
            <a:endParaRPr lang="en-GB" sz="1350" dirty="0"/>
          </a:p>
        </p:txBody>
      </p:sp>
      <p:sp>
        <p:nvSpPr>
          <p:cNvPr id="6" name="TextBox 5"/>
          <p:cNvSpPr txBox="1"/>
          <p:nvPr/>
        </p:nvSpPr>
        <p:spPr>
          <a:xfrm>
            <a:off x="539674" y="619220"/>
            <a:ext cx="2664174" cy="369332"/>
          </a:xfrm>
          <a:prstGeom prst="rect">
            <a:avLst/>
          </a:prstGeom>
          <a:noFill/>
        </p:spPr>
        <p:txBody>
          <a:bodyPr wrap="square" rtlCol="0">
            <a:spAutoFit/>
          </a:bodyPr>
          <a:lstStyle/>
          <a:p>
            <a:r>
              <a:rPr lang="en-GB" dirty="0" smtClean="0"/>
              <a:t>A. For the magnet</a:t>
            </a:r>
            <a:endParaRPr lang="en-GB" dirty="0"/>
          </a:p>
        </p:txBody>
      </p:sp>
      <p:sp>
        <p:nvSpPr>
          <p:cNvPr id="13" name="TextBox 12"/>
          <p:cNvSpPr txBox="1"/>
          <p:nvPr/>
        </p:nvSpPr>
        <p:spPr>
          <a:xfrm>
            <a:off x="587001" y="2648614"/>
            <a:ext cx="2664174" cy="369332"/>
          </a:xfrm>
          <a:prstGeom prst="rect">
            <a:avLst/>
          </a:prstGeom>
          <a:noFill/>
        </p:spPr>
        <p:txBody>
          <a:bodyPr wrap="square" rtlCol="0">
            <a:spAutoFit/>
          </a:bodyPr>
          <a:lstStyle/>
          <a:p>
            <a:r>
              <a:rPr lang="en-GB" dirty="0" smtClean="0"/>
              <a:t>B. For the tests</a:t>
            </a:r>
            <a:endParaRPr lang="en-GB" dirty="0"/>
          </a:p>
        </p:txBody>
      </p:sp>
      <p:pic>
        <p:nvPicPr>
          <p:cNvPr id="14" name="Picture 13"/>
          <p:cNvPicPr>
            <a:picLocks noChangeAspect="1"/>
          </p:cNvPicPr>
          <p:nvPr/>
        </p:nvPicPr>
        <p:blipFill>
          <a:blip r:embed="rId4"/>
          <a:stretch>
            <a:fillRect/>
          </a:stretch>
        </p:blipFill>
        <p:spPr>
          <a:xfrm>
            <a:off x="4120484" y="571823"/>
            <a:ext cx="3422591" cy="2785829"/>
          </a:xfrm>
          <a:prstGeom prst="rect">
            <a:avLst/>
          </a:prstGeom>
        </p:spPr>
      </p:pic>
      <p:pic>
        <p:nvPicPr>
          <p:cNvPr id="15" name="Picture 14"/>
          <p:cNvPicPr>
            <a:picLocks noChangeAspect="1"/>
          </p:cNvPicPr>
          <p:nvPr/>
        </p:nvPicPr>
        <p:blipFill>
          <a:blip r:embed="rId5"/>
          <a:stretch>
            <a:fillRect/>
          </a:stretch>
        </p:blipFill>
        <p:spPr>
          <a:xfrm>
            <a:off x="5848834" y="1948041"/>
            <a:ext cx="3156199" cy="2895786"/>
          </a:xfrm>
          <a:prstGeom prst="rect">
            <a:avLst/>
          </a:prstGeom>
        </p:spPr>
      </p:pic>
    </p:spTree>
    <p:extLst>
      <p:ext uri="{BB962C8B-B14F-4D97-AF65-F5344CB8AC3E}">
        <p14:creationId xmlns:p14="http://schemas.microsoft.com/office/powerpoint/2010/main" val="26860732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p:bldP spid="6"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planning</a:t>
            </a:r>
            <a:endParaRPr lang="en-US" dirty="0"/>
          </a:p>
        </p:txBody>
      </p:sp>
      <p:sp>
        <p:nvSpPr>
          <p:cNvPr id="4" name="Footer Placeholder 3"/>
          <p:cNvSpPr>
            <a:spLocks noGrp="1"/>
          </p:cNvSpPr>
          <p:nvPr>
            <p:ph type="ftr" sz="quarter" idx="11"/>
          </p:nvPr>
        </p:nvSpPr>
        <p:spPr/>
        <p:txBody>
          <a:bodyPr/>
          <a:lstStyle/>
          <a:p>
            <a:r>
              <a:rPr lang="en-GB" noProof="0" smtClean="0"/>
              <a:t>Marta Bajko for QXF REview June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22</a:t>
            </a:fld>
            <a:endParaRPr lang="fr-FR"/>
          </a:p>
        </p:txBody>
      </p:sp>
      <p:pic>
        <p:nvPicPr>
          <p:cNvPr id="6" name="Picture 5"/>
          <p:cNvPicPr>
            <a:picLocks noChangeAspect="1"/>
          </p:cNvPicPr>
          <p:nvPr/>
        </p:nvPicPr>
        <p:blipFill rotWithShape="1">
          <a:blip r:embed="rId2"/>
          <a:srcRect t="13065" b="16928"/>
          <a:stretch/>
        </p:blipFill>
        <p:spPr>
          <a:xfrm>
            <a:off x="467545" y="915566"/>
            <a:ext cx="7935626" cy="3125001"/>
          </a:xfrm>
          <a:prstGeom prst="rect">
            <a:avLst/>
          </a:prstGeom>
        </p:spPr>
      </p:pic>
      <p:sp>
        <p:nvSpPr>
          <p:cNvPr id="7" name="TextBox 6"/>
          <p:cNvSpPr txBox="1"/>
          <p:nvPr/>
        </p:nvSpPr>
        <p:spPr>
          <a:xfrm>
            <a:off x="470107" y="1275606"/>
            <a:ext cx="8061893" cy="3293209"/>
          </a:xfrm>
          <a:prstGeom prst="rect">
            <a:avLst/>
          </a:prstGeom>
          <a:solidFill>
            <a:srgbClr val="FFFFFF"/>
          </a:solidFill>
        </p:spPr>
        <p:txBody>
          <a:bodyPr wrap="square" rtlCol="0">
            <a:spAutoFit/>
          </a:bodyPr>
          <a:lstStyle/>
          <a:p>
            <a:r>
              <a:rPr lang="en-US" sz="1600" dirty="0" smtClean="0"/>
              <a:t>Considerations for the planning	</a:t>
            </a:r>
          </a:p>
          <a:p>
            <a:pPr marL="742950" lvl="1" indent="-285750">
              <a:buFont typeface="Arial"/>
              <a:buChar char="•"/>
            </a:pPr>
            <a:r>
              <a:rPr lang="en-US" sz="1600" dirty="0" smtClean="0"/>
              <a:t>planning is linked to the HL-LHC master planning presented at C&amp;S Review March 2015</a:t>
            </a:r>
          </a:p>
          <a:p>
            <a:pPr marL="742950" lvl="1" indent="-285750">
              <a:buFont typeface="Arial"/>
              <a:buChar char="•"/>
            </a:pPr>
            <a:r>
              <a:rPr lang="en-US" sz="1600" dirty="0" smtClean="0"/>
              <a:t>each magnet is assigned to a test </a:t>
            </a:r>
            <a:r>
              <a:rPr lang="en-US" sz="1600" dirty="0" smtClean="0"/>
              <a:t>bench for 4 weeks + 2 weeks of thermal cycling</a:t>
            </a:r>
            <a:endParaRPr lang="en-US" sz="1600" dirty="0" smtClean="0"/>
          </a:p>
          <a:p>
            <a:pPr marL="742950" lvl="1" indent="-285750">
              <a:buFont typeface="Arial"/>
              <a:buChar char="•"/>
            </a:pPr>
            <a:r>
              <a:rPr lang="en-US" sz="1600" dirty="0" smtClean="0"/>
              <a:t>only two magnets in horizontal bench is at the same time powered at cold</a:t>
            </a:r>
          </a:p>
          <a:p>
            <a:pPr marL="742950" lvl="1" indent="-285750">
              <a:buFont typeface="Arial"/>
              <a:buChar char="•"/>
            </a:pPr>
            <a:r>
              <a:rPr lang="en-US" sz="1600" dirty="0" smtClean="0"/>
              <a:t>all other  projects (non HL LHC) requiring tests are in the same planning</a:t>
            </a:r>
          </a:p>
          <a:p>
            <a:pPr marL="742950" lvl="1" indent="-285750">
              <a:buFont typeface="Arial"/>
              <a:buChar char="•"/>
            </a:pPr>
            <a:r>
              <a:rPr lang="en-US" sz="1600" dirty="0" smtClean="0"/>
              <a:t>4 weeks annual holidays are considered</a:t>
            </a:r>
          </a:p>
          <a:p>
            <a:pPr marL="742950" lvl="1" indent="-285750">
              <a:buFont typeface="Arial"/>
              <a:buChar char="•"/>
            </a:pPr>
            <a:r>
              <a:rPr lang="en-US" sz="1600" dirty="0" smtClean="0"/>
              <a:t>6 weeks of cryogenic shut down is considered and centered around X mass</a:t>
            </a:r>
          </a:p>
          <a:p>
            <a:pPr marL="742950" lvl="1" indent="-285750">
              <a:buFont typeface="Arial"/>
              <a:buChar char="•"/>
            </a:pPr>
            <a:r>
              <a:rPr lang="en-US" sz="1600" dirty="0" smtClean="0"/>
              <a:t>Only normal working hours are planned to be used for test</a:t>
            </a:r>
          </a:p>
          <a:p>
            <a:endParaRPr lang="en-US" sz="1600" dirty="0" smtClean="0"/>
          </a:p>
          <a:p>
            <a:r>
              <a:rPr lang="en-US" sz="1600" dirty="0" smtClean="0"/>
              <a:t>Coordination is required as well as increase of manpower for test</a:t>
            </a:r>
          </a:p>
          <a:p>
            <a:pPr marL="742950" lvl="1" indent="-285750">
              <a:buFont typeface="Arial"/>
              <a:buChar char="•"/>
            </a:pPr>
            <a:endParaRPr lang="en-US" sz="1600" dirty="0"/>
          </a:p>
        </p:txBody>
      </p:sp>
      <p:pic>
        <p:nvPicPr>
          <p:cNvPr id="8" name="Image 6" descr="CERN-logo_outline.jpg"/>
          <p:cNvPicPr>
            <a:picLocks noChangeAspect="1"/>
          </p:cNvPicPr>
          <p:nvPr/>
        </p:nvPicPr>
        <p:blipFill>
          <a:blip r:embed="rId3"/>
          <a:stretch>
            <a:fillRect/>
          </a:stretch>
        </p:blipFill>
        <p:spPr>
          <a:xfrm>
            <a:off x="1414272" y="4554000"/>
            <a:ext cx="494185" cy="486000"/>
          </a:xfrm>
          <a:prstGeom prst="rect">
            <a:avLst/>
          </a:prstGeom>
        </p:spPr>
      </p:pic>
    </p:spTree>
    <p:extLst>
      <p:ext uri="{BB962C8B-B14F-4D97-AF65-F5344CB8AC3E}">
        <p14:creationId xmlns:p14="http://schemas.microsoft.com/office/powerpoint/2010/main" val="16166263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4777" y="-20538"/>
            <a:ext cx="7920000" cy="540000"/>
          </a:xfrm>
        </p:spPr>
        <p:txBody>
          <a:bodyPr/>
          <a:lstStyle/>
          <a:p>
            <a:r>
              <a:rPr lang="en-US" dirty="0" smtClean="0"/>
              <a:t>Risk and Mitigations</a:t>
            </a:r>
            <a:endParaRPr lang="en-US" dirty="0"/>
          </a:p>
        </p:txBody>
      </p:sp>
      <p:sp>
        <p:nvSpPr>
          <p:cNvPr id="4" name="Footer Placeholder 3"/>
          <p:cNvSpPr>
            <a:spLocks noGrp="1"/>
          </p:cNvSpPr>
          <p:nvPr>
            <p:ph type="ftr" sz="quarter" idx="11"/>
          </p:nvPr>
        </p:nvSpPr>
        <p:spPr/>
        <p:txBody>
          <a:bodyPr/>
          <a:lstStyle/>
          <a:p>
            <a:r>
              <a:rPr lang="en-GB" noProof="0" smtClean="0"/>
              <a:t>Marta Bajko for QXF REview June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23</a:t>
            </a:fld>
            <a:endParaRPr lang="fr-FR"/>
          </a:p>
        </p:txBody>
      </p:sp>
      <p:graphicFrame>
        <p:nvGraphicFramePr>
          <p:cNvPr id="7" name="Table 6"/>
          <p:cNvGraphicFramePr>
            <a:graphicFrameLocks noGrp="1"/>
          </p:cNvGraphicFramePr>
          <p:nvPr>
            <p:extLst>
              <p:ext uri="{D42A27DB-BD31-4B8C-83A1-F6EECF244321}">
                <p14:modId xmlns:p14="http://schemas.microsoft.com/office/powerpoint/2010/main" val="2227410953"/>
              </p:ext>
            </p:extLst>
          </p:nvPr>
        </p:nvGraphicFramePr>
        <p:xfrm>
          <a:off x="466417" y="843558"/>
          <a:ext cx="8496943" cy="3510219"/>
        </p:xfrm>
        <a:graphic>
          <a:graphicData uri="http://schemas.openxmlformats.org/drawingml/2006/table">
            <a:tbl>
              <a:tblPr/>
              <a:tblGrid>
                <a:gridCol w="887993"/>
                <a:gridCol w="664826"/>
                <a:gridCol w="419127"/>
                <a:gridCol w="319654"/>
                <a:gridCol w="319654"/>
                <a:gridCol w="2357297"/>
                <a:gridCol w="2818533"/>
                <a:gridCol w="709859"/>
              </a:tblGrid>
              <a:tr h="182738">
                <a:tc rowSpan="2" gridSpan="2">
                  <a:txBody>
                    <a:bodyPr/>
                    <a:lstStyle/>
                    <a:p>
                      <a:pPr algn="ctr" fontAlgn="b"/>
                      <a:r>
                        <a:rPr lang="en-US" sz="1200" b="0" i="0" u="none" strike="noStrike" dirty="0">
                          <a:solidFill>
                            <a:srgbClr val="000000"/>
                          </a:solidFill>
                          <a:effectLst/>
                          <a:latin typeface="Calibri"/>
                        </a:rPr>
                        <a:t>Risks on</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hMerge="1">
                  <a:txBody>
                    <a:bodyPr/>
                    <a:lstStyle/>
                    <a:p>
                      <a:endParaRPr lang="en-US"/>
                    </a:p>
                  </a:txBody>
                  <a:tcPr/>
                </a:tc>
                <a:tc gridSpan="3">
                  <a:txBody>
                    <a:bodyPr/>
                    <a:lstStyle/>
                    <a:p>
                      <a:pPr algn="ctr" fontAlgn="b"/>
                      <a:r>
                        <a:rPr lang="en-US" sz="1200" b="0" i="0" u="none" strike="noStrike" dirty="0">
                          <a:solidFill>
                            <a:srgbClr val="000000"/>
                          </a:solidFill>
                          <a:effectLst/>
                          <a:latin typeface="Calibri"/>
                        </a:rPr>
                        <a:t>Relevance for</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ctr" fontAlgn="b"/>
                      <a:r>
                        <a:rPr lang="en-US" sz="1200" b="0" i="0" u="none" strike="noStrike" dirty="0">
                          <a:solidFill>
                            <a:srgbClr val="000000"/>
                          </a:solidFill>
                          <a:effectLst/>
                          <a:latin typeface="Calibri"/>
                        </a:rPr>
                        <a:t>Cause of risk</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Mitigation of risk</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Calibri"/>
                        </a:rPr>
                        <a:t>Critical</a:t>
                      </a:r>
                      <a:r>
                        <a:rPr lang="en-US" sz="1200" b="0" i="0" u="none" strike="noStrike" dirty="0">
                          <a:solidFill>
                            <a:srgbClr val="000000"/>
                          </a:solidFill>
                          <a:effectLst/>
                          <a:latin typeface="Calibri"/>
                        </a:rPr>
                        <a:t>?</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2738">
                <a:tc gridSpan="2" vMerge="1">
                  <a:txBody>
                    <a:bodyPr/>
                    <a:lstStyle/>
                    <a:p>
                      <a:endParaRPr lang="en-US"/>
                    </a:p>
                  </a:txBody>
                  <a:tcPr/>
                </a:tc>
                <a:tc hMerge="1" vMerge="1">
                  <a:txBody>
                    <a:bodyPr/>
                    <a:lstStyle/>
                    <a:p>
                      <a:endParaRPr lang="en-US"/>
                    </a:p>
                  </a:txBody>
                  <a:tcPr/>
                </a:tc>
                <a:tc>
                  <a:txBody>
                    <a:bodyPr/>
                    <a:lstStyle/>
                    <a:p>
                      <a:pPr algn="ctr" fontAlgn="b"/>
                      <a:r>
                        <a:rPr lang="en-US" sz="800" b="0" i="0" u="none" strike="noStrike" dirty="0">
                          <a:solidFill>
                            <a:srgbClr val="000000"/>
                          </a:solidFill>
                          <a:effectLst/>
                          <a:latin typeface="Calibri"/>
                        </a:rPr>
                        <a:t>Model</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smtClean="0">
                          <a:solidFill>
                            <a:srgbClr val="000000"/>
                          </a:solidFill>
                          <a:effectLst/>
                          <a:latin typeface="Calibri"/>
                        </a:rPr>
                        <a:t>Proto</a:t>
                      </a:r>
                      <a:endParaRPr lang="en-US" sz="800" b="0" i="0" u="none" strike="noStrike" dirty="0">
                        <a:solidFill>
                          <a:srgbClr val="000000"/>
                        </a:solidFill>
                        <a:effectLst/>
                        <a:latin typeface="Calibri"/>
                      </a:endParaRP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a:rPr>
                        <a:t>Series</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132">
                <a:tc rowSpan="4">
                  <a:txBody>
                    <a:bodyPr/>
                    <a:lstStyle/>
                    <a:p>
                      <a:pPr algn="ctr" fontAlgn="b"/>
                      <a:r>
                        <a:rPr lang="en-US" sz="1050" b="0" i="0" u="none" strike="noStrike" dirty="0">
                          <a:solidFill>
                            <a:srgbClr val="000000"/>
                          </a:solidFill>
                          <a:effectLst/>
                          <a:latin typeface="Calibri"/>
                        </a:rPr>
                        <a:t>Infrastructure readiness</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a:rPr>
                        <a:t>Cluster G</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800" b="0" i="0" u="none" strike="noStrike">
                          <a:solidFill>
                            <a:srgbClr val="000000"/>
                          </a:solidFill>
                          <a:effectLst/>
                          <a:latin typeface="Calibri"/>
                        </a:rPr>
                        <a:t>new cryo and electrical equipment with new features. HWC maybe long.</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preparation of HWC</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yes till end 2016</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r>
              <a:tr h="266259">
                <a:tc vMerge="1">
                  <a:txBody>
                    <a:bodyPr/>
                    <a:lstStyle/>
                    <a:p>
                      <a:endParaRPr lang="en-US"/>
                    </a:p>
                  </a:txBody>
                  <a:tcPr/>
                </a:tc>
                <a:tc>
                  <a:txBody>
                    <a:bodyPr/>
                    <a:lstStyle/>
                    <a:p>
                      <a:pPr algn="ctr" fontAlgn="b"/>
                      <a:r>
                        <a:rPr lang="en-US" sz="800" b="0" i="0" u="none" strike="noStrike" dirty="0">
                          <a:solidFill>
                            <a:srgbClr val="000000"/>
                          </a:solidFill>
                          <a:effectLst/>
                          <a:latin typeface="Calibri"/>
                        </a:rPr>
                        <a:t>Cluster D</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b"/>
                      <a:r>
                        <a:rPr lang="en-US" sz="800" b="0" i="0" u="none" strike="noStrike" dirty="0">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800" b="0" i="0" u="none" strike="noStrike" dirty="0">
                          <a:solidFill>
                            <a:srgbClr val="000000"/>
                          </a:solidFill>
                          <a:effectLst/>
                          <a:latin typeface="Calibri"/>
                        </a:rPr>
                        <a:t>new </a:t>
                      </a:r>
                      <a:r>
                        <a:rPr lang="en-US" sz="800" b="0" i="0" u="none" strike="noStrike" dirty="0" err="1">
                          <a:solidFill>
                            <a:srgbClr val="000000"/>
                          </a:solidFill>
                          <a:effectLst/>
                          <a:latin typeface="Calibri"/>
                        </a:rPr>
                        <a:t>cryo</a:t>
                      </a:r>
                      <a:r>
                        <a:rPr lang="en-US" sz="800" b="0" i="0" u="none" strike="noStrike" dirty="0">
                          <a:solidFill>
                            <a:srgbClr val="000000"/>
                          </a:solidFill>
                          <a:effectLst/>
                          <a:latin typeface="Calibri"/>
                        </a:rPr>
                        <a:t> hardware with new features. Some </a:t>
                      </a:r>
                      <a:r>
                        <a:rPr lang="en-US" sz="800" b="0" i="0" u="none" strike="noStrike" dirty="0" smtClean="0">
                          <a:solidFill>
                            <a:srgbClr val="000000"/>
                          </a:solidFill>
                          <a:effectLst/>
                          <a:latin typeface="Calibri"/>
                        </a:rPr>
                        <a:t>items </a:t>
                      </a:r>
                      <a:r>
                        <a:rPr lang="en-US" sz="800" b="0" i="0" u="none" strike="noStrike" dirty="0">
                          <a:solidFill>
                            <a:srgbClr val="000000"/>
                          </a:solidFill>
                          <a:effectLst/>
                          <a:latin typeface="Calibri"/>
                        </a:rPr>
                        <a:t>as EE in delay. </a:t>
                      </a:r>
                      <a:r>
                        <a:rPr lang="en-US" sz="800" b="0" i="0" u="none" strike="noStrike" dirty="0" smtClean="0">
                          <a:solidFill>
                            <a:srgbClr val="000000"/>
                          </a:solidFill>
                          <a:effectLst/>
                          <a:latin typeface="Calibri"/>
                        </a:rPr>
                        <a:t>HWC </a:t>
                      </a:r>
                      <a:r>
                        <a:rPr lang="en-US" sz="800" b="0" i="0" u="none" strike="noStrike" dirty="0">
                          <a:solidFill>
                            <a:srgbClr val="000000"/>
                          </a:solidFill>
                          <a:effectLst/>
                          <a:latin typeface="Calibri"/>
                        </a:rPr>
                        <a:t>maybe long</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a:rPr>
                        <a:t>learn from HFM HWC; learn from BNL with similar set up; participate in their HWC; </a:t>
                      </a:r>
                      <a:r>
                        <a:rPr lang="en-US" sz="800" b="0" i="0" u="none" strike="noStrike" dirty="0" smtClean="0">
                          <a:solidFill>
                            <a:srgbClr val="000000"/>
                          </a:solidFill>
                          <a:effectLst/>
                          <a:latin typeface="Calibri"/>
                        </a:rPr>
                        <a:t>exchange </a:t>
                      </a:r>
                      <a:r>
                        <a:rPr lang="en-US" sz="800" b="0" i="0" u="none" strike="noStrike" dirty="0">
                          <a:solidFill>
                            <a:srgbClr val="000000"/>
                          </a:solidFill>
                          <a:effectLst/>
                          <a:latin typeface="Calibri"/>
                        </a:rPr>
                        <a:t>info between BNL and CERN</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a:rPr>
                        <a:t>yes till end </a:t>
                      </a:r>
                      <a:r>
                        <a:rPr lang="en-US" sz="800" b="0" i="0" u="none" strike="noStrike" dirty="0" smtClean="0">
                          <a:solidFill>
                            <a:srgbClr val="000000"/>
                          </a:solidFill>
                          <a:effectLst/>
                          <a:latin typeface="Calibri"/>
                        </a:rPr>
                        <a:t>2016</a:t>
                      </a:r>
                      <a:endParaRPr lang="en-US" sz="800" b="0" i="0" u="none" strike="noStrike" dirty="0">
                        <a:solidFill>
                          <a:srgbClr val="000000"/>
                        </a:solidFill>
                        <a:effectLst/>
                        <a:latin typeface="Calibri"/>
                      </a:endParaRP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r>
              <a:tr h="190132">
                <a:tc vMerge="1">
                  <a:txBody>
                    <a:bodyPr/>
                    <a:lstStyle/>
                    <a:p>
                      <a:endParaRPr lang="en-US"/>
                    </a:p>
                  </a:txBody>
                  <a:tcPr/>
                </a:tc>
                <a:tc>
                  <a:txBody>
                    <a:bodyPr/>
                    <a:lstStyle/>
                    <a:p>
                      <a:pPr algn="ctr" fontAlgn="b"/>
                      <a:r>
                        <a:rPr lang="en-US" sz="800" b="0" i="0" u="none" strike="noStrike" dirty="0">
                          <a:solidFill>
                            <a:srgbClr val="000000"/>
                          </a:solidFill>
                          <a:effectLst/>
                          <a:latin typeface="Calibri"/>
                        </a:rPr>
                        <a:t>Cluster A</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c>
                  <a:txBody>
                    <a:bodyPr/>
                    <a:lstStyle/>
                    <a:p>
                      <a:pPr algn="l" fontAlgn="b"/>
                      <a:r>
                        <a:rPr lang="en-US" sz="800" b="0" i="0" u="none" strike="noStrike" dirty="0">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c>
                  <a:txBody>
                    <a:bodyPr/>
                    <a:lstStyle/>
                    <a:p>
                      <a:pPr algn="ctr" fontAlgn="b"/>
                      <a:r>
                        <a:rPr lang="en-US" sz="800" b="0" i="0" u="none" strike="noStrike">
                          <a:solidFill>
                            <a:srgbClr val="000000"/>
                          </a:solidFill>
                          <a:effectLst/>
                          <a:latin typeface="Calibri"/>
                        </a:rPr>
                        <a:t>cooling of CL to be proven yet with high current</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study feed box modification</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a:rPr>
                        <a:t>yes till end </a:t>
                      </a:r>
                      <a:r>
                        <a:rPr lang="en-US" sz="800" b="0" i="0" u="none" strike="noStrike" dirty="0" smtClean="0">
                          <a:solidFill>
                            <a:srgbClr val="000000"/>
                          </a:solidFill>
                          <a:effectLst/>
                          <a:latin typeface="Calibri"/>
                        </a:rPr>
                        <a:t>2016</a:t>
                      </a:r>
                      <a:endParaRPr lang="en-US" sz="800" b="0" i="0" u="none" strike="noStrike" dirty="0">
                        <a:solidFill>
                          <a:srgbClr val="000000"/>
                        </a:solidFill>
                        <a:effectLst/>
                        <a:latin typeface="Calibri"/>
                      </a:endParaRP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r>
              <a:tr h="360194">
                <a:tc vMerge="1">
                  <a:txBody>
                    <a:bodyPr/>
                    <a:lstStyle/>
                    <a:p>
                      <a:endParaRPr lang="en-US"/>
                    </a:p>
                  </a:txBody>
                  <a:tcPr/>
                </a:tc>
                <a:tc>
                  <a:txBody>
                    <a:bodyPr/>
                    <a:lstStyle/>
                    <a:p>
                      <a:pPr algn="ctr" fontAlgn="b"/>
                      <a:r>
                        <a:rPr lang="en-US" sz="800" b="0" i="0" u="none" strike="noStrike" dirty="0">
                          <a:solidFill>
                            <a:srgbClr val="000000"/>
                          </a:solidFill>
                          <a:effectLst/>
                          <a:latin typeface="Calibri"/>
                        </a:rPr>
                        <a:t>Cluster E</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c>
                  <a:txBody>
                    <a:bodyPr/>
                    <a:lstStyle/>
                    <a:p>
                      <a:pPr algn="ctr" fontAlgn="b"/>
                      <a:r>
                        <a:rPr lang="en-US" sz="800" b="0" i="0" u="none" strike="noStrike" dirty="0">
                          <a:solidFill>
                            <a:srgbClr val="000000"/>
                          </a:solidFill>
                          <a:effectLst/>
                          <a:latin typeface="Calibri"/>
                        </a:rPr>
                        <a:t>procurement and </a:t>
                      </a:r>
                      <a:r>
                        <a:rPr lang="en-US" sz="800" b="0" i="0" u="none" strike="noStrike" dirty="0" smtClean="0">
                          <a:solidFill>
                            <a:srgbClr val="000000"/>
                          </a:solidFill>
                          <a:effectLst/>
                          <a:latin typeface="Calibri"/>
                        </a:rPr>
                        <a:t>integration </a:t>
                      </a:r>
                      <a:r>
                        <a:rPr lang="en-US" sz="800" b="0" i="0" u="none" strike="noStrike" dirty="0">
                          <a:solidFill>
                            <a:srgbClr val="000000"/>
                          </a:solidFill>
                          <a:effectLst/>
                          <a:latin typeface="Calibri"/>
                        </a:rPr>
                        <a:t>of a new PC, renovation as cluster A the connections and the entire warm circuit</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specifiecation in time; intervention in time; cluster A is an alternative and has teo benches</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no</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r>
              <a:tr h="360194">
                <a:tc rowSpan="5">
                  <a:txBody>
                    <a:bodyPr/>
                    <a:lstStyle/>
                    <a:p>
                      <a:pPr algn="ctr" fontAlgn="b"/>
                      <a:r>
                        <a:rPr lang="en-US" sz="1050" b="0" i="0" u="none" strike="noStrike" dirty="0">
                          <a:solidFill>
                            <a:srgbClr val="000000"/>
                          </a:solidFill>
                          <a:effectLst/>
                          <a:latin typeface="Calibri"/>
                        </a:rPr>
                        <a:t>Facilities readiness</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a:rPr>
                        <a:t>Cryogenics</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c>
                  <a:txBody>
                    <a:bodyPr/>
                    <a:lstStyle/>
                    <a:p>
                      <a:pPr algn="ctr" fontAlgn="b"/>
                      <a:r>
                        <a:rPr lang="en-US" sz="800" b="0" i="0" u="none" strike="noStrike" dirty="0">
                          <a:solidFill>
                            <a:srgbClr val="000000"/>
                          </a:solidFill>
                          <a:effectLst/>
                          <a:latin typeface="Calibri"/>
                        </a:rPr>
                        <a:t>limitations in the </a:t>
                      </a:r>
                      <a:r>
                        <a:rPr lang="en-US" sz="800" b="0" i="0" u="none" strike="noStrike" dirty="0" err="1">
                          <a:solidFill>
                            <a:srgbClr val="000000"/>
                          </a:solidFill>
                          <a:effectLst/>
                          <a:latin typeface="Calibri"/>
                        </a:rPr>
                        <a:t>Lhe</a:t>
                      </a:r>
                      <a:r>
                        <a:rPr lang="en-US" sz="800" b="0" i="0" u="none" strike="noStrike" dirty="0">
                          <a:solidFill>
                            <a:srgbClr val="000000"/>
                          </a:solidFill>
                          <a:effectLst/>
                          <a:latin typeface="Calibri"/>
                        </a:rPr>
                        <a:t> production and pumping to 1.9K </a:t>
                      </a:r>
                      <a:r>
                        <a:rPr lang="en-US" sz="800" b="0" i="0" u="none" strike="noStrike" dirty="0" smtClean="0">
                          <a:solidFill>
                            <a:srgbClr val="000000"/>
                          </a:solidFill>
                          <a:effectLst/>
                          <a:latin typeface="Calibri"/>
                        </a:rPr>
                        <a:t>requires </a:t>
                      </a:r>
                      <a:r>
                        <a:rPr lang="en-US" sz="800" b="0" i="0" u="none" strike="noStrike" dirty="0">
                          <a:solidFill>
                            <a:srgbClr val="000000"/>
                          </a:solidFill>
                          <a:effectLst/>
                          <a:latin typeface="Calibri"/>
                        </a:rPr>
                        <a:t>good coordination and skilled operators</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a:rPr>
                        <a:t>new </a:t>
                      </a:r>
                      <a:r>
                        <a:rPr lang="en-US" sz="800" b="0" i="0" u="none" strike="noStrike" dirty="0" err="1" smtClean="0">
                          <a:solidFill>
                            <a:srgbClr val="000000"/>
                          </a:solidFill>
                          <a:effectLst/>
                          <a:latin typeface="Calibri"/>
                        </a:rPr>
                        <a:t>liquefiyer</a:t>
                      </a:r>
                      <a:r>
                        <a:rPr lang="en-US" sz="800" b="0" i="0" u="none" strike="noStrike" dirty="0" smtClean="0">
                          <a:solidFill>
                            <a:srgbClr val="000000"/>
                          </a:solidFill>
                          <a:effectLst/>
                          <a:latin typeface="Calibri"/>
                        </a:rPr>
                        <a:t> </a:t>
                      </a:r>
                      <a:r>
                        <a:rPr lang="en-US" sz="800" b="0" i="0" u="none" strike="noStrike" dirty="0" err="1">
                          <a:solidFill>
                            <a:srgbClr val="000000"/>
                          </a:solidFill>
                          <a:effectLst/>
                          <a:latin typeface="Calibri"/>
                        </a:rPr>
                        <a:t>procuerment</a:t>
                      </a:r>
                      <a:r>
                        <a:rPr lang="en-US" sz="800" b="0" i="0" u="none" strike="noStrike" dirty="0">
                          <a:solidFill>
                            <a:srgbClr val="000000"/>
                          </a:solidFill>
                          <a:effectLst/>
                          <a:latin typeface="Calibri"/>
                        </a:rPr>
                        <a:t> but only for </a:t>
                      </a:r>
                      <a:r>
                        <a:rPr lang="en-US" sz="800" b="0" i="0" u="none" strike="noStrike" dirty="0" smtClean="0">
                          <a:solidFill>
                            <a:srgbClr val="000000"/>
                          </a:solidFill>
                          <a:effectLst/>
                          <a:latin typeface="Calibri"/>
                        </a:rPr>
                        <a:t>2019 </a:t>
                      </a:r>
                      <a:r>
                        <a:rPr lang="en-US" sz="800" b="0" i="0" u="none" strike="noStrike" dirty="0">
                          <a:solidFill>
                            <a:srgbClr val="000000"/>
                          </a:solidFill>
                          <a:effectLst/>
                          <a:latin typeface="Calibri"/>
                        </a:rPr>
                        <a:t>will arrive, coordination of activities will be needed as in LHC</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no</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r>
              <a:tr h="182738">
                <a:tc vMerge="1">
                  <a:txBody>
                    <a:bodyPr/>
                    <a:lstStyle/>
                    <a:p>
                      <a:endParaRPr lang="en-US"/>
                    </a:p>
                  </a:txBody>
                  <a:tcPr/>
                </a:tc>
                <a:tc>
                  <a:txBody>
                    <a:bodyPr/>
                    <a:lstStyle/>
                    <a:p>
                      <a:pPr algn="ctr" fontAlgn="b"/>
                      <a:r>
                        <a:rPr lang="en-US" sz="800" b="0" i="0" u="none" strike="noStrike" dirty="0" err="1" smtClean="0">
                          <a:solidFill>
                            <a:srgbClr val="000000"/>
                          </a:solidFill>
                          <a:effectLst/>
                          <a:latin typeface="Calibri"/>
                        </a:rPr>
                        <a:t>Demin</a:t>
                      </a:r>
                      <a:r>
                        <a:rPr lang="en-US" sz="800" b="0" i="0" u="none" strike="noStrike" dirty="0" smtClean="0">
                          <a:solidFill>
                            <a:srgbClr val="000000"/>
                          </a:solidFill>
                          <a:effectLst/>
                          <a:latin typeface="Calibri"/>
                        </a:rPr>
                        <a:t>. </a:t>
                      </a:r>
                      <a:r>
                        <a:rPr lang="en-US" sz="800" b="0" i="0" u="none" strike="noStrike" dirty="0">
                          <a:solidFill>
                            <a:srgbClr val="000000"/>
                          </a:solidFill>
                          <a:effectLst/>
                          <a:latin typeface="Calibri"/>
                        </a:rPr>
                        <a:t>water</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c>
                  <a:txBody>
                    <a:bodyPr/>
                    <a:lstStyle/>
                    <a:p>
                      <a:pPr algn="ctr" fontAlgn="b"/>
                      <a:r>
                        <a:rPr lang="en-US" sz="800" b="0" i="0" u="none" strike="noStrike">
                          <a:solidFill>
                            <a:srgbClr val="000000"/>
                          </a:solidFill>
                          <a:effectLst/>
                          <a:latin typeface="Calibri"/>
                        </a:rPr>
                        <a:t>limitation in the quantity</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operational so risk reduced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no</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r>
              <a:tr h="130878">
                <a:tc vMerge="1">
                  <a:txBody>
                    <a:bodyPr/>
                    <a:lstStyle/>
                    <a:p>
                      <a:endParaRPr lang="en-US"/>
                    </a:p>
                  </a:txBody>
                  <a:tcPr/>
                </a:tc>
                <a:tc>
                  <a:txBody>
                    <a:bodyPr/>
                    <a:lstStyle/>
                    <a:p>
                      <a:pPr algn="ctr" fontAlgn="b"/>
                      <a:r>
                        <a:rPr lang="en-US" sz="800" b="0" i="0" u="none" strike="noStrike" dirty="0">
                          <a:solidFill>
                            <a:srgbClr val="000000"/>
                          </a:solidFill>
                          <a:effectLst/>
                          <a:latin typeface="Calibri"/>
                        </a:rPr>
                        <a:t>Electrical powering</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no need</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no</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r>
              <a:tr h="190132">
                <a:tc vMerge="1">
                  <a:txBody>
                    <a:bodyPr/>
                    <a:lstStyle/>
                    <a:p>
                      <a:endParaRPr lang="en-US"/>
                    </a:p>
                  </a:txBody>
                  <a:tcPr/>
                </a:tc>
                <a:tc>
                  <a:txBody>
                    <a:bodyPr/>
                    <a:lstStyle/>
                    <a:p>
                      <a:pPr algn="ctr" fontAlgn="b"/>
                      <a:r>
                        <a:rPr lang="en-US" sz="800" b="0" i="0" u="none" strike="noStrike" dirty="0">
                          <a:solidFill>
                            <a:srgbClr val="000000"/>
                          </a:solidFill>
                          <a:effectLst/>
                          <a:latin typeface="Calibri"/>
                        </a:rPr>
                        <a:t>Control room</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c>
                  <a:txBody>
                    <a:bodyPr/>
                    <a:lstStyle/>
                    <a:p>
                      <a:pPr algn="ctr" fontAlgn="b"/>
                      <a:r>
                        <a:rPr lang="en-US" sz="800" b="0" i="0" u="none" strike="noStrike">
                          <a:solidFill>
                            <a:srgbClr val="000000"/>
                          </a:solidFill>
                          <a:effectLst/>
                          <a:latin typeface="Calibri"/>
                        </a:rPr>
                        <a:t>limitation in space</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a:rPr>
                        <a:t>ordered and foreseen to be operational in 2016</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no</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r>
              <a:tr h="271466">
                <a:tc vMerge="1">
                  <a:txBody>
                    <a:bodyPr/>
                    <a:lstStyle/>
                    <a:p>
                      <a:endParaRPr lang="en-US"/>
                    </a:p>
                  </a:txBody>
                  <a:tcPr/>
                </a:tc>
                <a:tc>
                  <a:txBody>
                    <a:bodyPr/>
                    <a:lstStyle/>
                    <a:p>
                      <a:pPr algn="ctr" fontAlgn="b"/>
                      <a:r>
                        <a:rPr lang="en-US" sz="800" b="0" i="0" u="none" strike="noStrike" dirty="0">
                          <a:solidFill>
                            <a:srgbClr val="000000"/>
                          </a:solidFill>
                          <a:effectLst/>
                          <a:latin typeface="Calibri"/>
                        </a:rPr>
                        <a:t>Handling equipment</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800" b="0" i="0" u="none" strike="noStrike" dirty="0">
                          <a:solidFill>
                            <a:srgbClr val="000000"/>
                          </a:solidFill>
                          <a:effectLst/>
                          <a:latin typeface="Calibri"/>
                        </a:rPr>
                        <a:t>limitation in deserving both HFM and Cluster D cryostats</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procured new additional 25 t overhead craneinstalled. operational</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no</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r>
              <a:tr h="448922">
                <a:tc gridSpan="2">
                  <a:txBody>
                    <a:bodyPr/>
                    <a:lstStyle/>
                    <a:p>
                      <a:pPr algn="ctr" fontAlgn="b"/>
                      <a:r>
                        <a:rPr lang="en-US" sz="1050" b="0" i="0" u="none" strike="noStrike" dirty="0">
                          <a:solidFill>
                            <a:srgbClr val="000000"/>
                          </a:solidFill>
                          <a:effectLst/>
                          <a:latin typeface="Calibri"/>
                        </a:rPr>
                        <a:t>Co activities with other projects</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c>
                  <a:txBody>
                    <a:bodyPr/>
                    <a:lstStyle/>
                    <a:p>
                      <a:pPr algn="ctr" fontAlgn="b"/>
                      <a:r>
                        <a:rPr lang="en-US" sz="800" b="0" i="0" u="none" strike="noStrike" dirty="0">
                          <a:solidFill>
                            <a:srgbClr val="000000"/>
                          </a:solidFill>
                          <a:effectLst/>
                          <a:latin typeface="Calibri"/>
                        </a:rPr>
                        <a:t>RF not in the TE department, </a:t>
                      </a:r>
                      <a:r>
                        <a:rPr lang="en-US" sz="800" b="0" i="0" u="none" strike="noStrike" dirty="0" smtClean="0">
                          <a:solidFill>
                            <a:srgbClr val="000000"/>
                          </a:solidFill>
                          <a:effectLst/>
                          <a:latin typeface="Calibri"/>
                        </a:rPr>
                        <a:t>SC </a:t>
                      </a:r>
                      <a:r>
                        <a:rPr lang="en-US" sz="800" b="0" i="0" u="none" strike="noStrike" dirty="0">
                          <a:solidFill>
                            <a:srgbClr val="000000"/>
                          </a:solidFill>
                          <a:effectLst/>
                          <a:latin typeface="Calibri"/>
                        </a:rPr>
                        <a:t>link and Vertical test facilities </a:t>
                      </a:r>
                      <a:r>
                        <a:rPr lang="en-US" sz="800" b="0" i="0" u="none" strike="noStrike" dirty="0" smtClean="0">
                          <a:solidFill>
                            <a:srgbClr val="000000"/>
                          </a:solidFill>
                          <a:effectLst/>
                          <a:latin typeface="Calibri"/>
                        </a:rPr>
                        <a:t>are </a:t>
                      </a:r>
                      <a:r>
                        <a:rPr lang="en-US" sz="800" b="0" i="0" u="none" strike="noStrike" dirty="0">
                          <a:solidFill>
                            <a:srgbClr val="000000"/>
                          </a:solidFill>
                          <a:effectLst/>
                          <a:latin typeface="Calibri"/>
                        </a:rPr>
                        <a:t>sharing equipment, smaller( yet)  but </a:t>
                      </a:r>
                      <a:r>
                        <a:rPr lang="en-US" sz="800" b="0" i="0" u="none" strike="noStrike" dirty="0" err="1">
                          <a:solidFill>
                            <a:srgbClr val="000000"/>
                          </a:solidFill>
                          <a:effectLst/>
                          <a:latin typeface="Calibri"/>
                        </a:rPr>
                        <a:t>importan</a:t>
                      </a:r>
                      <a:r>
                        <a:rPr lang="en-US" sz="800" b="0" i="0" u="none" strike="noStrike" dirty="0">
                          <a:solidFill>
                            <a:srgbClr val="000000"/>
                          </a:solidFill>
                          <a:effectLst/>
                          <a:latin typeface="Calibri"/>
                        </a:rPr>
                        <a:t> projects as </a:t>
                      </a:r>
                      <a:r>
                        <a:rPr lang="en-US" sz="800" b="0" i="0" u="none" strike="noStrike" dirty="0" err="1">
                          <a:solidFill>
                            <a:srgbClr val="000000"/>
                          </a:solidFill>
                          <a:effectLst/>
                          <a:latin typeface="Calibri"/>
                        </a:rPr>
                        <a:t>Eucard</a:t>
                      </a:r>
                      <a:r>
                        <a:rPr lang="en-US" sz="800" b="0" i="0" u="none" strike="noStrike" dirty="0">
                          <a:solidFill>
                            <a:srgbClr val="000000"/>
                          </a:solidFill>
                          <a:effectLst/>
                          <a:latin typeface="Calibri"/>
                        </a:rPr>
                        <a:t>, Aries, FCC </a:t>
                      </a:r>
                      <a:r>
                        <a:rPr lang="en-US" sz="800" b="0" i="0" u="none" strike="noStrike" dirty="0" err="1" smtClean="0">
                          <a:solidFill>
                            <a:srgbClr val="000000"/>
                          </a:solidFill>
                          <a:effectLst/>
                          <a:latin typeface="Calibri"/>
                        </a:rPr>
                        <a:t>etc</a:t>
                      </a:r>
                      <a:r>
                        <a:rPr lang="en-US" sz="800" b="0" i="0" u="none" strike="noStrike" dirty="0" smtClean="0">
                          <a:solidFill>
                            <a:srgbClr val="000000"/>
                          </a:solidFill>
                          <a:effectLst/>
                          <a:latin typeface="Calibri"/>
                        </a:rPr>
                        <a:t> </a:t>
                      </a:r>
                      <a:endParaRPr lang="en-US" sz="800" b="0" i="0" u="none" strike="noStrike" dirty="0">
                        <a:solidFill>
                          <a:srgbClr val="000000"/>
                        </a:solidFill>
                        <a:effectLst/>
                        <a:latin typeface="Calibri"/>
                      </a:endParaRP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smtClean="0">
                          <a:solidFill>
                            <a:srgbClr val="000000"/>
                          </a:solidFill>
                          <a:effectLst/>
                          <a:latin typeface="Calibri"/>
                        </a:rPr>
                        <a:t>common </a:t>
                      </a:r>
                      <a:r>
                        <a:rPr lang="en-US" sz="800" b="0" i="0" u="none" strike="noStrike" dirty="0">
                          <a:solidFill>
                            <a:srgbClr val="000000"/>
                          </a:solidFill>
                          <a:effectLst/>
                          <a:latin typeface="Calibri"/>
                        </a:rPr>
                        <a:t>planning between all users and coordination of test in the TF </a:t>
                      </a:r>
                      <a:r>
                        <a:rPr lang="en-US" sz="800" b="0" i="0" u="none" strike="noStrike" dirty="0" smtClean="0">
                          <a:solidFill>
                            <a:srgbClr val="000000"/>
                          </a:solidFill>
                          <a:effectLst/>
                          <a:latin typeface="Calibri"/>
                        </a:rPr>
                        <a:t>section</a:t>
                      </a:r>
                      <a:r>
                        <a:rPr lang="en-US" sz="800" b="0" i="0" u="none" strike="noStrike" dirty="0">
                          <a:solidFill>
                            <a:srgbClr val="000000"/>
                          </a:solidFill>
                          <a:effectLst/>
                          <a:latin typeface="Calibri"/>
                        </a:rPr>
                        <a:t>, </a:t>
                      </a:r>
                      <a:r>
                        <a:rPr lang="en-US" sz="800" b="0" i="0" u="none" strike="noStrike" dirty="0" smtClean="0">
                          <a:solidFill>
                            <a:srgbClr val="000000"/>
                          </a:solidFill>
                          <a:effectLst/>
                          <a:latin typeface="Calibri"/>
                        </a:rPr>
                        <a:t>coordination </a:t>
                      </a:r>
                      <a:r>
                        <a:rPr lang="en-US" sz="800" b="0" i="0" u="none" strike="noStrike" dirty="0">
                          <a:solidFill>
                            <a:srgbClr val="000000"/>
                          </a:solidFill>
                          <a:effectLst/>
                          <a:latin typeface="Calibri"/>
                        </a:rPr>
                        <a:t>of cryogenics above RF and </a:t>
                      </a:r>
                      <a:r>
                        <a:rPr lang="en-US" sz="800" b="0" i="0" u="none" strike="noStrike" dirty="0" smtClean="0">
                          <a:solidFill>
                            <a:srgbClr val="000000"/>
                          </a:solidFill>
                          <a:effectLst/>
                          <a:latin typeface="Calibri"/>
                        </a:rPr>
                        <a:t>MSC</a:t>
                      </a:r>
                      <a:endParaRPr lang="en-US" sz="800" b="0" i="0" u="none" strike="noStrike" dirty="0">
                        <a:solidFill>
                          <a:srgbClr val="000000"/>
                        </a:solidFill>
                        <a:effectLst/>
                        <a:latin typeface="Calibri"/>
                      </a:endParaRP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yes</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r>
              <a:tr h="360194">
                <a:tc gridSpan="2">
                  <a:txBody>
                    <a:bodyPr/>
                    <a:lstStyle/>
                    <a:p>
                      <a:pPr algn="ctr" fontAlgn="b"/>
                      <a:r>
                        <a:rPr lang="en-US" sz="1050" b="0" i="0" u="none" strike="noStrike" dirty="0">
                          <a:solidFill>
                            <a:srgbClr val="000000"/>
                          </a:solidFill>
                          <a:effectLst/>
                          <a:latin typeface="Calibri"/>
                        </a:rPr>
                        <a:t>Manpower</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c>
                  <a:txBody>
                    <a:bodyPr/>
                    <a:lstStyle/>
                    <a:p>
                      <a:pPr algn="l" fontAlgn="b"/>
                      <a:r>
                        <a:rPr lang="en-US" sz="800" b="0" i="0" u="none" strike="noStrike">
                          <a:solidFill>
                            <a:srgbClr val="000000"/>
                          </a:solidFill>
                          <a:effectLst/>
                          <a:latin typeface="Calibri"/>
                        </a:rPr>
                        <a:t> </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c>
                  <a:txBody>
                    <a:bodyPr/>
                    <a:lstStyle/>
                    <a:p>
                      <a:pPr algn="ctr" fontAlgn="b"/>
                      <a:r>
                        <a:rPr lang="en-US" sz="800" b="0" i="0" u="none" strike="noStrike">
                          <a:solidFill>
                            <a:srgbClr val="000000"/>
                          </a:solidFill>
                          <a:effectLst/>
                          <a:latin typeface="Calibri"/>
                        </a:rPr>
                        <a:t>not possible yet to make a dedicated team for a single magnet test ( 1 Eng + 1 tech) risk in mixing conditions or requirements in the test</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collaboration </a:t>
                      </a:r>
                      <a:r>
                        <a:rPr lang="en-US" sz="800" b="0" i="0" u="none" strike="noStrike" smtClean="0">
                          <a:solidFill>
                            <a:srgbClr val="000000"/>
                          </a:solidFill>
                          <a:effectLst/>
                          <a:latin typeface="Calibri"/>
                        </a:rPr>
                        <a:t>agreements…FSU </a:t>
                      </a:r>
                      <a:r>
                        <a:rPr lang="en-US" sz="800" b="0" i="0" u="none" strike="noStrike" dirty="0">
                          <a:solidFill>
                            <a:srgbClr val="000000"/>
                          </a:solidFill>
                          <a:effectLst/>
                          <a:latin typeface="Calibri"/>
                        </a:rPr>
                        <a:t>contracts… FELL </a:t>
                      </a:r>
                      <a:r>
                        <a:rPr lang="en-US" sz="800" b="0" i="0" u="none" strike="noStrike" dirty="0" smtClean="0">
                          <a:solidFill>
                            <a:srgbClr val="000000"/>
                          </a:solidFill>
                          <a:effectLst/>
                          <a:latin typeface="Calibri"/>
                        </a:rPr>
                        <a:t>etc.</a:t>
                      </a:r>
                      <a:endParaRPr lang="en-US" sz="800" b="0" i="0" u="none" strike="noStrike" dirty="0">
                        <a:solidFill>
                          <a:srgbClr val="000000"/>
                        </a:solidFill>
                        <a:effectLst/>
                        <a:latin typeface="Calibri"/>
                      </a:endParaRP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a:rPr>
                        <a:t>yes</a:t>
                      </a:r>
                    </a:p>
                  </a:txBody>
                  <a:tcPr marL="5281"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r>
            </a:tbl>
          </a:graphicData>
        </a:graphic>
      </p:graphicFrame>
      <p:pic>
        <p:nvPicPr>
          <p:cNvPr id="8" name="Image 6" descr="CERN-logo_outline.jpg"/>
          <p:cNvPicPr>
            <a:picLocks noChangeAspect="1"/>
          </p:cNvPicPr>
          <p:nvPr/>
        </p:nvPicPr>
        <p:blipFill>
          <a:blip r:embed="rId2"/>
          <a:stretch>
            <a:fillRect/>
          </a:stretch>
        </p:blipFill>
        <p:spPr>
          <a:xfrm>
            <a:off x="1414272" y="4554000"/>
            <a:ext cx="494185" cy="486000"/>
          </a:xfrm>
          <a:prstGeom prst="rect">
            <a:avLst/>
          </a:prstGeom>
        </p:spPr>
      </p:pic>
    </p:spTree>
    <p:extLst>
      <p:ext uri="{BB962C8B-B14F-4D97-AF65-F5344CB8AC3E}">
        <p14:creationId xmlns:p14="http://schemas.microsoft.com/office/powerpoint/2010/main" val="277678053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and Conclusions</a:t>
            </a:r>
            <a:endParaRPr lang="en-GB" dirty="0"/>
          </a:p>
        </p:txBody>
      </p:sp>
      <p:sp>
        <p:nvSpPr>
          <p:cNvPr id="3" name="Content Placeholder 2"/>
          <p:cNvSpPr>
            <a:spLocks noGrp="1"/>
          </p:cNvSpPr>
          <p:nvPr>
            <p:ph idx="1"/>
          </p:nvPr>
        </p:nvSpPr>
        <p:spPr>
          <a:xfrm>
            <a:off x="595521" y="710216"/>
            <a:ext cx="7920000" cy="3680222"/>
          </a:xfrm>
        </p:spPr>
        <p:txBody>
          <a:bodyPr>
            <a:noAutofit/>
          </a:bodyPr>
          <a:lstStyle/>
          <a:p>
            <a:pPr algn="l"/>
            <a:r>
              <a:rPr lang="en-GB" sz="1600" dirty="0" smtClean="0"/>
              <a:t>Infrastructure is foreseen to be ready with 3-6 months delay </a:t>
            </a:r>
            <a:r>
              <a:rPr lang="en-GB" sz="1600" dirty="0" err="1" smtClean="0"/>
              <a:t>wrt</a:t>
            </a:r>
            <a:r>
              <a:rPr lang="en-GB" sz="1600" dirty="0" smtClean="0"/>
              <a:t> the original planning but if HFM HWC is successful in the planned time we will be ready for the next model testing</a:t>
            </a:r>
          </a:p>
          <a:p>
            <a:pPr algn="l"/>
            <a:r>
              <a:rPr lang="en-GB" sz="1600" dirty="0" smtClean="0"/>
              <a:t>Facilities upgrade is partially done or on-going and is not anymore critical</a:t>
            </a:r>
          </a:p>
          <a:p>
            <a:pPr algn="l"/>
            <a:r>
              <a:rPr lang="en-GB" sz="1600" dirty="0" smtClean="0"/>
              <a:t>Test equipment is ordered or ready</a:t>
            </a:r>
          </a:p>
          <a:p>
            <a:pPr algn="l"/>
            <a:r>
              <a:rPr lang="en-GB" sz="1600" dirty="0" smtClean="0"/>
              <a:t>Horizontal test stand upgrade is on-going… we are not far from the complete feasibility demonstration</a:t>
            </a:r>
          </a:p>
          <a:p>
            <a:pPr algn="l"/>
            <a:r>
              <a:rPr lang="en-GB" sz="1600" dirty="0" smtClean="0"/>
              <a:t>Risks are associated to the new hardware but can be reduced if good collaboration is established between test stands and specifically with BNL and FNAL.</a:t>
            </a:r>
          </a:p>
          <a:p>
            <a:pPr algn="l"/>
            <a:r>
              <a:rPr lang="en-GB" sz="1600" dirty="0" smtClean="0"/>
              <a:t>Risk is also associated to the co-activities and lack of personnel for operating the test </a:t>
            </a:r>
            <a:r>
              <a:rPr lang="en-GB" sz="1600" dirty="0" err="1" smtClean="0"/>
              <a:t>stans</a:t>
            </a:r>
            <a:r>
              <a:rPr lang="en-GB" sz="1600" dirty="0" smtClean="0"/>
              <a:t>. It can be mitigated thanks to collaboration agreements and initiatives of the MSC group presently launched. </a:t>
            </a:r>
          </a:p>
          <a:p>
            <a:pPr algn="l"/>
            <a:r>
              <a:rPr lang="en-GB" sz="1600" dirty="0" smtClean="0"/>
              <a:t>Planning of tests is not on critical path</a:t>
            </a:r>
          </a:p>
          <a:p>
            <a:pPr algn="l"/>
            <a:endParaRPr lang="en-GB" sz="1600" dirty="0"/>
          </a:p>
        </p:txBody>
      </p:sp>
      <p:sp>
        <p:nvSpPr>
          <p:cNvPr id="4" name="Footer Placeholder 3"/>
          <p:cNvSpPr>
            <a:spLocks noGrp="1"/>
          </p:cNvSpPr>
          <p:nvPr>
            <p:ph type="ftr" sz="quarter" idx="11"/>
          </p:nvPr>
        </p:nvSpPr>
        <p:spPr/>
        <p:txBody>
          <a:bodyPr/>
          <a:lstStyle/>
          <a:p>
            <a:r>
              <a:rPr lang="en-GB" noProof="0" smtClean="0"/>
              <a:t>Marta Bajko for QXF REview June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24</a:t>
            </a:fld>
            <a:endParaRPr lang="fr-FR"/>
          </a:p>
        </p:txBody>
      </p:sp>
      <p:pic>
        <p:nvPicPr>
          <p:cNvPr id="7" name="Image 6" descr="CERN-logo_outline.jpg"/>
          <p:cNvPicPr>
            <a:picLocks noChangeAspect="1"/>
          </p:cNvPicPr>
          <p:nvPr/>
        </p:nvPicPr>
        <p:blipFill>
          <a:blip r:embed="rId2"/>
          <a:stretch>
            <a:fillRect/>
          </a:stretch>
        </p:blipFill>
        <p:spPr>
          <a:xfrm>
            <a:off x="1414272" y="4554000"/>
            <a:ext cx="494185" cy="486000"/>
          </a:xfrm>
          <a:prstGeom prst="rect">
            <a:avLst/>
          </a:prstGeom>
        </p:spPr>
      </p:pic>
    </p:spTree>
    <p:extLst>
      <p:ext uri="{BB962C8B-B14F-4D97-AF65-F5344CB8AC3E}">
        <p14:creationId xmlns:p14="http://schemas.microsoft.com/office/powerpoint/2010/main" val="356651372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668104" y="820240"/>
            <a:ext cx="6440400" cy="1225800"/>
          </a:xfrm>
        </p:spPr>
        <p:txBody>
          <a:bodyPr/>
          <a:lstStyle/>
          <a:p>
            <a:r>
              <a:rPr lang="en-GB" dirty="0" smtClean="0"/>
              <a:t>Thanks for your attention</a:t>
            </a:r>
            <a:endParaRPr lang="en-GB" dirty="0"/>
          </a:p>
        </p:txBody>
      </p:sp>
      <p:sp>
        <p:nvSpPr>
          <p:cNvPr id="3" name="Espace réservé du pied de page 2"/>
          <p:cNvSpPr>
            <a:spLocks noGrp="1"/>
          </p:cNvSpPr>
          <p:nvPr>
            <p:ph type="ftr" sz="quarter" idx="11"/>
          </p:nvPr>
        </p:nvSpPr>
        <p:spPr/>
        <p:txBody>
          <a:bodyPr/>
          <a:lstStyle/>
          <a:p>
            <a:r>
              <a:rPr lang="en-GB" noProof="0" dirty="0" smtClean="0"/>
              <a:t>Marta Bajko for QXF Review June 2016   https://</a:t>
            </a:r>
            <a:r>
              <a:rPr lang="en-GB" noProof="0" dirty="0" err="1" smtClean="0"/>
              <a:t>indico.cern.ch</a:t>
            </a:r>
            <a:r>
              <a:rPr lang="en-GB" noProof="0" dirty="0" smtClean="0"/>
              <a:t>/event/355818/</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25</a:t>
            </a:fld>
            <a:endParaRPr lang="fr-FR" dirty="0"/>
          </a:p>
        </p:txBody>
      </p:sp>
      <p:sp>
        <p:nvSpPr>
          <p:cNvPr id="4" name="Espace réservé du texte 3"/>
          <p:cNvSpPr>
            <a:spLocks noGrp="1"/>
          </p:cNvSpPr>
          <p:nvPr>
            <p:ph type="body" sz="quarter" idx="14"/>
          </p:nvPr>
        </p:nvSpPr>
        <p:spPr>
          <a:xfrm>
            <a:off x="1187624" y="1851670"/>
            <a:ext cx="6440400" cy="2664296"/>
          </a:xfrm>
        </p:spPr>
        <p:txBody>
          <a:bodyPr/>
          <a:lstStyle/>
          <a:p>
            <a:r>
              <a:rPr lang="en-GB" i="1" dirty="0"/>
              <a:t>Thanks for the contribution </a:t>
            </a:r>
            <a:r>
              <a:rPr lang="en-GB" i="1" dirty="0" smtClean="0"/>
              <a:t>of the TF section  </a:t>
            </a:r>
          </a:p>
          <a:p>
            <a:r>
              <a:rPr lang="en-GB" i="1" dirty="0" smtClean="0"/>
              <a:t>and to </a:t>
            </a:r>
            <a:r>
              <a:rPr lang="en-GB" i="1" dirty="0"/>
              <a:t>the </a:t>
            </a:r>
            <a:r>
              <a:rPr lang="en-GB" i="1" dirty="0" smtClean="0"/>
              <a:t>SM18 UPG project </a:t>
            </a:r>
            <a:r>
              <a:rPr lang="en-GB" i="1" dirty="0"/>
              <a:t>of :</a:t>
            </a:r>
          </a:p>
          <a:p>
            <a:endParaRPr lang="en-GB" i="1" dirty="0"/>
          </a:p>
          <a:p>
            <a:r>
              <a:rPr lang="en-GB" b="1" i="1" u="sng" dirty="0"/>
              <a:t>V. </a:t>
            </a:r>
            <a:r>
              <a:rPr lang="en-GB" b="1" i="1" u="sng" dirty="0" err="1"/>
              <a:t>Mertens</a:t>
            </a:r>
            <a:r>
              <a:rPr lang="en-GB" i="1" dirty="0"/>
              <a:t>, </a:t>
            </a:r>
            <a:r>
              <a:rPr lang="en-GB" b="1" i="1" u="sng" dirty="0"/>
              <a:t>C. </a:t>
            </a:r>
            <a:r>
              <a:rPr lang="en-GB" b="1" i="1" u="sng" dirty="0" err="1"/>
              <a:t>Giloux</a:t>
            </a:r>
            <a:r>
              <a:rPr lang="en-GB" i="1" dirty="0"/>
              <a:t>, F. </a:t>
            </a:r>
            <a:r>
              <a:rPr lang="en-GB" i="1" dirty="0" err="1"/>
              <a:t>Formenti</a:t>
            </a:r>
            <a:r>
              <a:rPr lang="en-GB" i="1" dirty="0"/>
              <a:t>, L. </a:t>
            </a:r>
            <a:r>
              <a:rPr lang="en-GB" i="1" dirty="0" err="1"/>
              <a:t>Serio</a:t>
            </a:r>
            <a:r>
              <a:rPr lang="en-GB" i="1" dirty="0"/>
              <a:t>, E. </a:t>
            </a:r>
            <a:r>
              <a:rPr lang="en-GB" i="1" dirty="0" err="1"/>
              <a:t>Vergara</a:t>
            </a:r>
            <a:endParaRPr lang="en-GB" i="1" dirty="0"/>
          </a:p>
          <a:p>
            <a:r>
              <a:rPr lang="en-GB" i="1" dirty="0"/>
              <a:t>V. Benda, A. Lee, </a:t>
            </a:r>
            <a:r>
              <a:rPr lang="en-US" i="1" dirty="0"/>
              <a:t>A. Van De </a:t>
            </a:r>
            <a:r>
              <a:rPr lang="en-US" i="1" dirty="0" err="1"/>
              <a:t>Craen</a:t>
            </a:r>
            <a:r>
              <a:rPr lang="en-US" i="1" dirty="0"/>
              <a:t>, M. </a:t>
            </a:r>
            <a:r>
              <a:rPr lang="en-US" i="1" dirty="0" err="1"/>
              <a:t>Struik</a:t>
            </a:r>
            <a:r>
              <a:rPr lang="en-US" i="1" dirty="0"/>
              <a:t>, S. </a:t>
            </a:r>
            <a:r>
              <a:rPr lang="en-US" i="1" dirty="0" err="1"/>
              <a:t>Gianelli</a:t>
            </a:r>
            <a:r>
              <a:rPr lang="en-US" i="1" dirty="0"/>
              <a:t>, M. </a:t>
            </a:r>
            <a:r>
              <a:rPr lang="en-US" i="1" dirty="0" err="1"/>
              <a:t>Strychalski</a:t>
            </a:r>
            <a:r>
              <a:rPr lang="en-US" i="1" dirty="0"/>
              <a:t>, C. </a:t>
            </a:r>
            <a:r>
              <a:rPr lang="en-US" i="1" dirty="0" err="1"/>
              <a:t>Gonzalves</a:t>
            </a:r>
            <a:r>
              <a:rPr lang="en-US" i="1" dirty="0"/>
              <a:t> Perez,  G.J. </a:t>
            </a:r>
            <a:r>
              <a:rPr lang="en-US" i="1" dirty="0" err="1"/>
              <a:t>Cohelingh</a:t>
            </a:r>
            <a:r>
              <a:rPr lang="en-US" i="1" dirty="0"/>
              <a:t>, K. </a:t>
            </a:r>
            <a:r>
              <a:rPr lang="en-US" i="1" dirty="0" err="1"/>
              <a:t>Dahlerup</a:t>
            </a:r>
            <a:r>
              <a:rPr lang="en-US" i="1" dirty="0"/>
              <a:t>-Petersen, A. </a:t>
            </a:r>
            <a:r>
              <a:rPr lang="en-US" i="1" dirty="0" err="1"/>
              <a:t>Dinus</a:t>
            </a:r>
            <a:r>
              <a:rPr lang="en-US" i="1" dirty="0"/>
              <a:t>,, H. </a:t>
            </a:r>
            <a:r>
              <a:rPr lang="en-US" i="1" dirty="0" err="1"/>
              <a:t>Thiessen</a:t>
            </a:r>
            <a:r>
              <a:rPr lang="en-US" i="1" dirty="0"/>
              <a:t>, S. </a:t>
            </a:r>
            <a:r>
              <a:rPr lang="en-US" i="1" dirty="0" err="1"/>
              <a:t>Yammine</a:t>
            </a:r>
            <a:r>
              <a:rPr lang="en-US" i="1" dirty="0"/>
              <a:t>, A. </a:t>
            </a:r>
            <a:r>
              <a:rPr lang="en-US" i="1" dirty="0" err="1"/>
              <a:t>Kosmicki</a:t>
            </a:r>
            <a:r>
              <a:rPr lang="en-US" i="1" dirty="0"/>
              <a:t>, P. </a:t>
            </a:r>
            <a:r>
              <a:rPr lang="en-US" i="1" dirty="0" err="1"/>
              <a:t>Perret</a:t>
            </a:r>
            <a:r>
              <a:rPr lang="en-US" i="1" dirty="0"/>
              <a:t>, V. </a:t>
            </a:r>
            <a:r>
              <a:rPr lang="en-US" i="1" dirty="0" err="1"/>
              <a:t>Maire</a:t>
            </a:r>
            <a:r>
              <a:rPr lang="en-US" i="1" dirty="0"/>
              <a:t>, R. </a:t>
            </a:r>
            <a:r>
              <a:rPr lang="en-US" i="1" dirty="0" err="1"/>
              <a:t>Betemps</a:t>
            </a:r>
            <a:r>
              <a:rPr lang="en-US" i="1" dirty="0"/>
              <a:t>, N. Dos Santos, A. J. Broche, R. </a:t>
            </a:r>
            <a:r>
              <a:rPr lang="en-US" i="1" dirty="0" err="1"/>
              <a:t>Rinaldesi</a:t>
            </a:r>
            <a:r>
              <a:rPr lang="en-US" i="1" dirty="0"/>
              <a:t>, R. F. Ortega, M. </a:t>
            </a:r>
            <a:r>
              <a:rPr lang="en-US" i="1" dirty="0" err="1"/>
              <a:t>Charrondiere</a:t>
            </a:r>
            <a:r>
              <a:rPr lang="en-US" i="1" dirty="0"/>
              <a:t>, P. </a:t>
            </a:r>
            <a:r>
              <a:rPr lang="en-US" i="1" dirty="0" err="1"/>
              <a:t>Viret</a:t>
            </a:r>
            <a:r>
              <a:rPr lang="en-US" i="1" dirty="0"/>
              <a:t>, J. </a:t>
            </a:r>
            <a:r>
              <a:rPr lang="en-US" i="1" dirty="0" err="1"/>
              <a:t>Feuvrier</a:t>
            </a:r>
            <a:r>
              <a:rPr lang="en-US" i="1" dirty="0"/>
              <a:t>, H. </a:t>
            </a:r>
            <a:r>
              <a:rPr lang="en-US" i="1" dirty="0" err="1"/>
              <a:t>Bajas</a:t>
            </a:r>
            <a:r>
              <a:rPr lang="en-US" i="1" dirty="0"/>
              <a:t>, H. </a:t>
            </a:r>
            <a:r>
              <a:rPr lang="en-US" i="1" dirty="0" err="1"/>
              <a:t>Reymond</a:t>
            </a:r>
            <a:r>
              <a:rPr lang="en-US" i="1" dirty="0"/>
              <a:t>, M. </a:t>
            </a:r>
            <a:r>
              <a:rPr lang="en-US" i="1" dirty="0" err="1"/>
              <a:t>Charrondiere</a:t>
            </a:r>
            <a:r>
              <a:rPr lang="en-US" i="1" dirty="0"/>
              <a:t>, M. I. </a:t>
            </a:r>
            <a:r>
              <a:rPr lang="en-US" i="1" dirty="0" err="1"/>
              <a:t>Tapani</a:t>
            </a:r>
            <a:r>
              <a:rPr lang="en-US" i="1" dirty="0"/>
              <a:t>, </a:t>
            </a:r>
            <a:r>
              <a:rPr lang="en-US" i="1" dirty="0" smtClean="0"/>
              <a:t> F</a:t>
            </a:r>
            <a:r>
              <a:rPr lang="en-US" i="1" dirty="0"/>
              <a:t>. Gomez de la Cruz, E. R. </a:t>
            </a:r>
            <a:r>
              <a:rPr lang="en-US" i="1" dirty="0" err="1"/>
              <a:t>Bigo</a:t>
            </a:r>
            <a:r>
              <a:rPr lang="en-US" i="1" dirty="0"/>
              <a:t>, C. </a:t>
            </a:r>
            <a:r>
              <a:rPr lang="en-US" i="1" dirty="0" err="1"/>
              <a:t>Arregui</a:t>
            </a:r>
            <a:r>
              <a:rPr lang="en-US" i="1" dirty="0"/>
              <a:t>, T. Otto, E. </a:t>
            </a:r>
            <a:r>
              <a:rPr lang="en-US" i="1" dirty="0" err="1"/>
              <a:t>Paulat</a:t>
            </a:r>
            <a:r>
              <a:rPr lang="en-US" i="1" dirty="0"/>
              <a:t>, H. </a:t>
            </a:r>
            <a:r>
              <a:rPr lang="en-US" i="1" dirty="0" err="1"/>
              <a:t>Botella</a:t>
            </a:r>
            <a:r>
              <a:rPr lang="en-US" i="1" dirty="0"/>
              <a:t>, R. Morton, E. Perez </a:t>
            </a:r>
            <a:r>
              <a:rPr lang="en-US" i="1" dirty="0" err="1"/>
              <a:t>Duenas</a:t>
            </a:r>
            <a:r>
              <a:rPr lang="en-US" i="1" dirty="0"/>
              <a:t> </a:t>
            </a:r>
            <a:r>
              <a:rPr lang="en-US" i="1" dirty="0" smtClean="0"/>
              <a:t>, G. Dib, R. Principe, L. </a:t>
            </a:r>
            <a:r>
              <a:rPr lang="en-US" i="1" dirty="0" err="1" smtClean="0"/>
              <a:t>Favier</a:t>
            </a:r>
            <a:r>
              <a:rPr lang="en-US" i="1" dirty="0" smtClean="0"/>
              <a:t>, P. </a:t>
            </a:r>
            <a:r>
              <a:rPr lang="en-US" i="1" dirty="0" err="1" smtClean="0"/>
              <a:t>Chambouvet</a:t>
            </a:r>
            <a:r>
              <a:rPr lang="en-US" i="1" dirty="0" smtClean="0"/>
              <a:t>, F. </a:t>
            </a:r>
            <a:r>
              <a:rPr lang="en-US" i="1" dirty="0" err="1" smtClean="0"/>
              <a:t>Flammand</a:t>
            </a:r>
            <a:r>
              <a:rPr lang="en-US" i="1" dirty="0" smtClean="0"/>
              <a:t>, R. </a:t>
            </a:r>
            <a:r>
              <a:rPr lang="en-US" i="1" dirty="0" err="1" smtClean="0"/>
              <a:t>Bouvier,O</a:t>
            </a:r>
            <a:r>
              <a:rPr lang="en-US" i="1" dirty="0" smtClean="0"/>
              <a:t>. Claude </a:t>
            </a:r>
            <a:r>
              <a:rPr lang="en-US" i="1" dirty="0" err="1" smtClean="0"/>
              <a:t>Ditsch</a:t>
            </a:r>
            <a:r>
              <a:rPr lang="en-US" i="1" dirty="0" smtClean="0"/>
              <a:t>, B. J. </a:t>
            </a:r>
            <a:r>
              <a:rPr lang="en-US" i="1" dirty="0" err="1" smtClean="0"/>
              <a:t>Mouches</a:t>
            </a:r>
            <a:r>
              <a:rPr lang="en-US" i="1" dirty="0" smtClean="0"/>
              <a:t>, H. </a:t>
            </a:r>
            <a:r>
              <a:rPr lang="en-US" i="1" dirty="0" err="1" smtClean="0"/>
              <a:t>Prin</a:t>
            </a:r>
            <a:endParaRPr lang="en-US" i="1" dirty="0"/>
          </a:p>
          <a:p>
            <a:endParaRPr lang="en-US" i="1" dirty="0"/>
          </a:p>
          <a:p>
            <a:endParaRPr lang="en-GB" dirty="0"/>
          </a:p>
        </p:txBody>
      </p:sp>
      <p:pic>
        <p:nvPicPr>
          <p:cNvPr id="6" name="Image 5" descr="CERN-logo_outline.jpg"/>
          <p:cNvPicPr>
            <a:picLocks noChangeAspect="1"/>
          </p:cNvPicPr>
          <p:nvPr/>
        </p:nvPicPr>
        <p:blipFill>
          <a:blip r:embed="rId2"/>
          <a:stretch>
            <a:fillRect/>
          </a:stretch>
        </p:blipFill>
        <p:spPr>
          <a:xfrm>
            <a:off x="377190" y="4406900"/>
            <a:ext cx="613410" cy="603250"/>
          </a:xfrm>
          <a:prstGeom prst="rect">
            <a:avLst/>
          </a:prstGeom>
        </p:spPr>
      </p:pic>
    </p:spTree>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CLUSTER D: electrical circuit</a:t>
            </a:r>
            <a:endParaRPr lang="en-US" dirty="0"/>
          </a:p>
        </p:txBody>
      </p:sp>
      <p:sp>
        <p:nvSpPr>
          <p:cNvPr id="4" name="Footer Placeholder 3"/>
          <p:cNvSpPr>
            <a:spLocks noGrp="1"/>
          </p:cNvSpPr>
          <p:nvPr>
            <p:ph type="ftr" sz="quarter" idx="11"/>
          </p:nvPr>
        </p:nvSpPr>
        <p:spPr/>
        <p:txBody>
          <a:bodyPr/>
          <a:lstStyle/>
          <a:p>
            <a:r>
              <a:rPr lang="en-GB" noProof="0" smtClean="0"/>
              <a:t>Marta Bajko for QXF REview June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26</a:t>
            </a:fld>
            <a:endParaRPr lang="fr-FR"/>
          </a:p>
        </p:txBody>
      </p:sp>
      <p:sp>
        <p:nvSpPr>
          <p:cNvPr id="7" name="Rectangle 6"/>
          <p:cNvSpPr/>
          <p:nvPr/>
        </p:nvSpPr>
        <p:spPr>
          <a:xfrm>
            <a:off x="107504" y="1851670"/>
            <a:ext cx="3024336" cy="2254463"/>
          </a:xfrm>
          <a:prstGeom prst="rect">
            <a:avLst/>
          </a:prstGeom>
          <a:ln w="38100" cmpd="sng">
            <a:solidFill>
              <a:schemeClr val="tx2">
                <a:lumMod val="75000"/>
              </a:schemeClr>
            </a:solidFill>
          </a:ln>
        </p:spPr>
        <p:txBody>
          <a:bodyPr wrap="square" lIns="68580" tIns="34290" rIns="68580" bIns="34290">
            <a:spAutoFit/>
          </a:bodyPr>
          <a:lstStyle/>
          <a:p>
            <a:r>
              <a:rPr lang="en-GB" sz="1600" dirty="0" smtClean="0"/>
              <a:t>EL CIRCUIT PARAMETERS </a:t>
            </a:r>
            <a:endParaRPr lang="en-GB" sz="1600" dirty="0"/>
          </a:p>
          <a:p>
            <a:endParaRPr lang="en-GB" sz="1400" dirty="0" smtClean="0"/>
          </a:p>
          <a:p>
            <a:r>
              <a:rPr lang="en-GB" sz="1400" dirty="0" smtClean="0"/>
              <a:t>Maxi </a:t>
            </a:r>
            <a:r>
              <a:rPr lang="en-GB" sz="1400" dirty="0"/>
              <a:t>stored energy 	</a:t>
            </a:r>
            <a:r>
              <a:rPr lang="en-GB" sz="1400" dirty="0" smtClean="0"/>
              <a:t>10 </a:t>
            </a:r>
            <a:r>
              <a:rPr lang="en-GB" sz="1400" dirty="0"/>
              <a:t>MJ</a:t>
            </a:r>
          </a:p>
          <a:p>
            <a:r>
              <a:rPr lang="en-GB" sz="1400" dirty="0" smtClean="0"/>
              <a:t>Short </a:t>
            </a:r>
            <a:r>
              <a:rPr lang="en-GB" sz="1400" dirty="0"/>
              <a:t>Sample current </a:t>
            </a:r>
            <a:r>
              <a:rPr lang="en-GB" sz="1400" dirty="0" smtClean="0"/>
              <a:t> 	21.5 </a:t>
            </a:r>
            <a:r>
              <a:rPr lang="en-GB" sz="1400" dirty="0"/>
              <a:t>kA</a:t>
            </a:r>
          </a:p>
          <a:p>
            <a:r>
              <a:rPr lang="en-GB" sz="1400" dirty="0" smtClean="0"/>
              <a:t>Magnet </a:t>
            </a:r>
            <a:r>
              <a:rPr lang="en-GB" sz="1400" dirty="0"/>
              <a:t>inductance </a:t>
            </a:r>
            <a:r>
              <a:rPr lang="en-GB" sz="1400" dirty="0" smtClean="0"/>
              <a:t>	8</a:t>
            </a:r>
            <a:r>
              <a:rPr lang="en-GB" sz="1400" dirty="0"/>
              <a:t>. 27 mH/m</a:t>
            </a:r>
          </a:p>
          <a:p>
            <a:r>
              <a:rPr lang="en-GB" sz="1400" dirty="0" smtClean="0"/>
              <a:t>Nominal </a:t>
            </a:r>
            <a:r>
              <a:rPr lang="en-GB" sz="1400" dirty="0"/>
              <a:t>Ramp </a:t>
            </a:r>
            <a:r>
              <a:rPr lang="en-GB" sz="1400" dirty="0" smtClean="0"/>
              <a:t>Rate	11 </a:t>
            </a:r>
            <a:r>
              <a:rPr lang="en-GB" sz="1400" dirty="0"/>
              <a:t>– 20 A/s</a:t>
            </a:r>
          </a:p>
          <a:p>
            <a:r>
              <a:rPr lang="en-GB" sz="1400" dirty="0" smtClean="0"/>
              <a:t>Max </a:t>
            </a:r>
            <a:r>
              <a:rPr lang="en-GB" sz="1400" dirty="0"/>
              <a:t>Ramp </a:t>
            </a:r>
            <a:r>
              <a:rPr lang="en-GB" sz="1400" dirty="0" smtClean="0"/>
              <a:t>Rate 		200 </a:t>
            </a:r>
            <a:r>
              <a:rPr lang="en-GB" sz="1400" dirty="0"/>
              <a:t>A/</a:t>
            </a:r>
            <a:r>
              <a:rPr lang="en-GB" sz="1400" dirty="0" smtClean="0"/>
              <a:t>s</a:t>
            </a:r>
          </a:p>
          <a:p>
            <a:r>
              <a:rPr lang="en-GB" sz="1400" dirty="0" smtClean="0"/>
              <a:t>Max current		</a:t>
            </a:r>
            <a:r>
              <a:rPr lang="en-GB" sz="1400" b="1" dirty="0" smtClean="0"/>
              <a:t>30 kA</a:t>
            </a:r>
          </a:p>
          <a:p>
            <a:r>
              <a:rPr lang="en-GB" sz="1400" dirty="0" smtClean="0"/>
              <a:t>Max EE voltage 		1 kV</a:t>
            </a:r>
          </a:p>
          <a:p>
            <a:r>
              <a:rPr lang="en-GB" sz="1400" dirty="0" smtClean="0"/>
              <a:t>Reaction time : 		</a:t>
            </a:r>
            <a:r>
              <a:rPr lang="en-GB" sz="1400" b="1" dirty="0" smtClean="0"/>
              <a:t>&lt; 10 </a:t>
            </a:r>
            <a:r>
              <a:rPr lang="en-GB" sz="1400" b="1" dirty="0" err="1" smtClean="0"/>
              <a:t>ms</a:t>
            </a:r>
            <a:endParaRPr lang="en-GB" sz="1400" b="1" dirty="0"/>
          </a:p>
        </p:txBody>
      </p:sp>
      <p:pic>
        <p:nvPicPr>
          <p:cNvPr id="15" name="Picture 2" descr="G:\Departments\TE\Projects\EnergyExtraction\SM18\30kA_ClusterD\Presentation\Schematics-simplified-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249548" y="981737"/>
            <a:ext cx="5575985" cy="2958165"/>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3609586" y="4003928"/>
            <a:ext cx="4778838" cy="738664"/>
          </a:xfrm>
          <a:prstGeom prst="rect">
            <a:avLst/>
          </a:prstGeom>
          <a:noFill/>
        </p:spPr>
        <p:txBody>
          <a:bodyPr wrap="square" rtlCol="0">
            <a:spAutoFit/>
          </a:bodyPr>
          <a:lstStyle/>
          <a:p>
            <a:pPr algn="ctr"/>
            <a:r>
              <a:rPr lang="en-US" sz="1400" dirty="0" smtClean="0">
                <a:solidFill>
                  <a:srgbClr val="E56E05"/>
                </a:solidFill>
              </a:rPr>
              <a:t>DESIGN DRIVEN BY: cost reduction and operation optimization implying to use two existing 15 kA power converters for the new circuit</a:t>
            </a:r>
            <a:endParaRPr lang="en-US" sz="1400" dirty="0">
              <a:solidFill>
                <a:srgbClr val="E56E05"/>
              </a:solidFill>
            </a:endParaRPr>
          </a:p>
        </p:txBody>
      </p:sp>
      <p:sp>
        <p:nvSpPr>
          <p:cNvPr id="10" name="TextBox 9"/>
          <p:cNvSpPr txBox="1"/>
          <p:nvPr/>
        </p:nvSpPr>
        <p:spPr>
          <a:xfrm>
            <a:off x="1865941" y="4742592"/>
            <a:ext cx="3715216" cy="276999"/>
          </a:xfrm>
          <a:prstGeom prst="rect">
            <a:avLst/>
          </a:prstGeom>
          <a:noFill/>
        </p:spPr>
        <p:txBody>
          <a:bodyPr wrap="none" rtlCol="0">
            <a:spAutoFit/>
          </a:bodyPr>
          <a:lstStyle/>
          <a:p>
            <a:r>
              <a:rPr lang="en-US" sz="1200" i="1" dirty="0" smtClean="0"/>
              <a:t>Ref.  H. </a:t>
            </a:r>
            <a:r>
              <a:rPr lang="en-US" sz="1200" i="1" dirty="0" err="1" smtClean="0"/>
              <a:t>Thiessen</a:t>
            </a:r>
            <a:r>
              <a:rPr lang="en-US" sz="1200" i="1" dirty="0" smtClean="0"/>
              <a:t>, C. </a:t>
            </a:r>
            <a:r>
              <a:rPr lang="en-US" sz="1200" i="1" dirty="0" err="1" smtClean="0"/>
              <a:t>Giloux</a:t>
            </a:r>
            <a:r>
              <a:rPr lang="en-US" sz="1200" i="1" dirty="0" smtClean="0"/>
              <a:t>, G.J. </a:t>
            </a:r>
            <a:r>
              <a:rPr lang="en-US" sz="1200" i="1" dirty="0" err="1" smtClean="0"/>
              <a:t>Coehling</a:t>
            </a:r>
            <a:r>
              <a:rPr lang="en-US" sz="1200" i="1" dirty="0" smtClean="0"/>
              <a:t>, P. </a:t>
            </a:r>
            <a:r>
              <a:rPr lang="en-US" sz="1200" i="1" dirty="0" err="1" smtClean="0"/>
              <a:t>Viret</a:t>
            </a:r>
            <a:endParaRPr lang="en-US" sz="1200" i="1" dirty="0"/>
          </a:p>
        </p:txBody>
      </p:sp>
      <p:pic>
        <p:nvPicPr>
          <p:cNvPr id="11" name="Image 6" descr="CERN-logo_outline.jpg"/>
          <p:cNvPicPr>
            <a:picLocks noChangeAspect="1"/>
          </p:cNvPicPr>
          <p:nvPr/>
        </p:nvPicPr>
        <p:blipFill>
          <a:blip r:embed="rId3"/>
          <a:stretch>
            <a:fillRect/>
          </a:stretch>
        </p:blipFill>
        <p:spPr>
          <a:xfrm>
            <a:off x="1414272" y="4554000"/>
            <a:ext cx="494185" cy="486000"/>
          </a:xfrm>
          <a:prstGeom prst="rect">
            <a:avLst/>
          </a:prstGeom>
        </p:spPr>
      </p:pic>
    </p:spTree>
    <p:extLst>
      <p:ext uri="{BB962C8B-B14F-4D97-AF65-F5344CB8AC3E}">
        <p14:creationId xmlns:p14="http://schemas.microsoft.com/office/powerpoint/2010/main" val="17088626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Cluster D : energy extraction</a:t>
            </a:r>
            <a:endParaRPr lang="en-US" dirty="0"/>
          </a:p>
        </p:txBody>
      </p:sp>
      <p:sp>
        <p:nvSpPr>
          <p:cNvPr id="4" name="Footer Placeholder 3"/>
          <p:cNvSpPr>
            <a:spLocks noGrp="1"/>
          </p:cNvSpPr>
          <p:nvPr>
            <p:ph type="ftr" sz="quarter" idx="11"/>
          </p:nvPr>
        </p:nvSpPr>
        <p:spPr>
          <a:xfrm>
            <a:off x="1905000" y="4731990"/>
            <a:ext cx="6627000" cy="270000"/>
          </a:xfrm>
        </p:spPr>
        <p:txBody>
          <a:bodyPr/>
          <a:lstStyle/>
          <a:p>
            <a:r>
              <a:rPr lang="en-GB" noProof="0" smtClean="0"/>
              <a:t>Marta Bajko for QXF REview June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27</a:t>
            </a:fld>
            <a:endParaRPr lang="fr-FR"/>
          </a:p>
        </p:txBody>
      </p:sp>
      <p:grpSp>
        <p:nvGrpSpPr>
          <p:cNvPr id="15" name="Group 14"/>
          <p:cNvGrpSpPr/>
          <p:nvPr/>
        </p:nvGrpSpPr>
        <p:grpSpPr>
          <a:xfrm>
            <a:off x="580956" y="860774"/>
            <a:ext cx="6479308" cy="3457311"/>
            <a:chOff x="580956" y="860773"/>
            <a:chExt cx="6479308" cy="3457311"/>
          </a:xfrm>
        </p:grpSpPr>
        <p:sp>
          <p:nvSpPr>
            <p:cNvPr id="12" name="TextBox 11"/>
            <p:cNvSpPr txBox="1"/>
            <p:nvPr/>
          </p:nvSpPr>
          <p:spPr>
            <a:xfrm>
              <a:off x="580956" y="860773"/>
              <a:ext cx="6479308" cy="307777"/>
            </a:xfrm>
            <a:prstGeom prst="rect">
              <a:avLst/>
            </a:prstGeom>
            <a:noFill/>
          </p:spPr>
          <p:txBody>
            <a:bodyPr wrap="none" rtlCol="0">
              <a:spAutoFit/>
            </a:bodyPr>
            <a:lstStyle/>
            <a:p>
              <a:r>
                <a:rPr lang="en-US" sz="1400" dirty="0" smtClean="0">
                  <a:solidFill>
                    <a:srgbClr val="E56E05"/>
                  </a:solidFill>
                </a:rPr>
                <a:t>DESIGN DRIVEN BY : Reaction time </a:t>
              </a:r>
              <a:r>
                <a:rPr lang="en-US" sz="1400" b="1" dirty="0" smtClean="0">
                  <a:solidFill>
                    <a:srgbClr val="E56E05"/>
                  </a:solidFill>
                </a:rPr>
                <a:t>&lt; 10 </a:t>
              </a:r>
              <a:r>
                <a:rPr lang="en-US" sz="1400" b="1" dirty="0" err="1" smtClean="0">
                  <a:solidFill>
                    <a:srgbClr val="E56E05"/>
                  </a:solidFill>
                </a:rPr>
                <a:t>ms</a:t>
              </a:r>
              <a:r>
                <a:rPr lang="en-US" sz="1400" dirty="0" smtClean="0">
                  <a:solidFill>
                    <a:srgbClr val="E56E05"/>
                  </a:solidFill>
                </a:rPr>
                <a:t>, which implied  the use of </a:t>
              </a:r>
              <a:r>
                <a:rPr lang="en-US" sz="1400" b="1" dirty="0" smtClean="0">
                  <a:solidFill>
                    <a:srgbClr val="E56E05"/>
                  </a:solidFill>
                </a:rPr>
                <a:t>IGBTs</a:t>
              </a:r>
              <a:endParaRPr lang="en-US" sz="1400" b="1" dirty="0">
                <a:solidFill>
                  <a:srgbClr val="E56E05"/>
                </a:solidFill>
              </a:endParaRPr>
            </a:p>
          </p:txBody>
        </p:sp>
        <p:pic>
          <p:nvPicPr>
            <p:cNvPr id="13" name="Picture 12"/>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654283" y="1275606"/>
              <a:ext cx="2479500" cy="3042478"/>
            </a:xfrm>
            <a:prstGeom prst="rect">
              <a:avLst/>
            </a:prstGeom>
          </p:spPr>
        </p:pic>
      </p:grpSp>
      <p:pic>
        <p:nvPicPr>
          <p:cNvPr id="6" name="Picture 3" descr="G:\Departments\TE\Projects\EnergyExtraction\SM18\30kA_ClusterD\Presentation\Schematics-15kA-simplified-1.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12000" y="1275606"/>
            <a:ext cx="5289934" cy="3046968"/>
          </a:xfrm>
          <a:prstGeom prst="rect">
            <a:avLst/>
          </a:prstGeom>
          <a:noFill/>
          <a:ln w="38100" cmpd="sng">
            <a:noFill/>
          </a:ln>
          <a:extLst>
            <a:ext uri="{909E8E84-426E-40dd-AFC4-6F175D3DCCD1}">
              <a14:hiddenFill xmlns:a14="http://schemas.microsoft.com/office/drawing/2010/main">
                <a:solidFill>
                  <a:srgbClr val="FFFFFF"/>
                </a:solidFill>
              </a14:hiddenFill>
            </a:ext>
          </a:extLst>
        </p:spPr>
      </p:pic>
      <p:grpSp>
        <p:nvGrpSpPr>
          <p:cNvPr id="19" name="Group 18"/>
          <p:cNvGrpSpPr/>
          <p:nvPr/>
        </p:nvGrpSpPr>
        <p:grpSpPr>
          <a:xfrm>
            <a:off x="1905000" y="1491630"/>
            <a:ext cx="6798370" cy="2606809"/>
            <a:chOff x="1905000" y="1491630"/>
            <a:chExt cx="6798370" cy="2606809"/>
          </a:xfrm>
        </p:grpSpPr>
        <p:sp>
          <p:nvSpPr>
            <p:cNvPr id="17" name="TextBox 16"/>
            <p:cNvSpPr txBox="1"/>
            <p:nvPr/>
          </p:nvSpPr>
          <p:spPr>
            <a:xfrm>
              <a:off x="6772040" y="1644918"/>
              <a:ext cx="1931330" cy="1938992"/>
            </a:xfrm>
            <a:prstGeom prst="rect">
              <a:avLst/>
            </a:prstGeom>
            <a:solidFill>
              <a:srgbClr val="FFFF00"/>
            </a:solidFill>
          </p:spPr>
          <p:txBody>
            <a:bodyPr wrap="square" rtlCol="0">
              <a:spAutoFit/>
            </a:bodyPr>
            <a:lstStyle/>
            <a:p>
              <a:pPr algn="ctr"/>
              <a:r>
                <a:rPr lang="en-US" sz="1200" dirty="0" smtClean="0"/>
                <a:t>THE 30 kA SWITCH IS MADE OF 2 UNITS OF 15 kA EACH COMPOSED BY A MODULE OF 7.5 kA</a:t>
              </a:r>
            </a:p>
            <a:p>
              <a:pPr algn="ctr"/>
              <a:endParaRPr lang="en-US" sz="1200" dirty="0"/>
            </a:p>
            <a:p>
              <a:pPr algn="ctr"/>
              <a:r>
                <a:rPr lang="en-US" sz="1200" dirty="0" smtClean="0"/>
                <a:t>EACH UNIT OF 15 kA IS EQUIPPED WITH A DUMP RESITOR </a:t>
              </a:r>
            </a:p>
            <a:p>
              <a:pPr algn="ctr"/>
              <a:r>
                <a:rPr lang="en-US" sz="1200" dirty="0" smtClean="0"/>
                <a:t>FOR 5 MJ</a:t>
              </a:r>
              <a:endParaRPr lang="en-US" sz="1200" dirty="0"/>
            </a:p>
          </p:txBody>
        </p:sp>
        <p:sp>
          <p:nvSpPr>
            <p:cNvPr id="18" name="Rectangle 17"/>
            <p:cNvSpPr/>
            <p:nvPr/>
          </p:nvSpPr>
          <p:spPr>
            <a:xfrm>
              <a:off x="1905000" y="1491630"/>
              <a:ext cx="1514872" cy="2606809"/>
            </a:xfrm>
            <a:prstGeom prst="rect">
              <a:avLst/>
            </a:prstGeom>
            <a:noFill/>
            <a:ln w="3810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6" name="Picture 15"/>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285342" y="1406730"/>
            <a:ext cx="6486698" cy="2934937"/>
          </a:xfrm>
          <a:prstGeom prst="rect">
            <a:avLst/>
          </a:prstGeom>
        </p:spPr>
      </p:pic>
      <p:sp>
        <p:nvSpPr>
          <p:cNvPr id="7" name="TextBox 6"/>
          <p:cNvSpPr txBox="1"/>
          <p:nvPr/>
        </p:nvSpPr>
        <p:spPr>
          <a:xfrm>
            <a:off x="3347864" y="3147814"/>
            <a:ext cx="3245550" cy="1384995"/>
          </a:xfrm>
          <a:prstGeom prst="rect">
            <a:avLst/>
          </a:prstGeom>
          <a:solidFill>
            <a:srgbClr val="FFFFFF"/>
          </a:solidFill>
          <a:ln w="38100" cmpd="sng">
            <a:solidFill>
              <a:schemeClr val="tx2">
                <a:lumMod val="75000"/>
              </a:schemeClr>
            </a:solidFill>
          </a:ln>
        </p:spPr>
        <p:txBody>
          <a:bodyPr wrap="none" rtlCol="0">
            <a:spAutoFit/>
          </a:bodyPr>
          <a:lstStyle/>
          <a:p>
            <a:r>
              <a:rPr lang="fr-CH" sz="1400" dirty="0" smtClean="0"/>
              <a:t>DESIGN GOLAS FOR BUS BARS</a:t>
            </a:r>
          </a:p>
          <a:p>
            <a:endParaRPr lang="fr-CH" sz="1400" dirty="0" smtClean="0"/>
          </a:p>
          <a:p>
            <a:pPr marL="342900" indent="-342900">
              <a:buAutoNum type="arabicPeriod"/>
            </a:pPr>
            <a:r>
              <a:rPr lang="fr-CH" sz="1400" dirty="0" err="1" smtClean="0"/>
              <a:t>Equal</a:t>
            </a:r>
            <a:r>
              <a:rPr lang="fr-CH" sz="1400" dirty="0" smtClean="0"/>
              <a:t> </a:t>
            </a:r>
            <a:r>
              <a:rPr lang="fr-CH" sz="1400" dirty="0" err="1" smtClean="0"/>
              <a:t>paths</a:t>
            </a:r>
            <a:r>
              <a:rPr lang="fr-CH" sz="1400" dirty="0" smtClean="0"/>
              <a:t> for all </a:t>
            </a:r>
            <a:r>
              <a:rPr lang="fr-CH" sz="1400" dirty="0" err="1" smtClean="0"/>
              <a:t>currents</a:t>
            </a:r>
            <a:endParaRPr lang="fr-CH" sz="1400" dirty="0" smtClean="0"/>
          </a:p>
          <a:p>
            <a:pPr marL="342900" indent="-342900">
              <a:buAutoNum type="arabicPeriod"/>
            </a:pPr>
            <a:r>
              <a:rPr lang="fr-CH" sz="1400" dirty="0" err="1" smtClean="0"/>
              <a:t>Equal</a:t>
            </a:r>
            <a:r>
              <a:rPr lang="fr-CH" sz="1400" dirty="0" smtClean="0"/>
              <a:t> </a:t>
            </a:r>
            <a:r>
              <a:rPr lang="fr-CH" sz="1400" dirty="0" err="1" smtClean="0"/>
              <a:t>impedances</a:t>
            </a:r>
            <a:endParaRPr lang="fr-CH" sz="1400" dirty="0" smtClean="0"/>
          </a:p>
          <a:p>
            <a:pPr marL="342900" indent="-342900">
              <a:buAutoNum type="arabicPeriod"/>
            </a:pPr>
            <a:r>
              <a:rPr lang="fr-CH" sz="1400" dirty="0" smtClean="0"/>
              <a:t>Compact and cold: </a:t>
            </a:r>
          </a:p>
          <a:p>
            <a:r>
              <a:rPr lang="fr-CH" sz="1400" dirty="0"/>
              <a:t>(</a:t>
            </a:r>
            <a:r>
              <a:rPr lang="fr-CH" sz="1400" dirty="0" smtClean="0"/>
              <a:t>T max 110 </a:t>
            </a:r>
            <a:r>
              <a:rPr lang="en-GB" sz="1400" kern="0" dirty="0"/>
              <a:t>°</a:t>
            </a:r>
            <a:r>
              <a:rPr lang="en-GB" sz="1400" kern="0" dirty="0" smtClean="0"/>
              <a:t>C and 80 </a:t>
            </a:r>
            <a:r>
              <a:rPr lang="en-GB" sz="1400" kern="0" dirty="0"/>
              <a:t>°</a:t>
            </a:r>
            <a:r>
              <a:rPr lang="en-GB" sz="1400" kern="0" dirty="0" smtClean="0"/>
              <a:t>C on junctions)</a:t>
            </a:r>
            <a:endParaRPr lang="fr-CH" sz="1400" dirty="0" smtClean="0"/>
          </a:p>
        </p:txBody>
      </p:sp>
      <p:pic>
        <p:nvPicPr>
          <p:cNvPr id="11" name="Picture 2"/>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6753473" y="1244928"/>
            <a:ext cx="2114143" cy="32774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20"/>
          <p:cNvSpPr txBox="1"/>
          <p:nvPr/>
        </p:nvSpPr>
        <p:spPr>
          <a:xfrm>
            <a:off x="2135086" y="4593490"/>
            <a:ext cx="3031060" cy="276999"/>
          </a:xfrm>
          <a:prstGeom prst="rect">
            <a:avLst/>
          </a:prstGeom>
          <a:noFill/>
        </p:spPr>
        <p:txBody>
          <a:bodyPr wrap="none" rtlCol="0">
            <a:spAutoFit/>
          </a:bodyPr>
          <a:lstStyle/>
          <a:p>
            <a:r>
              <a:rPr lang="en-US" sz="1200" i="1" dirty="0" smtClean="0"/>
              <a:t>Ref. G.J. </a:t>
            </a:r>
            <a:r>
              <a:rPr lang="en-US" sz="1200" i="1" dirty="0" err="1" smtClean="0"/>
              <a:t>Coehling</a:t>
            </a:r>
            <a:r>
              <a:rPr lang="en-US" sz="1200" i="1" dirty="0" smtClean="0"/>
              <a:t>, A. </a:t>
            </a:r>
            <a:r>
              <a:rPr lang="en-US" sz="1200" i="1" dirty="0" err="1" smtClean="0"/>
              <a:t>Dinus</a:t>
            </a:r>
            <a:r>
              <a:rPr lang="en-US" sz="1200" i="1" dirty="0" smtClean="0"/>
              <a:t>, K. Petersen</a:t>
            </a:r>
            <a:endParaRPr lang="en-US" sz="1200" i="1" dirty="0"/>
          </a:p>
        </p:txBody>
      </p:sp>
      <p:pic>
        <p:nvPicPr>
          <p:cNvPr id="22" name="Picture 21"/>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6948263" y="2978873"/>
            <a:ext cx="1755105" cy="1421802"/>
          </a:xfrm>
          <a:prstGeom prst="rect">
            <a:avLst/>
          </a:prstGeom>
          <a:ln w="38100" cmpd="sng">
            <a:solidFill>
              <a:srgbClr val="FFFF00"/>
            </a:solidFill>
          </a:ln>
        </p:spPr>
      </p:pic>
      <p:pic>
        <p:nvPicPr>
          <p:cNvPr id="23" name="Picture 22"/>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rot="5400000">
            <a:off x="6971014" y="1222178"/>
            <a:ext cx="1709603" cy="1755105"/>
          </a:xfrm>
          <a:prstGeom prst="rect">
            <a:avLst/>
          </a:prstGeom>
          <a:ln w="38100" cmpd="sng">
            <a:solidFill>
              <a:srgbClr val="FFFF00"/>
            </a:solidFill>
          </a:ln>
        </p:spPr>
      </p:pic>
      <p:pic>
        <p:nvPicPr>
          <p:cNvPr id="24" name="Image 6" descr="CERN-logo_outline.jpg"/>
          <p:cNvPicPr>
            <a:picLocks noChangeAspect="1"/>
          </p:cNvPicPr>
          <p:nvPr/>
        </p:nvPicPr>
        <p:blipFill>
          <a:blip r:embed="rId8"/>
          <a:stretch>
            <a:fillRect/>
          </a:stretch>
        </p:blipFill>
        <p:spPr>
          <a:xfrm>
            <a:off x="1414272" y="4554000"/>
            <a:ext cx="494185" cy="486000"/>
          </a:xfrm>
          <a:prstGeom prst="rect">
            <a:avLst/>
          </a:prstGeom>
        </p:spPr>
      </p:pic>
    </p:spTree>
    <p:extLst>
      <p:ext uri="{BB962C8B-B14F-4D97-AF65-F5344CB8AC3E}">
        <p14:creationId xmlns:p14="http://schemas.microsoft.com/office/powerpoint/2010/main" val="7415071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descr="buffer drawing2.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660232" y="1261464"/>
            <a:ext cx="2019572" cy="3466483"/>
          </a:xfrm>
          <a:prstGeom prst="rect">
            <a:avLst/>
          </a:prstGeom>
        </p:spPr>
      </p:pic>
      <p:sp>
        <p:nvSpPr>
          <p:cNvPr id="2" name="Title 1"/>
          <p:cNvSpPr>
            <a:spLocks noGrp="1"/>
          </p:cNvSpPr>
          <p:nvPr>
            <p:ph type="title"/>
          </p:nvPr>
        </p:nvSpPr>
        <p:spPr/>
        <p:txBody>
          <a:bodyPr/>
          <a:lstStyle/>
          <a:p>
            <a:r>
              <a:rPr lang="en-US" dirty="0" smtClean="0"/>
              <a:t>Cluster G and D: cryostat and insert </a:t>
            </a:r>
            <a:endParaRPr lang="en-US" dirty="0"/>
          </a:p>
        </p:txBody>
      </p:sp>
      <p:sp>
        <p:nvSpPr>
          <p:cNvPr id="4" name="Footer Placeholder 3"/>
          <p:cNvSpPr>
            <a:spLocks noGrp="1"/>
          </p:cNvSpPr>
          <p:nvPr>
            <p:ph type="ftr" sz="quarter" idx="11"/>
          </p:nvPr>
        </p:nvSpPr>
        <p:spPr/>
        <p:txBody>
          <a:bodyPr/>
          <a:lstStyle/>
          <a:p>
            <a:r>
              <a:rPr lang="en-GB" noProof="0" smtClean="0"/>
              <a:t>Marta Bajko for QXF REview June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28</a:t>
            </a:fld>
            <a:endParaRPr lang="fr-FR"/>
          </a:p>
        </p:txBody>
      </p:sp>
      <p:sp>
        <p:nvSpPr>
          <p:cNvPr id="13" name="TextBox 12"/>
          <p:cNvSpPr txBox="1"/>
          <p:nvPr/>
        </p:nvSpPr>
        <p:spPr>
          <a:xfrm>
            <a:off x="201793" y="1685761"/>
            <a:ext cx="3608246" cy="2739212"/>
          </a:xfrm>
          <a:prstGeom prst="rect">
            <a:avLst/>
          </a:prstGeom>
          <a:noFill/>
          <a:ln w="38100" cmpd="sng">
            <a:solidFill>
              <a:schemeClr val="tx2">
                <a:lumMod val="75000"/>
              </a:schemeClr>
            </a:solidFill>
          </a:ln>
        </p:spPr>
        <p:txBody>
          <a:bodyPr wrap="square" rtlCol="0">
            <a:spAutoFit/>
          </a:bodyPr>
          <a:lstStyle/>
          <a:p>
            <a:r>
              <a:rPr lang="fr-FR" sz="1600" dirty="0" smtClean="0">
                <a:cs typeface="Arial"/>
              </a:rPr>
              <a:t>CRYOSTAT PARAMETERS</a:t>
            </a:r>
          </a:p>
          <a:p>
            <a:r>
              <a:rPr lang="en-GB" sz="1600" dirty="0" smtClean="0">
                <a:cs typeface="Arial"/>
              </a:rPr>
              <a:t>(Cluster </a:t>
            </a:r>
            <a:r>
              <a:rPr lang="en-GB" sz="1600" dirty="0">
                <a:cs typeface="Arial"/>
              </a:rPr>
              <a:t>G/D) </a:t>
            </a:r>
            <a:endParaRPr lang="fr-FR" sz="1600" dirty="0">
              <a:cs typeface="Arial"/>
            </a:endParaRPr>
          </a:p>
          <a:p>
            <a:pPr lvl="0"/>
            <a:endParaRPr lang="en-GB" sz="1400" dirty="0" smtClean="0">
              <a:latin typeface="Arial"/>
              <a:cs typeface="Arial"/>
            </a:endParaRPr>
          </a:p>
          <a:p>
            <a:pPr lvl="0"/>
            <a:r>
              <a:rPr lang="en-GB" sz="1400" dirty="0" smtClean="0">
                <a:latin typeface="Arial"/>
                <a:cs typeface="Arial"/>
              </a:rPr>
              <a:t>Max </a:t>
            </a:r>
            <a:r>
              <a:rPr lang="en-GB" sz="1400" dirty="0">
                <a:latin typeface="Arial"/>
                <a:cs typeface="Arial"/>
              </a:rPr>
              <a:t>internal pressure : </a:t>
            </a:r>
            <a:r>
              <a:rPr lang="en-GB" sz="1400" dirty="0" smtClean="0">
                <a:latin typeface="Arial"/>
                <a:cs typeface="Arial"/>
              </a:rPr>
              <a:t>	5 </a:t>
            </a:r>
            <a:r>
              <a:rPr lang="en-GB" sz="1400" dirty="0" err="1">
                <a:latin typeface="Arial"/>
                <a:cs typeface="Arial"/>
              </a:rPr>
              <a:t>bara</a:t>
            </a:r>
            <a:endParaRPr lang="en-US" sz="1400" dirty="0">
              <a:latin typeface="Arial"/>
              <a:cs typeface="Arial"/>
            </a:endParaRPr>
          </a:p>
          <a:p>
            <a:pPr lvl="0"/>
            <a:r>
              <a:rPr lang="en-GB" sz="1400" dirty="0">
                <a:latin typeface="Arial"/>
                <a:cs typeface="Arial"/>
              </a:rPr>
              <a:t>Magnet </a:t>
            </a:r>
            <a:r>
              <a:rPr lang="en-GB" sz="1400" dirty="0" smtClean="0">
                <a:latin typeface="Arial"/>
                <a:cs typeface="Arial"/>
              </a:rPr>
              <a:t>temperature </a:t>
            </a:r>
            <a:r>
              <a:rPr lang="en-GB" sz="1400" dirty="0">
                <a:latin typeface="Arial"/>
                <a:cs typeface="Arial"/>
              </a:rPr>
              <a:t>: </a:t>
            </a:r>
            <a:r>
              <a:rPr lang="en-GB" sz="1400" dirty="0" smtClean="0">
                <a:latin typeface="Arial"/>
                <a:cs typeface="Arial"/>
              </a:rPr>
              <a:t>		1.9 </a:t>
            </a:r>
            <a:r>
              <a:rPr lang="en-GB" sz="1400" dirty="0">
                <a:latin typeface="Arial"/>
                <a:cs typeface="Arial"/>
              </a:rPr>
              <a:t>K</a:t>
            </a:r>
            <a:endParaRPr lang="en-US" sz="1400" dirty="0">
              <a:latin typeface="Arial"/>
              <a:cs typeface="Arial"/>
            </a:endParaRPr>
          </a:p>
          <a:p>
            <a:pPr lvl="0"/>
            <a:r>
              <a:rPr lang="en-GB" sz="1400" dirty="0" smtClean="0">
                <a:latin typeface="Arial"/>
                <a:cs typeface="Arial"/>
              </a:rPr>
              <a:t>Useful diameter : 		1500/ 800 </a:t>
            </a:r>
            <a:r>
              <a:rPr lang="en-GB" sz="1400" dirty="0">
                <a:latin typeface="Arial"/>
                <a:cs typeface="Arial"/>
              </a:rPr>
              <a:t>mm</a:t>
            </a:r>
            <a:endParaRPr lang="en-US" sz="1400" dirty="0">
              <a:latin typeface="Arial"/>
              <a:cs typeface="Arial"/>
            </a:endParaRPr>
          </a:p>
          <a:p>
            <a:pPr lvl="0"/>
            <a:r>
              <a:rPr lang="en-GB" sz="1400" dirty="0">
                <a:latin typeface="Arial"/>
                <a:cs typeface="Arial"/>
              </a:rPr>
              <a:t>U</a:t>
            </a:r>
            <a:r>
              <a:rPr lang="en-GB" sz="1400" dirty="0" smtClean="0">
                <a:latin typeface="Arial"/>
                <a:cs typeface="Arial"/>
              </a:rPr>
              <a:t>seful </a:t>
            </a:r>
            <a:r>
              <a:rPr lang="en-GB" sz="1400" dirty="0">
                <a:latin typeface="Arial"/>
                <a:cs typeface="Arial"/>
              </a:rPr>
              <a:t>length in 1.9 K </a:t>
            </a:r>
            <a:r>
              <a:rPr lang="en-GB" sz="1400" dirty="0" smtClean="0">
                <a:latin typeface="Arial"/>
                <a:cs typeface="Arial"/>
              </a:rPr>
              <a:t>bath : </a:t>
            </a:r>
            <a:r>
              <a:rPr lang="en-GB" sz="1400" dirty="0">
                <a:latin typeface="Arial"/>
                <a:cs typeface="Arial"/>
              </a:rPr>
              <a:t>	</a:t>
            </a:r>
            <a:r>
              <a:rPr lang="en-GB" sz="1400" dirty="0" smtClean="0">
                <a:latin typeface="Arial"/>
                <a:cs typeface="Arial"/>
              </a:rPr>
              <a:t>2.5/5.2 </a:t>
            </a:r>
            <a:r>
              <a:rPr lang="en-GB" sz="1400" dirty="0">
                <a:latin typeface="Arial"/>
                <a:cs typeface="Arial"/>
              </a:rPr>
              <a:t>m</a:t>
            </a:r>
            <a:endParaRPr lang="en-US" sz="1400" dirty="0">
              <a:latin typeface="Arial"/>
              <a:cs typeface="Arial"/>
            </a:endParaRPr>
          </a:p>
          <a:p>
            <a:pPr lvl="0"/>
            <a:r>
              <a:rPr lang="en-GB" sz="1400" dirty="0" smtClean="0">
                <a:latin typeface="Arial"/>
                <a:cs typeface="Arial"/>
              </a:rPr>
              <a:t>Max. thermal gradient : 	50 K</a:t>
            </a:r>
          </a:p>
          <a:p>
            <a:pPr lvl="0"/>
            <a:r>
              <a:rPr lang="en-GB" sz="1400" dirty="0" smtClean="0">
                <a:latin typeface="Arial"/>
                <a:cs typeface="Arial"/>
              </a:rPr>
              <a:t>Magnetic measurements: 	yes</a:t>
            </a:r>
          </a:p>
          <a:p>
            <a:pPr lvl="0"/>
            <a:r>
              <a:rPr lang="en-GB" sz="1400" dirty="0">
                <a:cs typeface="Arial"/>
              </a:rPr>
              <a:t>Estimated lifetime </a:t>
            </a:r>
            <a:r>
              <a:rPr lang="en-GB" sz="1400" dirty="0" smtClean="0">
                <a:cs typeface="Arial"/>
              </a:rPr>
              <a:t>: </a:t>
            </a:r>
            <a:r>
              <a:rPr lang="en-GB" sz="1400" dirty="0">
                <a:cs typeface="Arial"/>
              </a:rPr>
              <a:t>	 </a:t>
            </a:r>
            <a:r>
              <a:rPr lang="en-GB" sz="1400" dirty="0" smtClean="0">
                <a:cs typeface="Arial"/>
              </a:rPr>
              <a:t>	20 </a:t>
            </a:r>
            <a:r>
              <a:rPr lang="en-GB" sz="1400" dirty="0">
                <a:cs typeface="Arial"/>
              </a:rPr>
              <a:t>years</a:t>
            </a:r>
            <a:endParaRPr lang="en-US" sz="1400" dirty="0">
              <a:cs typeface="Arial"/>
            </a:endParaRPr>
          </a:p>
          <a:p>
            <a:pPr lvl="0"/>
            <a:r>
              <a:rPr lang="en-GB" sz="1400" dirty="0">
                <a:cs typeface="Arial"/>
              </a:rPr>
              <a:t>Number of thermal cycles : 	</a:t>
            </a:r>
            <a:r>
              <a:rPr lang="en-GB" sz="1400" dirty="0" smtClean="0">
                <a:cs typeface="Arial"/>
              </a:rPr>
              <a:t>&lt; </a:t>
            </a:r>
            <a:r>
              <a:rPr lang="en-GB" sz="1400" dirty="0">
                <a:cs typeface="Arial"/>
              </a:rPr>
              <a:t>1000</a:t>
            </a:r>
            <a:endParaRPr lang="en-US" sz="1400" dirty="0">
              <a:cs typeface="Arial"/>
            </a:endParaRPr>
          </a:p>
          <a:p>
            <a:pPr lvl="0"/>
            <a:r>
              <a:rPr lang="en-GB" sz="1400" dirty="0">
                <a:cs typeface="Arial"/>
              </a:rPr>
              <a:t>Number of Quenches :  	</a:t>
            </a:r>
            <a:r>
              <a:rPr lang="en-GB" sz="1400" dirty="0" smtClean="0">
                <a:cs typeface="Arial"/>
              </a:rPr>
              <a:t>&lt; 10000</a:t>
            </a:r>
            <a:endParaRPr lang="en-GB" sz="1400" dirty="0">
              <a:cs typeface="Arial"/>
            </a:endParaRPr>
          </a:p>
        </p:txBody>
      </p:sp>
      <p:sp>
        <p:nvSpPr>
          <p:cNvPr id="20" name="TextBox 19"/>
          <p:cNvSpPr txBox="1"/>
          <p:nvPr/>
        </p:nvSpPr>
        <p:spPr>
          <a:xfrm>
            <a:off x="3911476" y="1362595"/>
            <a:ext cx="1584176" cy="646331"/>
          </a:xfrm>
          <a:prstGeom prst="rect">
            <a:avLst/>
          </a:prstGeom>
          <a:solidFill>
            <a:srgbClr val="FFFFFF"/>
          </a:solidFill>
        </p:spPr>
        <p:txBody>
          <a:bodyPr wrap="square" rtlCol="0">
            <a:spAutoFit/>
          </a:bodyPr>
          <a:lstStyle/>
          <a:p>
            <a:pPr algn="ctr"/>
            <a:r>
              <a:rPr lang="en-US" sz="1200" dirty="0" smtClean="0"/>
              <a:t>INSERT DOES NOT HAVE ANY CRYO LINE CONNECTIN</a:t>
            </a:r>
            <a:endParaRPr lang="en-US" sz="1200" dirty="0"/>
          </a:p>
        </p:txBody>
      </p:sp>
      <p:sp>
        <p:nvSpPr>
          <p:cNvPr id="23" name="TextBox 22"/>
          <p:cNvSpPr txBox="1"/>
          <p:nvPr/>
        </p:nvSpPr>
        <p:spPr>
          <a:xfrm>
            <a:off x="1011034" y="-295940"/>
            <a:ext cx="184666" cy="369332"/>
          </a:xfrm>
          <a:prstGeom prst="rect">
            <a:avLst/>
          </a:prstGeom>
          <a:noFill/>
        </p:spPr>
        <p:txBody>
          <a:bodyPr wrap="none" rtlCol="0">
            <a:spAutoFit/>
          </a:bodyPr>
          <a:lstStyle/>
          <a:p>
            <a:endParaRPr lang="en-US" dirty="0"/>
          </a:p>
        </p:txBody>
      </p:sp>
      <p:sp>
        <p:nvSpPr>
          <p:cNvPr id="25" name="TextBox 24"/>
          <p:cNvSpPr txBox="1"/>
          <p:nvPr/>
        </p:nvSpPr>
        <p:spPr>
          <a:xfrm>
            <a:off x="251520" y="843558"/>
            <a:ext cx="4262705" cy="738664"/>
          </a:xfrm>
          <a:prstGeom prst="rect">
            <a:avLst/>
          </a:prstGeom>
          <a:noFill/>
        </p:spPr>
        <p:txBody>
          <a:bodyPr wrap="none" rtlCol="0">
            <a:spAutoFit/>
          </a:bodyPr>
          <a:lstStyle/>
          <a:p>
            <a:r>
              <a:rPr lang="en-US" sz="1400" dirty="0" smtClean="0">
                <a:solidFill>
                  <a:schemeClr val="accent6">
                    <a:lumMod val="75000"/>
                  </a:schemeClr>
                </a:solidFill>
              </a:rPr>
              <a:t>DESIGN DRVEN by optimization in operation</a:t>
            </a:r>
          </a:p>
          <a:p>
            <a:pPr marL="285750" indent="-285750">
              <a:buFont typeface="Arial"/>
              <a:buChar char="•"/>
            </a:pPr>
            <a:r>
              <a:rPr lang="en-US" sz="1400" dirty="0" smtClean="0">
                <a:solidFill>
                  <a:schemeClr val="accent6">
                    <a:lumMod val="75000"/>
                  </a:schemeClr>
                </a:solidFill>
              </a:rPr>
              <a:t>Minimizing time and risk at hydraulic connection </a:t>
            </a:r>
            <a:endParaRPr lang="en-US" sz="1400" dirty="0">
              <a:solidFill>
                <a:schemeClr val="accent6">
                  <a:lumMod val="75000"/>
                </a:schemeClr>
              </a:solidFill>
            </a:endParaRPr>
          </a:p>
          <a:p>
            <a:pPr marL="285750" indent="-285750">
              <a:buFont typeface="Arial"/>
              <a:buChar char="•"/>
            </a:pPr>
            <a:r>
              <a:rPr lang="en-US" sz="1400" dirty="0" smtClean="0">
                <a:solidFill>
                  <a:schemeClr val="accent6">
                    <a:lumMod val="75000"/>
                  </a:schemeClr>
                </a:solidFill>
              </a:rPr>
              <a:t>Minimizing the loss of He after quench</a:t>
            </a:r>
          </a:p>
        </p:txBody>
      </p:sp>
      <p:sp>
        <p:nvSpPr>
          <p:cNvPr id="26" name="TextBox 25"/>
          <p:cNvSpPr txBox="1"/>
          <p:nvPr/>
        </p:nvSpPr>
        <p:spPr>
          <a:xfrm>
            <a:off x="6755690" y="699542"/>
            <a:ext cx="2019572" cy="461665"/>
          </a:xfrm>
          <a:prstGeom prst="rect">
            <a:avLst/>
          </a:prstGeom>
          <a:noFill/>
        </p:spPr>
        <p:txBody>
          <a:bodyPr wrap="square" rtlCol="0">
            <a:spAutoFit/>
          </a:bodyPr>
          <a:lstStyle/>
          <a:p>
            <a:pPr algn="ctr"/>
            <a:r>
              <a:rPr lang="en-US" sz="1200" dirty="0" smtClean="0"/>
              <a:t>USE OF CRYOGENIC BUFFER FOR COLD He</a:t>
            </a:r>
            <a:endParaRPr lang="en-US" sz="1200" dirty="0"/>
          </a:p>
        </p:txBody>
      </p:sp>
      <p:pic>
        <p:nvPicPr>
          <p:cNvPr id="27" name="Picture 26"/>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660232" y="1225996"/>
            <a:ext cx="2065189" cy="3479860"/>
          </a:xfrm>
          <a:prstGeom prst="rect">
            <a:avLst/>
          </a:prstGeom>
        </p:spPr>
      </p:pic>
      <p:pic>
        <p:nvPicPr>
          <p:cNvPr id="17" name="Picture 16"/>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608" b="99028" l="0" r="100000"/>
                    </a14:imgEffect>
                  </a14:imgLayer>
                </a14:imgProps>
              </a:ext>
              <a:ext uri="{28A0092B-C50C-407E-A947-70E740481C1C}">
                <a14:useLocalDpi xmlns:a14="http://schemas.microsoft.com/office/drawing/2010/main"/>
              </a:ext>
            </a:extLst>
          </a:blip>
          <a:srcRect t="-529"/>
          <a:stretch/>
        </p:blipFill>
        <p:spPr bwMode="auto">
          <a:xfrm>
            <a:off x="5322016" y="699542"/>
            <a:ext cx="1338216" cy="4103452"/>
          </a:xfrm>
          <a:prstGeom prst="rect">
            <a:avLst/>
          </a:prstGeom>
          <a:ln>
            <a:noFill/>
          </a:ln>
          <a:extLst>
            <a:ext uri="{53640926-AAD7-44d8-BBD7-CCE9431645EC}">
              <a14:shadowObscured xmlns:a14="http://schemas.microsoft.com/office/drawing/2010/main"/>
            </a:ext>
          </a:extLst>
        </p:spPr>
      </p:pic>
      <p:pic>
        <p:nvPicPr>
          <p:cNvPr id="3" name="Picture 2" descr="top of insert.jpg"/>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3953644" y="2008926"/>
            <a:ext cx="1453763" cy="2016478"/>
          </a:xfrm>
          <a:prstGeom prst="rect">
            <a:avLst/>
          </a:prstGeom>
        </p:spPr>
      </p:pic>
      <p:pic>
        <p:nvPicPr>
          <p:cNvPr id="19" name="Picture 18" descr="DSCN7759 - Copia.jpeg"/>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3843823" y="735910"/>
            <a:ext cx="5031453" cy="3992037"/>
          </a:xfrm>
          <a:prstGeom prst="rect">
            <a:avLst/>
          </a:prstGeom>
        </p:spPr>
      </p:pic>
      <p:sp>
        <p:nvSpPr>
          <p:cNvPr id="16" name="TextBox 15"/>
          <p:cNvSpPr txBox="1"/>
          <p:nvPr/>
        </p:nvSpPr>
        <p:spPr>
          <a:xfrm>
            <a:off x="1888703" y="4468716"/>
            <a:ext cx="3259361" cy="646331"/>
          </a:xfrm>
          <a:prstGeom prst="rect">
            <a:avLst/>
          </a:prstGeom>
          <a:noFill/>
        </p:spPr>
        <p:txBody>
          <a:bodyPr wrap="square" rtlCol="0">
            <a:spAutoFit/>
          </a:bodyPr>
          <a:lstStyle/>
          <a:p>
            <a:r>
              <a:rPr lang="en-US" sz="1200" i="1" dirty="0" smtClean="0"/>
              <a:t>Ref. 	Cryostat: A. Van De </a:t>
            </a:r>
            <a:r>
              <a:rPr lang="en-US" sz="1200" i="1" dirty="0" err="1" smtClean="0"/>
              <a:t>Craen</a:t>
            </a:r>
            <a:r>
              <a:rPr lang="en-US" sz="1200" i="1" dirty="0" smtClean="0"/>
              <a:t>, M. </a:t>
            </a:r>
            <a:r>
              <a:rPr lang="en-US" sz="1200" i="1" dirty="0" err="1" smtClean="0"/>
              <a:t>Struik</a:t>
            </a:r>
            <a:endParaRPr lang="en-US" sz="1200" i="1" dirty="0" smtClean="0"/>
          </a:p>
          <a:p>
            <a:r>
              <a:rPr lang="en-US" sz="1200" i="1" dirty="0" smtClean="0"/>
              <a:t>	Cryogenics: V. Beda, A. J. Lee</a:t>
            </a:r>
          </a:p>
          <a:p>
            <a:r>
              <a:rPr lang="en-US" sz="1200" i="1" dirty="0" smtClean="0"/>
              <a:t>	Insert: M. </a:t>
            </a:r>
            <a:r>
              <a:rPr lang="en-US" sz="1200" i="1" dirty="0" err="1" smtClean="0"/>
              <a:t>Strychalski</a:t>
            </a:r>
            <a:r>
              <a:rPr lang="en-US" sz="1200" i="1" dirty="0" smtClean="0"/>
              <a:t>, P. </a:t>
            </a:r>
            <a:r>
              <a:rPr lang="en-US" sz="1200" i="1" dirty="0" err="1" smtClean="0"/>
              <a:t>Viret</a:t>
            </a:r>
            <a:endParaRPr lang="en-US" sz="1200" i="1" dirty="0"/>
          </a:p>
        </p:txBody>
      </p:sp>
      <p:pic>
        <p:nvPicPr>
          <p:cNvPr id="18" name="Image 6" descr="CERN-logo_outline.jpg"/>
          <p:cNvPicPr>
            <a:picLocks noChangeAspect="1"/>
          </p:cNvPicPr>
          <p:nvPr/>
        </p:nvPicPr>
        <p:blipFill>
          <a:blip r:embed="rId8"/>
          <a:stretch>
            <a:fillRect/>
          </a:stretch>
        </p:blipFill>
        <p:spPr>
          <a:xfrm>
            <a:off x="1414272" y="4554000"/>
            <a:ext cx="494185" cy="486000"/>
          </a:xfrm>
          <a:prstGeom prst="rect">
            <a:avLst/>
          </a:prstGeom>
        </p:spPr>
      </p:pic>
    </p:spTree>
    <p:extLst>
      <p:ext uri="{BB962C8B-B14F-4D97-AF65-F5344CB8AC3E}">
        <p14:creationId xmlns:p14="http://schemas.microsoft.com/office/powerpoint/2010/main" val="42484099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25" grpId="0"/>
      <p:bldP spid="2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arm connector30kA.jpg"/>
          <p:cNvPicPr>
            <a:picLocks noChangeAspect="1"/>
          </p:cNvPicPr>
          <p:nvPr/>
        </p:nvPicPr>
        <p:blipFill rotWithShape="1">
          <a:blip r:embed="rId2">
            <a:extLst>
              <a:ext uri="{28A0092B-C50C-407E-A947-70E740481C1C}">
                <a14:useLocalDpi xmlns:a14="http://schemas.microsoft.com/office/drawing/2010/main" val="0"/>
              </a:ext>
            </a:extLst>
          </a:blip>
          <a:srcRect l="15903" t="8907" r="5385" b="6583"/>
          <a:stretch/>
        </p:blipFill>
        <p:spPr>
          <a:xfrm>
            <a:off x="3765281" y="2643758"/>
            <a:ext cx="1022743" cy="1063497"/>
          </a:xfrm>
          <a:prstGeom prst="rect">
            <a:avLst/>
          </a:prstGeom>
        </p:spPr>
      </p:pic>
      <p:sp>
        <p:nvSpPr>
          <p:cNvPr id="2" name="Title 1"/>
          <p:cNvSpPr>
            <a:spLocks noGrp="1"/>
          </p:cNvSpPr>
          <p:nvPr>
            <p:ph type="title"/>
          </p:nvPr>
        </p:nvSpPr>
        <p:spPr/>
        <p:txBody>
          <a:bodyPr/>
          <a:lstStyle/>
          <a:p>
            <a:r>
              <a:rPr lang="en-US" dirty="0" smtClean="0"/>
              <a:t>Cluster G and D : WCC and Current </a:t>
            </a:r>
            <a:r>
              <a:rPr lang="en-US" dirty="0"/>
              <a:t>L</a:t>
            </a:r>
            <a:r>
              <a:rPr lang="en-US" dirty="0" smtClean="0"/>
              <a:t>eads</a:t>
            </a:r>
            <a:endParaRPr lang="en-US" dirty="0"/>
          </a:p>
        </p:txBody>
      </p:sp>
      <p:sp>
        <p:nvSpPr>
          <p:cNvPr id="4" name="Footer Placeholder 3"/>
          <p:cNvSpPr>
            <a:spLocks noGrp="1"/>
          </p:cNvSpPr>
          <p:nvPr>
            <p:ph type="ftr" sz="quarter" idx="11"/>
          </p:nvPr>
        </p:nvSpPr>
        <p:spPr/>
        <p:txBody>
          <a:bodyPr/>
          <a:lstStyle/>
          <a:p>
            <a:r>
              <a:rPr lang="en-GB" noProof="0" smtClean="0"/>
              <a:t>Marta Bajko for QXF REview June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29</a:t>
            </a:fld>
            <a:endParaRPr lang="fr-FR"/>
          </a:p>
        </p:txBody>
      </p:sp>
      <p:pic>
        <p:nvPicPr>
          <p:cNvPr id="32"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rot="21401835">
            <a:off x="4672618" y="699386"/>
            <a:ext cx="913444" cy="23195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TextBox 32"/>
          <p:cNvSpPr txBox="1"/>
          <p:nvPr/>
        </p:nvSpPr>
        <p:spPr>
          <a:xfrm>
            <a:off x="282734" y="941989"/>
            <a:ext cx="4073242" cy="954107"/>
          </a:xfrm>
          <a:prstGeom prst="rect">
            <a:avLst/>
          </a:prstGeom>
          <a:noFill/>
        </p:spPr>
        <p:txBody>
          <a:bodyPr wrap="square" rtlCol="0">
            <a:spAutoFit/>
          </a:bodyPr>
          <a:lstStyle/>
          <a:p>
            <a:r>
              <a:rPr lang="en-US" sz="1400" dirty="0" smtClean="0">
                <a:solidFill>
                  <a:srgbClr val="E56E05"/>
                </a:solidFill>
              </a:rPr>
              <a:t>DESIGN DRIVEN BY Optimization in operation :</a:t>
            </a:r>
          </a:p>
          <a:p>
            <a:pPr marL="285750" indent="-285750">
              <a:buFont typeface="Arial"/>
              <a:buChar char="•"/>
            </a:pPr>
            <a:r>
              <a:rPr lang="en-US" sz="1400" dirty="0" smtClean="0">
                <a:solidFill>
                  <a:srgbClr val="E56E05"/>
                </a:solidFill>
              </a:rPr>
              <a:t>Flexible cables</a:t>
            </a:r>
          </a:p>
          <a:p>
            <a:pPr marL="285750" indent="-285750">
              <a:buFont typeface="Arial"/>
              <a:buChar char="•"/>
            </a:pPr>
            <a:r>
              <a:rPr lang="en-US" sz="1400" dirty="0" smtClean="0">
                <a:solidFill>
                  <a:srgbClr val="E56E05"/>
                </a:solidFill>
              </a:rPr>
              <a:t>Current lead operation homogenized with the rest of the test stand and minimized flow</a:t>
            </a:r>
            <a:endParaRPr lang="en-US" sz="1400" dirty="0">
              <a:solidFill>
                <a:srgbClr val="E56E05"/>
              </a:solidFill>
            </a:endParaRPr>
          </a:p>
        </p:txBody>
      </p:sp>
      <p:sp>
        <p:nvSpPr>
          <p:cNvPr id="36" name="TextBox 35"/>
          <p:cNvSpPr txBox="1"/>
          <p:nvPr/>
        </p:nvSpPr>
        <p:spPr>
          <a:xfrm>
            <a:off x="5652120" y="843558"/>
            <a:ext cx="2304256" cy="1169551"/>
          </a:xfrm>
          <a:prstGeom prst="rect">
            <a:avLst/>
          </a:prstGeom>
          <a:noFill/>
        </p:spPr>
        <p:txBody>
          <a:bodyPr wrap="square" rtlCol="0">
            <a:spAutoFit/>
          </a:bodyPr>
          <a:lstStyle/>
          <a:p>
            <a:pPr algn="ctr"/>
            <a:r>
              <a:rPr lang="en-US" sz="1400" b="1" dirty="0" smtClean="0"/>
              <a:t>CONVENTIONAL GAS COOLED Cu LEADS</a:t>
            </a:r>
            <a:r>
              <a:rPr lang="en-US" sz="1400" dirty="0" smtClean="0"/>
              <a:t>: </a:t>
            </a:r>
          </a:p>
          <a:p>
            <a:pPr algn="ctr"/>
            <a:r>
              <a:rPr lang="en-US" sz="1400" dirty="0" smtClean="0"/>
              <a:t>length: 1.7 -2.1 m</a:t>
            </a:r>
          </a:p>
          <a:p>
            <a:pPr algn="ctr"/>
            <a:r>
              <a:rPr lang="en-US" sz="1400" dirty="0" smtClean="0"/>
              <a:t> top flange d:260-280 mm</a:t>
            </a:r>
          </a:p>
          <a:p>
            <a:pPr algn="ctr"/>
            <a:r>
              <a:rPr lang="en-US" sz="1400" dirty="0" smtClean="0"/>
              <a:t>Connection : SC cable</a:t>
            </a:r>
            <a:endParaRPr lang="en-US" sz="1400" dirty="0"/>
          </a:p>
        </p:txBody>
      </p:sp>
      <p:sp>
        <p:nvSpPr>
          <p:cNvPr id="37" name="TextBox 36"/>
          <p:cNvSpPr txBox="1"/>
          <p:nvPr/>
        </p:nvSpPr>
        <p:spPr>
          <a:xfrm>
            <a:off x="5755337" y="3189802"/>
            <a:ext cx="2993127" cy="1661994"/>
          </a:xfrm>
          <a:prstGeom prst="rect">
            <a:avLst/>
          </a:prstGeom>
          <a:noFill/>
          <a:ln w="38100" cmpd="sng">
            <a:solidFill>
              <a:srgbClr val="004769"/>
            </a:solidFill>
          </a:ln>
        </p:spPr>
        <p:txBody>
          <a:bodyPr wrap="none" rtlCol="0">
            <a:spAutoFit/>
          </a:bodyPr>
          <a:lstStyle/>
          <a:p>
            <a:r>
              <a:rPr lang="en-US" sz="1600" dirty="0" smtClean="0">
                <a:latin typeface="Arial"/>
                <a:cs typeface="Arial"/>
              </a:rPr>
              <a:t>Current Leads</a:t>
            </a:r>
          </a:p>
          <a:p>
            <a:r>
              <a:rPr lang="en-US" sz="1600" dirty="0" smtClean="0">
                <a:latin typeface="Arial"/>
                <a:cs typeface="Arial"/>
              </a:rPr>
              <a:t>SPECIFIED PARAMETERS</a:t>
            </a:r>
            <a:endParaRPr lang="en-US" sz="1600" baseline="30000" dirty="0">
              <a:latin typeface="Arial"/>
              <a:cs typeface="Arial"/>
            </a:endParaRPr>
          </a:p>
          <a:p>
            <a:pPr lvl="0"/>
            <a:endParaRPr lang="en-US" sz="1400" dirty="0" smtClean="0">
              <a:latin typeface="Arial"/>
              <a:cs typeface="Arial"/>
            </a:endParaRPr>
          </a:p>
          <a:p>
            <a:pPr lvl="0"/>
            <a:r>
              <a:rPr lang="en-GB" sz="1400" dirty="0">
                <a:cs typeface="Arial"/>
              </a:rPr>
              <a:t>Main circuit:		</a:t>
            </a:r>
            <a:r>
              <a:rPr lang="en-GB" sz="1400" dirty="0" smtClean="0">
                <a:cs typeface="Arial"/>
              </a:rPr>
              <a:t>20 </a:t>
            </a:r>
            <a:r>
              <a:rPr lang="en-GB" sz="1400" dirty="0">
                <a:cs typeface="Arial"/>
              </a:rPr>
              <a:t>kA/30 </a:t>
            </a:r>
            <a:r>
              <a:rPr lang="en-GB" sz="1400" dirty="0" smtClean="0">
                <a:cs typeface="Arial"/>
              </a:rPr>
              <a:t>kA </a:t>
            </a:r>
            <a:endParaRPr lang="en-GB" sz="1400" dirty="0">
              <a:cs typeface="Arial"/>
            </a:endParaRPr>
          </a:p>
          <a:p>
            <a:pPr lvl="0"/>
            <a:r>
              <a:rPr lang="en-GB" sz="1400" dirty="0">
                <a:cs typeface="Arial"/>
              </a:rPr>
              <a:t>Secondary circuit:	</a:t>
            </a:r>
            <a:r>
              <a:rPr lang="en-GB" sz="1400" dirty="0" smtClean="0">
                <a:cs typeface="Arial"/>
              </a:rPr>
              <a:t>15 </a:t>
            </a:r>
            <a:r>
              <a:rPr lang="en-GB" sz="1400" dirty="0">
                <a:cs typeface="Arial"/>
              </a:rPr>
              <a:t>kA	</a:t>
            </a:r>
          </a:p>
          <a:p>
            <a:pPr lvl="0"/>
            <a:r>
              <a:rPr lang="en-US" sz="1400" dirty="0" smtClean="0"/>
              <a:t>Design pressure : 	</a:t>
            </a:r>
            <a:r>
              <a:rPr lang="en-GB" sz="1400" dirty="0" smtClean="0"/>
              <a:t>5 </a:t>
            </a:r>
            <a:r>
              <a:rPr lang="en-GB" sz="1400" dirty="0" err="1" smtClean="0"/>
              <a:t>bara</a:t>
            </a:r>
            <a:endParaRPr lang="en-US" sz="1400" dirty="0"/>
          </a:p>
          <a:p>
            <a:pPr lvl="0"/>
            <a:r>
              <a:rPr lang="en-US" sz="1400" dirty="0" smtClean="0">
                <a:cs typeface="Arial"/>
              </a:rPr>
              <a:t>Max. Voltage to GRD: 	</a:t>
            </a:r>
            <a:r>
              <a:rPr lang="en-GB" sz="1400" dirty="0" smtClean="0">
                <a:cs typeface="Arial"/>
              </a:rPr>
              <a:t>3.5 kV</a:t>
            </a:r>
          </a:p>
        </p:txBody>
      </p:sp>
      <p:sp>
        <p:nvSpPr>
          <p:cNvPr id="38" name="TextBox 37"/>
          <p:cNvSpPr txBox="1"/>
          <p:nvPr/>
        </p:nvSpPr>
        <p:spPr>
          <a:xfrm>
            <a:off x="5652122" y="2139703"/>
            <a:ext cx="2033417" cy="954107"/>
          </a:xfrm>
          <a:prstGeom prst="rect">
            <a:avLst/>
          </a:prstGeom>
          <a:noFill/>
        </p:spPr>
        <p:txBody>
          <a:bodyPr wrap="none" rtlCol="0">
            <a:spAutoFit/>
          </a:bodyPr>
          <a:lstStyle/>
          <a:p>
            <a:r>
              <a:rPr lang="en-US" sz="1400" dirty="0" smtClean="0"/>
              <a:t>He </a:t>
            </a:r>
            <a:r>
              <a:rPr lang="en-US" sz="1400" dirty="0"/>
              <a:t>v</a:t>
            </a:r>
            <a:r>
              <a:rPr lang="en-US" sz="1400" dirty="0" smtClean="0"/>
              <a:t>apor flow @ 4.2 K:</a:t>
            </a:r>
          </a:p>
          <a:p>
            <a:pPr marL="285750" indent="-285750">
              <a:buFont typeface="Arial"/>
              <a:buChar char="•"/>
            </a:pPr>
            <a:r>
              <a:rPr lang="en-US" sz="1400" dirty="0" smtClean="0"/>
              <a:t>20 kA lead: 0.87 g/s</a:t>
            </a:r>
          </a:p>
          <a:p>
            <a:pPr marL="285750" indent="-285750">
              <a:buFont typeface="Arial"/>
              <a:buChar char="•"/>
            </a:pPr>
            <a:r>
              <a:rPr lang="en-US" sz="1400" dirty="0" smtClean="0"/>
              <a:t>30 kA lead: 1.82 g/s</a:t>
            </a:r>
          </a:p>
          <a:p>
            <a:pPr marL="285750" indent="-285750">
              <a:buFont typeface="Arial"/>
              <a:buChar char="•"/>
            </a:pPr>
            <a:r>
              <a:rPr lang="en-US" sz="1400" dirty="0" smtClean="0"/>
              <a:t>15 kA lead: 0.88 g/s</a:t>
            </a:r>
            <a:endParaRPr lang="en-US" sz="1400" dirty="0"/>
          </a:p>
        </p:txBody>
      </p:sp>
      <p:sp>
        <p:nvSpPr>
          <p:cNvPr id="7" name="TextBox 6"/>
          <p:cNvSpPr txBox="1"/>
          <p:nvPr/>
        </p:nvSpPr>
        <p:spPr>
          <a:xfrm>
            <a:off x="107504" y="1995686"/>
            <a:ext cx="2807277" cy="2523768"/>
          </a:xfrm>
          <a:prstGeom prst="rect">
            <a:avLst/>
          </a:prstGeom>
          <a:noFill/>
          <a:ln w="38100" cmpd="sng">
            <a:solidFill>
              <a:srgbClr val="004769"/>
            </a:solidFill>
          </a:ln>
        </p:spPr>
        <p:txBody>
          <a:bodyPr wrap="square" rtlCol="0">
            <a:spAutoFit/>
          </a:bodyPr>
          <a:lstStyle/>
          <a:p>
            <a:r>
              <a:rPr lang="en-US" sz="1600" dirty="0" smtClean="0">
                <a:latin typeface="Arial"/>
                <a:cs typeface="Arial"/>
              </a:rPr>
              <a:t>Water Cooled Cables </a:t>
            </a:r>
          </a:p>
          <a:p>
            <a:r>
              <a:rPr lang="en-US" sz="1600" dirty="0" smtClean="0">
                <a:latin typeface="Arial"/>
                <a:cs typeface="Arial"/>
              </a:rPr>
              <a:t>SPECIFIED PARAMETERS</a:t>
            </a:r>
            <a:endParaRPr lang="en-US" sz="1600" baseline="30000" dirty="0">
              <a:latin typeface="Arial"/>
              <a:cs typeface="Arial"/>
            </a:endParaRPr>
          </a:p>
          <a:p>
            <a:pPr lvl="0"/>
            <a:endParaRPr lang="en-US" sz="1400" dirty="0" smtClean="0">
              <a:latin typeface="Arial"/>
              <a:cs typeface="Arial"/>
            </a:endParaRPr>
          </a:p>
          <a:p>
            <a:pPr lvl="0"/>
            <a:r>
              <a:rPr lang="en-US" sz="1400" dirty="0" smtClean="0">
                <a:latin typeface="Arial"/>
                <a:cs typeface="Arial"/>
              </a:rPr>
              <a:t>Current: 			</a:t>
            </a:r>
            <a:r>
              <a:rPr lang="en-GB" sz="1400" dirty="0" smtClean="0">
                <a:latin typeface="Arial"/>
                <a:cs typeface="Arial"/>
              </a:rPr>
              <a:t>5 </a:t>
            </a:r>
            <a:r>
              <a:rPr lang="en-GB" sz="1400" dirty="0">
                <a:latin typeface="Arial"/>
                <a:cs typeface="Arial"/>
              </a:rPr>
              <a:t>kA </a:t>
            </a:r>
            <a:r>
              <a:rPr lang="en-GB" sz="1400" dirty="0" smtClean="0">
                <a:latin typeface="Arial"/>
                <a:cs typeface="Arial"/>
              </a:rPr>
              <a:t>DC</a:t>
            </a:r>
            <a:endParaRPr lang="en-US" sz="1400" dirty="0">
              <a:latin typeface="Arial"/>
              <a:cs typeface="Arial"/>
            </a:endParaRPr>
          </a:p>
          <a:p>
            <a:pPr lvl="0"/>
            <a:r>
              <a:rPr lang="en-US" sz="1400" dirty="0" smtClean="0"/>
              <a:t>Max in. </a:t>
            </a:r>
            <a:r>
              <a:rPr lang="en-US" sz="1400" dirty="0"/>
              <a:t>temperature</a:t>
            </a:r>
            <a:r>
              <a:rPr lang="en-US" sz="1400" dirty="0" smtClean="0"/>
              <a:t>: 	</a:t>
            </a:r>
            <a:r>
              <a:rPr lang="en-GB" sz="1400" dirty="0" smtClean="0"/>
              <a:t>28</a:t>
            </a:r>
            <a:r>
              <a:rPr lang="en-GB" sz="1400" dirty="0"/>
              <a:t>°C.</a:t>
            </a:r>
            <a:endParaRPr lang="en-US" sz="1400" dirty="0"/>
          </a:p>
          <a:p>
            <a:pPr lvl="0"/>
            <a:r>
              <a:rPr lang="en-US" sz="1400" dirty="0"/>
              <a:t>Pressure in operation</a:t>
            </a:r>
            <a:r>
              <a:rPr lang="en-US" sz="1400" dirty="0" smtClean="0"/>
              <a:t>: </a:t>
            </a:r>
            <a:r>
              <a:rPr lang="en-GB" sz="1400" dirty="0" smtClean="0"/>
              <a:t>16 </a:t>
            </a:r>
            <a:r>
              <a:rPr lang="en-GB" sz="1400" dirty="0"/>
              <a:t>bar.</a:t>
            </a:r>
            <a:endParaRPr lang="en-US" sz="1400" dirty="0"/>
          </a:p>
          <a:p>
            <a:pPr lvl="0"/>
            <a:r>
              <a:rPr lang="en-US" sz="1400" dirty="0" smtClean="0"/>
              <a:t>Maximum </a:t>
            </a:r>
            <a:r>
              <a:rPr lang="en-US" sz="1400" dirty="0"/>
              <a:t>delta T</a:t>
            </a:r>
            <a:r>
              <a:rPr lang="en-US" sz="1400" dirty="0" smtClean="0"/>
              <a:t>: 	</a:t>
            </a:r>
            <a:r>
              <a:rPr lang="en-GB" sz="1400" dirty="0" smtClean="0"/>
              <a:t>10</a:t>
            </a:r>
            <a:r>
              <a:rPr lang="en-GB" sz="1400" dirty="0"/>
              <a:t>°C.</a:t>
            </a:r>
            <a:endParaRPr lang="en-US" sz="1400" dirty="0"/>
          </a:p>
          <a:p>
            <a:pPr lvl="0"/>
            <a:r>
              <a:rPr lang="en-US" sz="1400" dirty="0"/>
              <a:t>Water speed </a:t>
            </a:r>
            <a:r>
              <a:rPr lang="en-US" sz="1400" dirty="0" smtClean="0"/>
              <a:t>: 		&lt;</a:t>
            </a:r>
            <a:r>
              <a:rPr lang="en-GB" sz="1400" dirty="0" smtClean="0"/>
              <a:t>2.5 </a:t>
            </a:r>
            <a:r>
              <a:rPr lang="en-GB" sz="1400" dirty="0"/>
              <a:t>ms</a:t>
            </a:r>
            <a:r>
              <a:rPr lang="en-GB" sz="1400" baseline="30000" dirty="0"/>
              <a:t>-</a:t>
            </a:r>
            <a:r>
              <a:rPr lang="en-GB" sz="1400" baseline="30000" dirty="0" smtClean="0"/>
              <a:t>1</a:t>
            </a:r>
            <a:endParaRPr lang="en-GB" sz="1400" dirty="0" smtClean="0"/>
          </a:p>
          <a:p>
            <a:pPr lvl="0"/>
            <a:r>
              <a:rPr lang="en-US" sz="1400" dirty="0">
                <a:cs typeface="Arial"/>
              </a:rPr>
              <a:t>Max. </a:t>
            </a:r>
            <a:r>
              <a:rPr lang="en-US" sz="1400" dirty="0" smtClean="0">
                <a:cs typeface="Arial"/>
              </a:rPr>
              <a:t>temperature : 	</a:t>
            </a:r>
            <a:r>
              <a:rPr lang="en-GB" sz="1400" dirty="0" smtClean="0">
                <a:cs typeface="Arial"/>
              </a:rPr>
              <a:t>50</a:t>
            </a:r>
            <a:r>
              <a:rPr lang="en-GB" sz="1400" dirty="0">
                <a:cs typeface="Arial"/>
              </a:rPr>
              <a:t>°C.</a:t>
            </a:r>
            <a:endParaRPr lang="en-US" sz="1400" dirty="0">
              <a:cs typeface="Arial"/>
            </a:endParaRPr>
          </a:p>
          <a:p>
            <a:pPr lvl="0"/>
            <a:r>
              <a:rPr lang="en-US" sz="1400" dirty="0">
                <a:cs typeface="Arial"/>
              </a:rPr>
              <a:t>Operating Voltage: </a:t>
            </a:r>
            <a:r>
              <a:rPr lang="en-US" sz="1400" dirty="0" smtClean="0">
                <a:cs typeface="Arial"/>
              </a:rPr>
              <a:t>	</a:t>
            </a:r>
            <a:r>
              <a:rPr lang="en-GB" sz="1400" dirty="0" smtClean="0">
                <a:cs typeface="Arial"/>
              </a:rPr>
              <a:t>1 </a:t>
            </a:r>
            <a:r>
              <a:rPr lang="en-GB" sz="1400" dirty="0">
                <a:cs typeface="Arial"/>
              </a:rPr>
              <a:t>kV </a:t>
            </a:r>
            <a:endParaRPr lang="en-GB" sz="1400" dirty="0" smtClean="0">
              <a:cs typeface="Arial"/>
            </a:endParaRPr>
          </a:p>
          <a:p>
            <a:pPr lvl="0"/>
            <a:r>
              <a:rPr lang="en-GB" sz="1400" dirty="0">
                <a:cs typeface="Arial"/>
              </a:rPr>
              <a:t>(</a:t>
            </a:r>
            <a:r>
              <a:rPr lang="en-GB" sz="1400" dirty="0" smtClean="0">
                <a:cs typeface="Arial"/>
              </a:rPr>
              <a:t>if </a:t>
            </a:r>
            <a:r>
              <a:rPr lang="en-GB" sz="1400" dirty="0">
                <a:cs typeface="Arial"/>
              </a:rPr>
              <a:t>fault to </a:t>
            </a:r>
            <a:r>
              <a:rPr lang="en-GB" sz="1400" dirty="0" smtClean="0">
                <a:cs typeface="Arial"/>
              </a:rPr>
              <a:t>ground)</a:t>
            </a:r>
          </a:p>
        </p:txBody>
      </p:sp>
      <p:sp>
        <p:nvSpPr>
          <p:cNvPr id="15" name="TextBox 14"/>
          <p:cNvSpPr txBox="1"/>
          <p:nvPr/>
        </p:nvSpPr>
        <p:spPr>
          <a:xfrm>
            <a:off x="1835696" y="4606405"/>
            <a:ext cx="3170596" cy="461665"/>
          </a:xfrm>
          <a:prstGeom prst="rect">
            <a:avLst/>
          </a:prstGeom>
          <a:noFill/>
        </p:spPr>
        <p:txBody>
          <a:bodyPr wrap="none" rtlCol="0">
            <a:spAutoFit/>
          </a:bodyPr>
          <a:lstStyle/>
          <a:p>
            <a:r>
              <a:rPr lang="en-US" sz="1200" i="1" dirty="0" smtClean="0"/>
              <a:t>Ref. 	WCC: C. </a:t>
            </a:r>
            <a:r>
              <a:rPr lang="en-US" sz="1200" i="1" dirty="0" err="1" smtClean="0"/>
              <a:t>Gonzalves</a:t>
            </a:r>
            <a:r>
              <a:rPr lang="en-US" sz="1200" i="1" dirty="0" smtClean="0"/>
              <a:t> Perez</a:t>
            </a:r>
          </a:p>
          <a:p>
            <a:r>
              <a:rPr lang="en-US" sz="1200" i="1" dirty="0" smtClean="0"/>
              <a:t>	Current Leads: S. </a:t>
            </a:r>
            <a:r>
              <a:rPr lang="en-US" sz="1200" i="1" dirty="0" err="1" smtClean="0"/>
              <a:t>Gianelli</a:t>
            </a:r>
            <a:r>
              <a:rPr lang="en-US" sz="1200" i="1" dirty="0" smtClean="0"/>
              <a:t>, P. </a:t>
            </a:r>
            <a:r>
              <a:rPr lang="en-US" sz="1200" i="1" dirty="0" err="1" smtClean="0"/>
              <a:t>Moyret</a:t>
            </a:r>
            <a:endParaRPr lang="en-US" sz="1200" i="1" dirty="0"/>
          </a:p>
        </p:txBody>
      </p:sp>
      <p:pic>
        <p:nvPicPr>
          <p:cNvPr id="16" name="Picture 15"/>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9898" r="89932"/>
                    </a14:imgEffect>
                  </a14:imgLayer>
                </a14:imgProps>
              </a:ext>
              <a:ext uri="{28A0092B-C50C-407E-A947-70E740481C1C}">
                <a14:useLocalDpi xmlns:a14="http://schemas.microsoft.com/office/drawing/2010/main"/>
              </a:ext>
            </a:extLst>
          </a:blip>
          <a:stretch>
            <a:fillRect/>
          </a:stretch>
        </p:blipFill>
        <p:spPr>
          <a:xfrm rot="21135615">
            <a:off x="7743207" y="718515"/>
            <a:ext cx="1233439" cy="2323748"/>
          </a:xfrm>
          <a:prstGeom prst="rect">
            <a:avLst/>
          </a:prstGeom>
        </p:spPr>
      </p:pic>
      <p:pic>
        <p:nvPicPr>
          <p:cNvPr id="17" name="Picture 16" descr="\\cern.ch\dfs\Departments\EN\Groups\MME\FS\Subcontracting\Moyret\JOBS ATELIER\Jobs 2015\J3027472, 10 CURRENT LEADS\P1 20 kA HFM\Visite CECOM 03032016\IMG_3065.JPG"/>
          <p:cNvPicPr/>
          <p:nvPr/>
        </p:nvPicPr>
        <p:blipFill rotWithShape="1">
          <a:blip r:embed="rId6" cstate="print">
            <a:extLst>
              <a:ext uri="{BEBA8EAE-BF5A-486C-A8C5-ECC9F3942E4B}">
                <a14:imgProps xmlns:a14="http://schemas.microsoft.com/office/drawing/2010/main">
                  <a14:imgLayer r:embed="rId7">
                    <a14:imgEffect>
                      <a14:backgroundRemoval t="9983" b="97418" l="0" r="98129">
                        <a14:foregroundMark x1="69474" y1="84509" x2="69474" y2="84509"/>
                        <a14:foregroundMark x1="80819" y1="81928" x2="80819" y2="81928"/>
                        <a14:foregroundMark x1="88304" y1="77453" x2="88304" y2="77453"/>
                        <a14:foregroundMark x1="50526" y1="76936" x2="50526" y2="76936"/>
                        <a14:foregroundMark x1="32749" y1="76420" x2="32749" y2="76420"/>
                        <a14:foregroundMark x1="20351" y1="73322" x2="20351" y2="73322"/>
                        <a14:foregroundMark x1="30292" y1="16523" x2="30292" y2="16523"/>
                        <a14:backgroundMark x1="34737" y1="73322" x2="34737" y2="73322"/>
                        <a14:backgroundMark x1="5965" y1="68330" x2="5965" y2="68330"/>
                        <a14:backgroundMark x1="4444" y1="82100" x2="4444" y2="82100"/>
                      </a14:backgroundRemoval>
                    </a14:imgEffect>
                  </a14:imgLayer>
                </a14:imgProps>
              </a:ext>
              <a:ext uri="{28A0092B-C50C-407E-A947-70E740481C1C}">
                <a14:useLocalDpi xmlns:a14="http://schemas.microsoft.com/office/drawing/2010/main"/>
              </a:ext>
            </a:extLst>
          </a:blip>
          <a:srcRect t="-974"/>
          <a:stretch/>
        </p:blipFill>
        <p:spPr bwMode="auto">
          <a:xfrm>
            <a:off x="4396776" y="1021465"/>
            <a:ext cx="1399360" cy="1474787"/>
          </a:xfrm>
          <a:prstGeom prst="rect">
            <a:avLst/>
          </a:prstGeom>
          <a:noFill/>
          <a:ln w="28575" cmpd="sng">
            <a:solidFill>
              <a:srgbClr val="FFFF00"/>
            </a:solidFill>
          </a:ln>
        </p:spPr>
      </p:pic>
      <p:pic>
        <p:nvPicPr>
          <p:cNvPr id="18" name="Picture 17" descr="\\cern.ch\dfs\Departments\EN\Groups\MME\FS\Subcontracting\Moyret\JOBS ATELIER\Jobs 2015\J3027472, 10 CURRENT LEADS\P1 20 kA HFM\Visite CECOM 03032016\IMG_3056.JPG"/>
          <p:cNvPicPr/>
          <p:nvPr/>
        </p:nvPicPr>
        <p:blipFill rotWithShape="1">
          <a:blip r:embed="rId8" cstate="print">
            <a:extLst>
              <a:ext uri="{28A0092B-C50C-407E-A947-70E740481C1C}">
                <a14:useLocalDpi xmlns:a14="http://schemas.microsoft.com/office/drawing/2010/main"/>
              </a:ext>
            </a:extLst>
          </a:blip>
          <a:srcRect/>
          <a:stretch/>
        </p:blipFill>
        <p:spPr bwMode="auto">
          <a:xfrm rot="5400000">
            <a:off x="4151143" y="3183473"/>
            <a:ext cx="2091721" cy="717281"/>
          </a:xfrm>
          <a:prstGeom prst="rect">
            <a:avLst/>
          </a:prstGeom>
          <a:noFill/>
          <a:ln w="28575" cmpd="sng">
            <a:solidFill>
              <a:srgbClr val="FFFF00"/>
            </a:solidFill>
          </a:ln>
        </p:spPr>
      </p:pic>
      <p:pic>
        <p:nvPicPr>
          <p:cNvPr id="19" name="Picture 18"/>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0" b="100000" l="0" r="100000">
                        <a14:foregroundMark x1="60819" y1="79545" x2="60819" y2="79545"/>
                        <a14:foregroundMark x1="55556" y1="86616" x2="55556" y2="86616"/>
                        <a14:foregroundMark x1="51462" y1="87247" x2="51462" y2="87247"/>
                        <a14:foregroundMark x1="55556" y1="89141" x2="55556" y2="89141"/>
                        <a14:foregroundMark x1="57018" y1="80429" x2="57018" y2="80429"/>
                        <a14:foregroundMark x1="59942" y1="82576" x2="59942" y2="82576"/>
                        <a14:foregroundMark x1="54678" y1="84343" x2="54678" y2="84343"/>
                        <a14:foregroundMark x1="58480" y1="79167" x2="58480" y2="79167"/>
                        <a14:foregroundMark x1="77924" y1="77904" x2="77924" y2="77904"/>
                        <a14:backgroundMark x1="1170" y1="30303" x2="33626" y2="99747"/>
                        <a14:backgroundMark x1="48830" y1="9091" x2="69298" y2="66667"/>
                        <a14:backgroundMark x1="78035" y1="29187" x2="78035" y2="29187"/>
                        <a14:backgroundMark x1="61464" y1="21559" x2="61464" y2="21559"/>
                        <a14:backgroundMark x1="88632" y1="59867" x2="88632" y2="59867"/>
                        <a14:backgroundMark x1="58189" y1="18242" x2="81310" y2="72803"/>
                      </a14:backgroundRemoval>
                    </a14:imgEffect>
                  </a14:imgLayer>
                </a14:imgProps>
              </a:ext>
              <a:ext uri="{28A0092B-C50C-407E-A947-70E740481C1C}">
                <a14:useLocalDpi xmlns:a14="http://schemas.microsoft.com/office/drawing/2010/main"/>
              </a:ext>
            </a:extLst>
          </a:blip>
          <a:srcRect/>
          <a:stretch/>
        </p:blipFill>
        <p:spPr>
          <a:xfrm>
            <a:off x="2731111" y="2013109"/>
            <a:ext cx="2046532" cy="2370304"/>
          </a:xfrm>
          <a:prstGeom prst="rect">
            <a:avLst/>
          </a:prstGeom>
        </p:spPr>
      </p:pic>
      <p:sp>
        <p:nvSpPr>
          <p:cNvPr id="35" name="TextBox 34"/>
          <p:cNvSpPr txBox="1"/>
          <p:nvPr/>
        </p:nvSpPr>
        <p:spPr>
          <a:xfrm>
            <a:off x="3522293" y="1896088"/>
            <a:ext cx="1017785" cy="600164"/>
          </a:xfrm>
          <a:prstGeom prst="rect">
            <a:avLst/>
          </a:prstGeom>
          <a:noFill/>
        </p:spPr>
        <p:txBody>
          <a:bodyPr wrap="square" rtlCol="0">
            <a:spAutoFit/>
          </a:bodyPr>
          <a:lstStyle/>
          <a:p>
            <a:pPr algn="ctr"/>
            <a:r>
              <a:rPr lang="en-US" sz="1100" b="1" dirty="0" smtClean="0">
                <a:solidFill>
                  <a:schemeClr val="accent2">
                    <a:lumMod val="60000"/>
                    <a:lumOff val="40000"/>
                  </a:schemeClr>
                </a:solidFill>
              </a:rPr>
              <a:t>500 MM</a:t>
            </a:r>
            <a:r>
              <a:rPr lang="en-US" sz="1100" b="1" baseline="30000" dirty="0" smtClean="0">
                <a:solidFill>
                  <a:schemeClr val="accent2">
                    <a:lumMod val="60000"/>
                    <a:lumOff val="40000"/>
                  </a:schemeClr>
                </a:solidFill>
              </a:rPr>
              <a:t>2</a:t>
            </a:r>
            <a:r>
              <a:rPr lang="en-US" sz="1100" b="1" dirty="0" smtClean="0">
                <a:solidFill>
                  <a:schemeClr val="accent2">
                    <a:lumMod val="60000"/>
                    <a:lumOff val="40000"/>
                  </a:schemeClr>
                </a:solidFill>
              </a:rPr>
              <a:t> </a:t>
            </a:r>
          </a:p>
          <a:p>
            <a:pPr algn="ctr"/>
            <a:r>
              <a:rPr lang="en-US" sz="1100" dirty="0" smtClean="0">
                <a:solidFill>
                  <a:schemeClr val="accent2">
                    <a:lumMod val="60000"/>
                    <a:lumOff val="40000"/>
                  </a:schemeClr>
                </a:solidFill>
              </a:rPr>
              <a:t>CABLES SECTION</a:t>
            </a:r>
            <a:endParaRPr lang="en-US" sz="1100" dirty="0">
              <a:solidFill>
                <a:schemeClr val="accent2">
                  <a:lumMod val="60000"/>
                  <a:lumOff val="40000"/>
                </a:schemeClr>
              </a:solidFill>
            </a:endParaRPr>
          </a:p>
        </p:txBody>
      </p:sp>
      <p:pic>
        <p:nvPicPr>
          <p:cNvPr id="20" name="Image 6" descr="CERN-logo_outline.jpg"/>
          <p:cNvPicPr>
            <a:picLocks noChangeAspect="1"/>
          </p:cNvPicPr>
          <p:nvPr/>
        </p:nvPicPr>
        <p:blipFill>
          <a:blip r:embed="rId11"/>
          <a:stretch>
            <a:fillRect/>
          </a:stretch>
        </p:blipFill>
        <p:spPr>
          <a:xfrm>
            <a:off x="1414272" y="4554000"/>
            <a:ext cx="494185" cy="486000"/>
          </a:xfrm>
          <a:prstGeom prst="rect">
            <a:avLst/>
          </a:prstGeom>
        </p:spPr>
      </p:pic>
    </p:spTree>
    <p:extLst>
      <p:ext uri="{BB962C8B-B14F-4D97-AF65-F5344CB8AC3E}">
        <p14:creationId xmlns:p14="http://schemas.microsoft.com/office/powerpoint/2010/main" val="20588386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6" grpId="0"/>
      <p:bldP spid="37" grpId="0" animBg="1"/>
      <p:bldP spid="38" grpId="0"/>
      <p:bldP spid="7" grpId="0" animBg="1"/>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a:t>
            </a:r>
            <a:endParaRPr lang="en-GB" dirty="0"/>
          </a:p>
        </p:txBody>
      </p:sp>
      <p:sp>
        <p:nvSpPr>
          <p:cNvPr id="3" name="Content Placeholder 2"/>
          <p:cNvSpPr>
            <a:spLocks noGrp="1"/>
          </p:cNvSpPr>
          <p:nvPr>
            <p:ph idx="1"/>
          </p:nvPr>
        </p:nvSpPr>
        <p:spPr>
          <a:xfrm>
            <a:off x="683568" y="699715"/>
            <a:ext cx="7920000" cy="3680222"/>
          </a:xfrm>
        </p:spPr>
        <p:txBody>
          <a:bodyPr>
            <a:normAutofit/>
          </a:bodyPr>
          <a:lstStyle/>
          <a:p>
            <a:pPr algn="l"/>
            <a:r>
              <a:rPr lang="en-GB" sz="1700" dirty="0" smtClean="0"/>
              <a:t>Magnet test stand layout @ CERN</a:t>
            </a:r>
          </a:p>
          <a:p>
            <a:pPr algn="l"/>
            <a:r>
              <a:rPr lang="en-GB" sz="1700" dirty="0" smtClean="0"/>
              <a:t>Vertical cryostat for model magnets</a:t>
            </a:r>
          </a:p>
          <a:p>
            <a:pPr lvl="1" algn="l"/>
            <a:r>
              <a:rPr lang="en-GB" sz="1600" dirty="0" smtClean="0"/>
              <a:t>HFM </a:t>
            </a:r>
          </a:p>
          <a:p>
            <a:pPr lvl="1" algn="l"/>
            <a:r>
              <a:rPr lang="en-GB" sz="1600" dirty="0" smtClean="0"/>
              <a:t>Cluster D</a:t>
            </a:r>
          </a:p>
          <a:p>
            <a:pPr algn="l"/>
            <a:r>
              <a:rPr lang="en-GB" sz="1700" dirty="0" smtClean="0"/>
              <a:t>Horizontal test benches for cold masses</a:t>
            </a:r>
          </a:p>
          <a:p>
            <a:pPr lvl="1" algn="l"/>
            <a:r>
              <a:rPr lang="en-GB" sz="1600" dirty="0" smtClean="0"/>
              <a:t>Cluster A</a:t>
            </a:r>
          </a:p>
          <a:p>
            <a:pPr lvl="1" algn="l"/>
            <a:r>
              <a:rPr lang="en-GB" sz="1600" dirty="0" smtClean="0"/>
              <a:t>Cluster E</a:t>
            </a:r>
          </a:p>
          <a:p>
            <a:pPr algn="l"/>
            <a:r>
              <a:rPr lang="en-GB" sz="1700" dirty="0" smtClean="0"/>
              <a:t>Services</a:t>
            </a:r>
          </a:p>
          <a:p>
            <a:pPr algn="l"/>
            <a:r>
              <a:rPr lang="en-GB" sz="1700" dirty="0" smtClean="0"/>
              <a:t>Test plan</a:t>
            </a:r>
          </a:p>
          <a:p>
            <a:pPr algn="l"/>
            <a:r>
              <a:rPr lang="en-GB" sz="1700" dirty="0" smtClean="0"/>
              <a:t>Planning</a:t>
            </a:r>
          </a:p>
          <a:p>
            <a:pPr algn="l"/>
            <a:r>
              <a:rPr lang="en-GB" sz="1700" dirty="0" smtClean="0"/>
              <a:t>Risk and mitigation of risk</a:t>
            </a:r>
          </a:p>
          <a:p>
            <a:pPr algn="l"/>
            <a:r>
              <a:rPr lang="en-GB" sz="1700" dirty="0" smtClean="0"/>
              <a:t>Summary and conclusions</a:t>
            </a:r>
            <a:endParaRPr lang="en-GB" sz="1700" dirty="0"/>
          </a:p>
        </p:txBody>
      </p:sp>
      <p:sp>
        <p:nvSpPr>
          <p:cNvPr id="4" name="Footer Placeholder 3"/>
          <p:cNvSpPr>
            <a:spLocks noGrp="1"/>
          </p:cNvSpPr>
          <p:nvPr>
            <p:ph type="ftr" sz="quarter" idx="11"/>
          </p:nvPr>
        </p:nvSpPr>
        <p:spPr/>
        <p:txBody>
          <a:bodyPr/>
          <a:lstStyle/>
          <a:p>
            <a:r>
              <a:rPr lang="en-GB" noProof="0" smtClean="0"/>
              <a:t>Marta Bajko for QXF REview June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pic>
        <p:nvPicPr>
          <p:cNvPr id="6" name="Image 6" descr="CERN-logo_outline.jpg"/>
          <p:cNvPicPr>
            <a:picLocks noChangeAspect="1"/>
          </p:cNvPicPr>
          <p:nvPr/>
        </p:nvPicPr>
        <p:blipFill>
          <a:blip r:embed="rId2"/>
          <a:stretch>
            <a:fillRect/>
          </a:stretch>
        </p:blipFill>
        <p:spPr>
          <a:xfrm>
            <a:off x="1414272" y="4554000"/>
            <a:ext cx="494185" cy="486000"/>
          </a:xfrm>
          <a:prstGeom prst="rect">
            <a:avLst/>
          </a:prstGeom>
        </p:spPr>
      </p:pic>
    </p:spTree>
    <p:extLst>
      <p:ext uri="{BB962C8B-B14F-4D97-AF65-F5344CB8AC3E}">
        <p14:creationId xmlns:p14="http://schemas.microsoft.com/office/powerpoint/2010/main" val="416533432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Cluster DAQ system</a:t>
            </a:r>
            <a:endParaRPr lang="en-US" dirty="0"/>
          </a:p>
        </p:txBody>
      </p:sp>
      <p:sp>
        <p:nvSpPr>
          <p:cNvPr id="4" name="Footer Placeholder 3"/>
          <p:cNvSpPr>
            <a:spLocks noGrp="1"/>
          </p:cNvSpPr>
          <p:nvPr>
            <p:ph type="ftr" sz="quarter" idx="11"/>
          </p:nvPr>
        </p:nvSpPr>
        <p:spPr/>
        <p:txBody>
          <a:bodyPr/>
          <a:lstStyle/>
          <a:p>
            <a:r>
              <a:rPr lang="en-GB" noProof="0" smtClean="0"/>
              <a:t>Marta Bajko for QXF REview June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30</a:t>
            </a:fld>
            <a:endParaRPr lang="fr-FR"/>
          </a:p>
        </p:txBody>
      </p:sp>
      <p:pic>
        <p:nvPicPr>
          <p:cNvPr id="7" name="Picture 6" descr="Screen Shot 2015-11-23 at 09.03.42.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04741" y="843558"/>
            <a:ext cx="3672408" cy="2202529"/>
          </a:xfrm>
          <a:prstGeom prst="rect">
            <a:avLst/>
          </a:prstGeom>
          <a:ln>
            <a:solidFill>
              <a:schemeClr val="tx1"/>
            </a:solidFill>
          </a:ln>
        </p:spPr>
      </p:pic>
      <p:sp>
        <p:nvSpPr>
          <p:cNvPr id="9" name="TextBox 8"/>
          <p:cNvSpPr txBox="1"/>
          <p:nvPr/>
        </p:nvSpPr>
        <p:spPr>
          <a:xfrm>
            <a:off x="460926" y="1794032"/>
            <a:ext cx="3716223" cy="2739212"/>
          </a:xfrm>
          <a:prstGeom prst="rect">
            <a:avLst/>
          </a:prstGeom>
          <a:solidFill>
            <a:schemeClr val="bg1"/>
          </a:solidFill>
          <a:ln w="38100" cmpd="sng">
            <a:solidFill>
              <a:srgbClr val="004769"/>
            </a:solidFill>
          </a:ln>
        </p:spPr>
        <p:txBody>
          <a:bodyPr wrap="square" rtlCol="0">
            <a:spAutoFit/>
          </a:bodyPr>
          <a:lstStyle/>
          <a:p>
            <a:r>
              <a:rPr lang="en-US" sz="1600" dirty="0" smtClean="0">
                <a:latin typeface="Arial"/>
                <a:cs typeface="Arial"/>
              </a:rPr>
              <a:t>DAQ</a:t>
            </a:r>
          </a:p>
          <a:p>
            <a:r>
              <a:rPr lang="en-US" sz="1600" dirty="0" smtClean="0">
                <a:latin typeface="Arial"/>
                <a:cs typeface="Arial"/>
              </a:rPr>
              <a:t>SPECIFIED PARAMETERS</a:t>
            </a:r>
            <a:endParaRPr lang="en-US" sz="1600" baseline="30000" dirty="0">
              <a:latin typeface="Arial"/>
              <a:cs typeface="Arial"/>
            </a:endParaRPr>
          </a:p>
          <a:p>
            <a:pPr lvl="0"/>
            <a:endParaRPr lang="en-US" sz="1400" dirty="0" smtClean="0">
              <a:latin typeface="Arial"/>
              <a:cs typeface="Arial"/>
            </a:endParaRPr>
          </a:p>
          <a:p>
            <a:pPr lvl="0"/>
            <a:r>
              <a:rPr lang="en-US" sz="1400" dirty="0" smtClean="0">
                <a:latin typeface="Arial"/>
                <a:cs typeface="Arial"/>
              </a:rPr>
              <a:t>Input channels: 		+/- 10 V analog</a:t>
            </a:r>
          </a:p>
          <a:p>
            <a:pPr lvl="0"/>
            <a:r>
              <a:rPr lang="en-US" sz="1400" dirty="0" smtClean="0">
                <a:latin typeface="Arial"/>
                <a:cs typeface="Arial"/>
              </a:rPr>
              <a:t>Nr of HF channels</a:t>
            </a:r>
            <a:r>
              <a:rPr lang="en-US" sz="1400" dirty="0" smtClean="0"/>
              <a:t>: 	</a:t>
            </a:r>
            <a:r>
              <a:rPr lang="en-GB" sz="1400" dirty="0" smtClean="0"/>
              <a:t>200 differential</a:t>
            </a:r>
          </a:p>
          <a:p>
            <a:pPr lvl="0"/>
            <a:r>
              <a:rPr lang="en-GB" sz="1400" dirty="0" smtClean="0"/>
              <a:t>HF frequency:		200 kHz</a:t>
            </a:r>
          </a:p>
          <a:p>
            <a:pPr lvl="0"/>
            <a:r>
              <a:rPr lang="en-GB" sz="1400" dirty="0" smtClean="0"/>
              <a:t>HF,MF,LF resolution: 	16 bit resolution</a:t>
            </a:r>
          </a:p>
          <a:p>
            <a:pPr lvl="0"/>
            <a:r>
              <a:rPr lang="en-GB" sz="1400" dirty="0" smtClean="0"/>
              <a:t>HF,MF,LF  accuracy: 	1mV </a:t>
            </a:r>
          </a:p>
          <a:p>
            <a:pPr lvl="0"/>
            <a:r>
              <a:rPr lang="en-US" sz="1400" dirty="0" smtClean="0"/>
              <a:t>MF frequency:		50 kHz</a:t>
            </a:r>
          </a:p>
          <a:p>
            <a:pPr lvl="0"/>
            <a:r>
              <a:rPr lang="en-US" sz="1400" dirty="0" smtClean="0"/>
              <a:t>Nr of LF channels: 	144</a:t>
            </a:r>
          </a:p>
          <a:p>
            <a:pPr lvl="0"/>
            <a:r>
              <a:rPr lang="en-US" sz="1400" dirty="0" smtClean="0"/>
              <a:t>LF frequency: 		1kHz</a:t>
            </a:r>
          </a:p>
          <a:p>
            <a:pPr lvl="0"/>
            <a:r>
              <a:rPr lang="en-US" sz="1400" dirty="0" smtClean="0"/>
              <a:t>Timing: 			GMT synchronization</a:t>
            </a:r>
          </a:p>
        </p:txBody>
      </p:sp>
      <p:grpSp>
        <p:nvGrpSpPr>
          <p:cNvPr id="14" name="Group 13"/>
          <p:cNvGrpSpPr>
            <a:grpSpLocks noChangeAspect="1"/>
          </p:cNvGrpSpPr>
          <p:nvPr/>
        </p:nvGrpSpPr>
        <p:grpSpPr>
          <a:xfrm>
            <a:off x="4625926" y="2967860"/>
            <a:ext cx="3203993" cy="1378629"/>
            <a:chOff x="358634" y="1600200"/>
            <a:chExt cx="8470900" cy="3644900"/>
          </a:xfrm>
        </p:grpSpPr>
        <p:pic>
          <p:nvPicPr>
            <p:cNvPr id="15" name="Picture 14" descr="Screen Shot 2015-11-27 at 15.25.21.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8634" y="1600200"/>
              <a:ext cx="8470900" cy="3644900"/>
            </a:xfrm>
            <a:prstGeom prst="rect">
              <a:avLst/>
            </a:prstGeom>
          </p:spPr>
        </p:pic>
        <p:sp>
          <p:nvSpPr>
            <p:cNvPr id="16" name="Rectangle 15"/>
            <p:cNvSpPr/>
            <p:nvPr/>
          </p:nvSpPr>
          <p:spPr>
            <a:xfrm>
              <a:off x="5146610" y="2060881"/>
              <a:ext cx="436741" cy="2580473"/>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7" name="Group 16"/>
          <p:cNvGrpSpPr/>
          <p:nvPr/>
        </p:nvGrpSpPr>
        <p:grpSpPr>
          <a:xfrm>
            <a:off x="3231190" y="769147"/>
            <a:ext cx="5479917" cy="1946619"/>
            <a:chOff x="3231190" y="769147"/>
            <a:chExt cx="5479917" cy="1946619"/>
          </a:xfrm>
        </p:grpSpPr>
        <p:pic>
          <p:nvPicPr>
            <p:cNvPr id="10" name="Picture 9" descr="Screen Shot 2015-11-26 at 17.37.40.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231190" y="769147"/>
              <a:ext cx="5479917" cy="1946619"/>
            </a:xfrm>
            <a:prstGeom prst="rect">
              <a:avLst/>
            </a:prstGeom>
            <a:ln w="38100" cmpd="sng">
              <a:solidFill>
                <a:srgbClr val="FFFF00"/>
              </a:solidFill>
            </a:ln>
          </p:spPr>
        </p:pic>
        <p:sp>
          <p:nvSpPr>
            <p:cNvPr id="3" name="TextBox 2"/>
            <p:cNvSpPr txBox="1"/>
            <p:nvPr/>
          </p:nvSpPr>
          <p:spPr>
            <a:xfrm>
              <a:off x="6235461" y="891173"/>
              <a:ext cx="1990461" cy="307777"/>
            </a:xfrm>
            <a:prstGeom prst="rect">
              <a:avLst/>
            </a:prstGeom>
            <a:noFill/>
          </p:spPr>
          <p:txBody>
            <a:bodyPr wrap="none" rtlCol="0">
              <a:spAutoFit/>
            </a:bodyPr>
            <a:lstStyle/>
            <a:p>
              <a:r>
                <a:rPr lang="en-US" sz="1400" dirty="0" smtClean="0"/>
                <a:t>Example of HF system</a:t>
              </a:r>
              <a:endParaRPr lang="en-US" sz="1400" dirty="0"/>
            </a:p>
          </p:txBody>
        </p:sp>
      </p:grpSp>
      <p:sp>
        <p:nvSpPr>
          <p:cNvPr id="18" name="TextBox 17"/>
          <p:cNvSpPr txBox="1"/>
          <p:nvPr/>
        </p:nvSpPr>
        <p:spPr>
          <a:xfrm>
            <a:off x="4815288" y="4348578"/>
            <a:ext cx="3019689" cy="369332"/>
          </a:xfrm>
          <a:prstGeom prst="rect">
            <a:avLst/>
          </a:prstGeom>
          <a:noFill/>
        </p:spPr>
        <p:txBody>
          <a:bodyPr wrap="none" rtlCol="0">
            <a:spAutoFit/>
          </a:bodyPr>
          <a:lstStyle/>
          <a:p>
            <a:r>
              <a:rPr lang="en-US" dirty="0" smtClean="0"/>
              <a:t>Data Analysis with DIADEM</a:t>
            </a:r>
            <a:endParaRPr lang="en-US" dirty="0"/>
          </a:p>
        </p:txBody>
      </p:sp>
      <p:sp>
        <p:nvSpPr>
          <p:cNvPr id="19" name="TextBox 18"/>
          <p:cNvSpPr txBox="1"/>
          <p:nvPr/>
        </p:nvSpPr>
        <p:spPr>
          <a:xfrm>
            <a:off x="1995825" y="4587974"/>
            <a:ext cx="4045610" cy="461665"/>
          </a:xfrm>
          <a:prstGeom prst="rect">
            <a:avLst/>
          </a:prstGeom>
          <a:noFill/>
        </p:spPr>
        <p:txBody>
          <a:bodyPr wrap="none" rtlCol="0">
            <a:spAutoFit/>
          </a:bodyPr>
          <a:lstStyle/>
          <a:p>
            <a:r>
              <a:rPr lang="en-US" sz="1200" i="1" dirty="0" smtClean="0"/>
              <a:t>Ref. 	DAQ: H. </a:t>
            </a:r>
            <a:r>
              <a:rPr lang="en-US" sz="1200" i="1" dirty="0" err="1" smtClean="0"/>
              <a:t>Reymond</a:t>
            </a:r>
            <a:r>
              <a:rPr lang="en-US" sz="1200" i="1" dirty="0" smtClean="0"/>
              <a:t>, M. </a:t>
            </a:r>
            <a:r>
              <a:rPr lang="en-US" sz="1200" i="1" dirty="0" err="1" smtClean="0"/>
              <a:t>Charrondiere</a:t>
            </a:r>
            <a:r>
              <a:rPr lang="en-US" sz="1200" i="1" dirty="0" smtClean="0"/>
              <a:t>, M. I. </a:t>
            </a:r>
            <a:r>
              <a:rPr lang="en-US" sz="1200" i="1" dirty="0" err="1" smtClean="0"/>
              <a:t>Tapani</a:t>
            </a:r>
            <a:endParaRPr lang="en-US" sz="1200" i="1" dirty="0" smtClean="0"/>
          </a:p>
          <a:p>
            <a:r>
              <a:rPr lang="en-US" sz="1200" i="1" dirty="0" smtClean="0"/>
              <a:t>	Analysis: H. </a:t>
            </a:r>
            <a:r>
              <a:rPr lang="en-US" sz="1200" i="1" dirty="0" err="1" smtClean="0"/>
              <a:t>Bajas</a:t>
            </a:r>
            <a:r>
              <a:rPr lang="en-US" sz="1200" i="1" dirty="0" smtClean="0"/>
              <a:t>, F. Gomez de la Cruz </a:t>
            </a:r>
            <a:endParaRPr lang="en-US" sz="1200" i="1" dirty="0"/>
          </a:p>
        </p:txBody>
      </p:sp>
      <p:pic>
        <p:nvPicPr>
          <p:cNvPr id="20" name="Image 6" descr="CERN-logo_outline.jpg"/>
          <p:cNvPicPr>
            <a:picLocks noChangeAspect="1"/>
          </p:cNvPicPr>
          <p:nvPr/>
        </p:nvPicPr>
        <p:blipFill>
          <a:blip r:embed="rId5"/>
          <a:stretch>
            <a:fillRect/>
          </a:stretch>
        </p:blipFill>
        <p:spPr>
          <a:xfrm>
            <a:off x="1414272" y="4554000"/>
            <a:ext cx="494185" cy="486000"/>
          </a:xfrm>
          <a:prstGeom prst="rect">
            <a:avLst/>
          </a:prstGeom>
        </p:spPr>
      </p:pic>
    </p:spTree>
    <p:extLst>
      <p:ext uri="{BB962C8B-B14F-4D97-AF65-F5344CB8AC3E}">
        <p14:creationId xmlns:p14="http://schemas.microsoft.com/office/powerpoint/2010/main" val="40687914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stands : cryogenics upgrade</a:t>
            </a:r>
            <a:endParaRPr lang="en-US" dirty="0"/>
          </a:p>
        </p:txBody>
      </p:sp>
      <p:sp>
        <p:nvSpPr>
          <p:cNvPr id="4" name="Footer Placeholder 3"/>
          <p:cNvSpPr>
            <a:spLocks noGrp="1"/>
          </p:cNvSpPr>
          <p:nvPr>
            <p:ph type="ftr" sz="quarter" idx="11"/>
          </p:nvPr>
        </p:nvSpPr>
        <p:spPr/>
        <p:txBody>
          <a:bodyPr/>
          <a:lstStyle/>
          <a:p>
            <a:r>
              <a:rPr lang="fr-FR" noProof="0" smtClean="0"/>
              <a:t>Marta Bajko for QXF REview June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31</a:t>
            </a:fld>
            <a:endParaRPr lang="fr-F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t="839" r="744"/>
          <a:stretch/>
        </p:blipFill>
        <p:spPr>
          <a:xfrm>
            <a:off x="497994" y="867204"/>
            <a:ext cx="5482952" cy="3392021"/>
          </a:xfrm>
          <a:prstGeom prst="rect">
            <a:avLst/>
          </a:prstGeom>
        </p:spPr>
      </p:pic>
      <p:sp>
        <p:nvSpPr>
          <p:cNvPr id="7" name="Rectangle 6"/>
          <p:cNvSpPr/>
          <p:nvPr/>
        </p:nvSpPr>
        <p:spPr>
          <a:xfrm>
            <a:off x="3491880" y="1131591"/>
            <a:ext cx="1584176" cy="1368152"/>
          </a:xfrm>
          <a:prstGeom prst="rect">
            <a:avLst/>
          </a:prstGeom>
          <a:noFill/>
          <a:ln w="3810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6084170" y="1347615"/>
            <a:ext cx="2401415" cy="954107"/>
          </a:xfrm>
          <a:prstGeom prst="rect">
            <a:avLst/>
          </a:prstGeom>
          <a:solidFill>
            <a:srgbClr val="FFFF00"/>
          </a:solidFill>
        </p:spPr>
        <p:txBody>
          <a:bodyPr wrap="square" rtlCol="0">
            <a:spAutoFit/>
          </a:bodyPr>
          <a:lstStyle/>
          <a:p>
            <a:pPr algn="ctr"/>
            <a:r>
              <a:rPr lang="fr-FR" sz="1400" dirty="0" smtClean="0"/>
              <a:t> An </a:t>
            </a:r>
            <a:r>
              <a:rPr lang="fr-FR" sz="1400" dirty="0" err="1" smtClean="0"/>
              <a:t>additional</a:t>
            </a:r>
            <a:r>
              <a:rPr lang="fr-FR" sz="1400" dirty="0" smtClean="0"/>
              <a:t> </a:t>
            </a:r>
            <a:r>
              <a:rPr lang="fr-FR" sz="1400" b="1" dirty="0" smtClean="0"/>
              <a:t>35 </a:t>
            </a:r>
            <a:r>
              <a:rPr lang="fr-FR" sz="1400" b="1" dirty="0"/>
              <a:t>g/s </a:t>
            </a:r>
            <a:r>
              <a:rPr lang="fr-FR" sz="1400" b="1" dirty="0" err="1"/>
              <a:t>liquefier</a:t>
            </a:r>
            <a:r>
              <a:rPr lang="fr-FR" sz="1400" b="1" dirty="0"/>
              <a:t> </a:t>
            </a:r>
            <a:r>
              <a:rPr lang="fr-FR" sz="1400" dirty="0"/>
              <a:t>(</a:t>
            </a:r>
            <a:r>
              <a:rPr lang="fr-FR" sz="1400" dirty="0" err="1"/>
              <a:t>thus</a:t>
            </a:r>
            <a:r>
              <a:rPr lang="fr-FR" sz="1400" dirty="0"/>
              <a:t> </a:t>
            </a:r>
            <a:r>
              <a:rPr lang="fr-FR" sz="1400" dirty="0" err="1"/>
              <a:t>bringing</a:t>
            </a:r>
            <a:r>
              <a:rPr lang="fr-FR" sz="1400" dirty="0"/>
              <a:t> the </a:t>
            </a:r>
            <a:r>
              <a:rPr lang="fr-FR" sz="1400" b="1" dirty="0"/>
              <a:t>total production </a:t>
            </a:r>
            <a:r>
              <a:rPr lang="fr-FR" sz="1400" b="1" dirty="0" err="1"/>
              <a:t>capacity</a:t>
            </a:r>
            <a:r>
              <a:rPr lang="fr-FR" sz="1400" b="1" dirty="0"/>
              <a:t> for </a:t>
            </a:r>
            <a:r>
              <a:rPr lang="fr-FR" sz="1400" b="1" dirty="0" err="1"/>
              <a:t>LHe</a:t>
            </a:r>
            <a:r>
              <a:rPr lang="fr-FR" sz="1400" b="1" dirty="0"/>
              <a:t> </a:t>
            </a:r>
            <a:r>
              <a:rPr lang="fr-FR" sz="1400" b="1" dirty="0" err="1"/>
              <a:t>at</a:t>
            </a:r>
            <a:r>
              <a:rPr lang="fr-FR" sz="1400" b="1" dirty="0"/>
              <a:t> 4.2 K to 60 g/s</a:t>
            </a:r>
            <a:r>
              <a:rPr lang="fr-FR" sz="1400" b="1" dirty="0" smtClean="0"/>
              <a:t>)</a:t>
            </a:r>
            <a:endParaRPr lang="en-US" sz="1400" b="1" dirty="0"/>
          </a:p>
        </p:txBody>
      </p:sp>
      <p:sp>
        <p:nvSpPr>
          <p:cNvPr id="11" name="Rectangle 10"/>
          <p:cNvSpPr/>
          <p:nvPr/>
        </p:nvSpPr>
        <p:spPr>
          <a:xfrm>
            <a:off x="3059832" y="2931790"/>
            <a:ext cx="1584176" cy="1368152"/>
          </a:xfrm>
          <a:prstGeom prst="rect">
            <a:avLst/>
          </a:prstGeom>
          <a:noFill/>
          <a:ln w="3810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99592" y="867204"/>
            <a:ext cx="4851846" cy="3600400"/>
          </a:xfrm>
          <a:prstGeom prst="rect">
            <a:avLst/>
          </a:prstGeom>
          <a:solidFill>
            <a:srgbClr val="FFFFFF"/>
          </a:solidFill>
          <a:ln w="38100" cmpd="sng">
            <a:solidFill>
              <a:srgbClr val="FFFF00"/>
            </a:solidFill>
          </a:ln>
        </p:spPr>
      </p:pic>
      <p:sp>
        <p:nvSpPr>
          <p:cNvPr id="13" name="TextBox 12"/>
          <p:cNvSpPr txBox="1"/>
          <p:nvPr/>
        </p:nvSpPr>
        <p:spPr>
          <a:xfrm>
            <a:off x="6164052" y="2826902"/>
            <a:ext cx="2494552" cy="1508105"/>
          </a:xfrm>
          <a:prstGeom prst="rect">
            <a:avLst/>
          </a:prstGeom>
          <a:noFill/>
        </p:spPr>
        <p:txBody>
          <a:bodyPr wrap="square" rtlCol="0">
            <a:spAutoFit/>
          </a:bodyPr>
          <a:lstStyle/>
          <a:p>
            <a:pPr algn="ctr"/>
            <a:r>
              <a:rPr lang="en-GB" sz="1400" dirty="0"/>
              <a:t>The existing total pumping capacity in SM18 at </a:t>
            </a:r>
            <a:r>
              <a:rPr lang="en-GB" sz="1400" b="1" dirty="0"/>
              <a:t>1.8 K</a:t>
            </a:r>
            <a:r>
              <a:rPr lang="en-GB" sz="1400" dirty="0"/>
              <a:t> </a:t>
            </a:r>
            <a:r>
              <a:rPr lang="en-GB" sz="1400" b="1" dirty="0"/>
              <a:t>is 12 g/s</a:t>
            </a:r>
            <a:r>
              <a:rPr lang="en-GB" sz="1400" dirty="0"/>
              <a:t>, </a:t>
            </a:r>
            <a:r>
              <a:rPr lang="en-GB" sz="1400" b="1" dirty="0"/>
              <a:t>combining</a:t>
            </a:r>
            <a:r>
              <a:rPr lang="en-GB" sz="1400" dirty="0"/>
              <a:t> the capacity of </a:t>
            </a:r>
            <a:r>
              <a:rPr lang="en-GB" sz="1400" b="1" dirty="0"/>
              <a:t>WPU1 </a:t>
            </a:r>
            <a:r>
              <a:rPr lang="en-GB" sz="1400" b="1" dirty="0" smtClean="0"/>
              <a:t>and 2</a:t>
            </a:r>
            <a:r>
              <a:rPr lang="en-GB" sz="1400" dirty="0" smtClean="0"/>
              <a:t>. </a:t>
            </a:r>
          </a:p>
          <a:p>
            <a:pPr algn="ctr"/>
            <a:r>
              <a:rPr lang="en-GB" sz="1200" i="1" dirty="0" smtClean="0"/>
              <a:t>If need for IR STRING a dedicated 3</a:t>
            </a:r>
            <a:r>
              <a:rPr lang="en-GB" sz="1200" i="1" baseline="30000" dirty="0" smtClean="0"/>
              <a:t>rd</a:t>
            </a:r>
            <a:r>
              <a:rPr lang="en-GB" sz="1200" i="1" dirty="0" smtClean="0"/>
              <a:t> WPU shall be installed.</a:t>
            </a:r>
            <a:endParaRPr lang="en-US" sz="1200" i="1" dirty="0"/>
          </a:p>
        </p:txBody>
      </p:sp>
      <p:sp>
        <p:nvSpPr>
          <p:cNvPr id="14" name="TextBox 13"/>
          <p:cNvSpPr txBox="1"/>
          <p:nvPr/>
        </p:nvSpPr>
        <p:spPr>
          <a:xfrm>
            <a:off x="5729224" y="4495307"/>
            <a:ext cx="2071000" cy="369332"/>
          </a:xfrm>
          <a:prstGeom prst="rect">
            <a:avLst/>
          </a:prstGeom>
          <a:noFill/>
        </p:spPr>
        <p:txBody>
          <a:bodyPr wrap="none" rtlCol="0">
            <a:spAutoFit/>
          </a:bodyPr>
          <a:lstStyle/>
          <a:p>
            <a:r>
              <a:rPr lang="en-US" dirty="0" smtClean="0"/>
              <a:t>Foreseen for 2019</a:t>
            </a:r>
            <a:endParaRPr lang="en-US" dirty="0"/>
          </a:p>
        </p:txBody>
      </p:sp>
      <p:sp>
        <p:nvSpPr>
          <p:cNvPr id="16" name="TextBox 15"/>
          <p:cNvSpPr txBox="1"/>
          <p:nvPr/>
        </p:nvSpPr>
        <p:spPr>
          <a:xfrm>
            <a:off x="2195736" y="4585108"/>
            <a:ext cx="1078077" cy="276999"/>
          </a:xfrm>
          <a:prstGeom prst="rect">
            <a:avLst/>
          </a:prstGeom>
          <a:noFill/>
        </p:spPr>
        <p:txBody>
          <a:bodyPr wrap="none" rtlCol="0">
            <a:spAutoFit/>
          </a:bodyPr>
          <a:lstStyle/>
          <a:p>
            <a:r>
              <a:rPr lang="en-US" sz="1200" i="1" dirty="0" smtClean="0"/>
              <a:t>Ref. L. </a:t>
            </a:r>
            <a:r>
              <a:rPr lang="en-US" sz="1200" i="1" dirty="0" err="1" smtClean="0"/>
              <a:t>Serio</a:t>
            </a:r>
            <a:endParaRPr lang="en-US" sz="1200" i="1" dirty="0"/>
          </a:p>
        </p:txBody>
      </p:sp>
      <p:pic>
        <p:nvPicPr>
          <p:cNvPr id="17" name="Image 6" descr="CERN-logo_outline.jpg"/>
          <p:cNvPicPr>
            <a:picLocks noChangeAspect="1"/>
          </p:cNvPicPr>
          <p:nvPr/>
        </p:nvPicPr>
        <p:blipFill>
          <a:blip r:embed="rId5"/>
          <a:stretch>
            <a:fillRect/>
          </a:stretch>
        </p:blipFill>
        <p:spPr>
          <a:xfrm>
            <a:off x="1414272" y="4554000"/>
            <a:ext cx="494185" cy="486000"/>
          </a:xfrm>
          <a:prstGeom prst="rect">
            <a:avLst/>
          </a:prstGeom>
        </p:spPr>
      </p:pic>
    </p:spTree>
    <p:extLst>
      <p:ext uri="{BB962C8B-B14F-4D97-AF65-F5344CB8AC3E}">
        <p14:creationId xmlns:p14="http://schemas.microsoft.com/office/powerpoint/2010/main" val="13822694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stands : demineralized water production</a:t>
            </a:r>
            <a:endParaRPr lang="en-US" dirty="0"/>
          </a:p>
        </p:txBody>
      </p:sp>
      <p:sp>
        <p:nvSpPr>
          <p:cNvPr id="4" name="Footer Placeholder 3"/>
          <p:cNvSpPr>
            <a:spLocks noGrp="1"/>
          </p:cNvSpPr>
          <p:nvPr>
            <p:ph type="ftr" sz="quarter" idx="11"/>
          </p:nvPr>
        </p:nvSpPr>
        <p:spPr/>
        <p:txBody>
          <a:bodyPr/>
          <a:lstStyle/>
          <a:p>
            <a:r>
              <a:rPr lang="fr-FR" noProof="0" smtClean="0"/>
              <a:t>Marta Bajko for QXF REview June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32</a:t>
            </a:fld>
            <a:endParaRPr lang="fr-FR"/>
          </a:p>
        </p:txBody>
      </p:sp>
      <p:pic>
        <p:nvPicPr>
          <p:cNvPr id="6" name="Content Placeholder 4"/>
          <p:cNvPicPr>
            <a:picLocks noGrp="1"/>
          </p:cNvPicPr>
          <p:nvPr>
            <p:ph sz="quarter" idx="4294967295"/>
          </p:nvPr>
        </p:nvPicPr>
        <p:blipFill rotWithShape="1">
          <a:blip r:embed="rId2" cstate="print">
            <a:extLst>
              <a:ext uri="{BEBA8EAE-BF5A-486C-A8C5-ECC9F3942E4B}">
                <a14:imgProps xmlns:a14="http://schemas.microsoft.com/office/drawing/2010/main">
                  <a14:imgLayer r:embed="rId3">
                    <a14:imgEffect>
                      <a14:backgroundRemoval t="0" b="92931" l="401" r="95995"/>
                    </a14:imgEffect>
                  </a14:imgLayer>
                </a14:imgProps>
              </a:ext>
              <a:ext uri="{28A0092B-C50C-407E-A947-70E740481C1C}">
                <a14:useLocalDpi xmlns:a14="http://schemas.microsoft.com/office/drawing/2010/main"/>
              </a:ext>
            </a:extLst>
          </a:blip>
          <a:srcRect/>
          <a:stretch/>
        </p:blipFill>
        <p:spPr bwMode="auto">
          <a:xfrm>
            <a:off x="5389024" y="1851671"/>
            <a:ext cx="3110565" cy="2410807"/>
          </a:xfrm>
          <a:prstGeom prst="rect">
            <a:avLst/>
          </a:prstGeom>
          <a:noFill/>
          <a:ln>
            <a:noFill/>
          </a:ln>
          <a:extLst>
            <a:ext uri="{53640926-AAD7-44d8-BBD7-CCE9431645EC}">
              <a14:shadowObscured xmlns:a14="http://schemas.microsoft.com/office/drawing/2010/main"/>
            </a:ext>
          </a:extLst>
        </p:spPr>
      </p:pic>
      <p:sp>
        <p:nvSpPr>
          <p:cNvPr id="8" name="TextBox 7"/>
          <p:cNvSpPr txBox="1"/>
          <p:nvPr/>
        </p:nvSpPr>
        <p:spPr>
          <a:xfrm>
            <a:off x="5105984" y="925328"/>
            <a:ext cx="3940816" cy="738664"/>
          </a:xfrm>
          <a:prstGeom prst="rect">
            <a:avLst/>
          </a:prstGeom>
          <a:solidFill>
            <a:schemeClr val="bg1"/>
          </a:solidFill>
        </p:spPr>
        <p:txBody>
          <a:bodyPr wrap="square" rtlCol="0">
            <a:spAutoFit/>
          </a:bodyPr>
          <a:lstStyle/>
          <a:p>
            <a:pPr algn="ctr"/>
            <a:r>
              <a:rPr lang="fr-FR" sz="1400" dirty="0" err="1"/>
              <a:t>At</a:t>
            </a:r>
            <a:r>
              <a:rPr lang="fr-FR" sz="1400" dirty="0"/>
              <a:t> </a:t>
            </a:r>
            <a:r>
              <a:rPr lang="fr-FR" sz="1400" dirty="0" err="1"/>
              <a:t>present</a:t>
            </a:r>
            <a:r>
              <a:rPr lang="fr-FR" sz="1400" dirty="0"/>
              <a:t> SW18 </a:t>
            </a:r>
            <a:r>
              <a:rPr lang="fr-FR" sz="1400" dirty="0" err="1"/>
              <a:t>houses</a:t>
            </a:r>
            <a:r>
              <a:rPr lang="fr-FR" sz="1400" dirty="0"/>
              <a:t> </a:t>
            </a:r>
            <a:r>
              <a:rPr lang="fr-FR" sz="1400" dirty="0" smtClean="0"/>
              <a:t>a </a:t>
            </a:r>
            <a:r>
              <a:rPr lang="fr-FR" sz="1400" dirty="0" err="1"/>
              <a:t>demineralised</a:t>
            </a:r>
            <a:r>
              <a:rPr lang="fr-FR" sz="1400" dirty="0"/>
              <a:t> water </a:t>
            </a:r>
            <a:r>
              <a:rPr lang="fr-FR" sz="1400" dirty="0" smtClean="0"/>
              <a:t>station </a:t>
            </a:r>
            <a:r>
              <a:rPr lang="fr-FR" sz="1400" dirty="0" err="1"/>
              <a:t>with</a:t>
            </a:r>
            <a:r>
              <a:rPr lang="fr-FR" sz="1400" dirty="0"/>
              <a:t> a thermal </a:t>
            </a:r>
            <a:r>
              <a:rPr lang="fr-FR" sz="1400" dirty="0" err="1"/>
              <a:t>capacity</a:t>
            </a:r>
            <a:r>
              <a:rPr lang="fr-FR" sz="1400" dirty="0"/>
              <a:t> of </a:t>
            </a:r>
            <a:r>
              <a:rPr lang="fr-FR" sz="1400" dirty="0" smtClean="0"/>
              <a:t>800 kW </a:t>
            </a:r>
            <a:r>
              <a:rPr lang="fr-FR" sz="1400" dirty="0" err="1" smtClean="0"/>
              <a:t>limiting</a:t>
            </a:r>
            <a:r>
              <a:rPr lang="fr-FR" sz="1400" dirty="0" smtClean="0"/>
              <a:t> the </a:t>
            </a:r>
            <a:r>
              <a:rPr lang="fr-FR" sz="1400" dirty="0" err="1" smtClean="0"/>
              <a:t>operation</a:t>
            </a:r>
            <a:r>
              <a:rPr lang="fr-FR" sz="1400" dirty="0" smtClean="0"/>
              <a:t> to </a:t>
            </a:r>
            <a:r>
              <a:rPr lang="fr-FR" sz="1400" dirty="0" err="1" smtClean="0"/>
              <a:t>two</a:t>
            </a:r>
            <a:r>
              <a:rPr lang="fr-FR" sz="1400" dirty="0" smtClean="0"/>
              <a:t> test stands</a:t>
            </a:r>
            <a:endParaRPr lang="en-US" sz="1400" dirty="0"/>
          </a:p>
        </p:txBody>
      </p:sp>
      <p:sp>
        <p:nvSpPr>
          <p:cNvPr id="9" name="Rectangle 8"/>
          <p:cNvSpPr/>
          <p:nvPr/>
        </p:nvSpPr>
        <p:spPr>
          <a:xfrm>
            <a:off x="444931" y="851397"/>
            <a:ext cx="4464496" cy="523220"/>
          </a:xfrm>
          <a:prstGeom prst="rect">
            <a:avLst/>
          </a:prstGeom>
          <a:solidFill>
            <a:srgbClr val="FFFF00"/>
          </a:solidFill>
        </p:spPr>
        <p:txBody>
          <a:bodyPr wrap="square">
            <a:spAutoFit/>
          </a:bodyPr>
          <a:lstStyle/>
          <a:p>
            <a:r>
              <a:rPr lang="fr-FR" sz="1400" dirty="0" smtClean="0"/>
              <a:t>The </a:t>
            </a:r>
            <a:r>
              <a:rPr lang="fr-FR" sz="1400" dirty="0" err="1"/>
              <a:t>demands</a:t>
            </a:r>
            <a:r>
              <a:rPr lang="fr-FR" sz="1400" dirty="0"/>
              <a:t> for the </a:t>
            </a:r>
            <a:r>
              <a:rPr lang="fr-FR" sz="1400" dirty="0" err="1"/>
              <a:t>magnet</a:t>
            </a:r>
            <a:r>
              <a:rPr lang="fr-FR" sz="1400" dirty="0"/>
              <a:t> test stations, </a:t>
            </a:r>
            <a:r>
              <a:rPr lang="fr-FR" sz="1400" dirty="0" err="1"/>
              <a:t>including</a:t>
            </a:r>
            <a:r>
              <a:rPr lang="fr-FR" sz="1400" dirty="0"/>
              <a:t> the </a:t>
            </a:r>
            <a:r>
              <a:rPr lang="fr-FR" sz="1400" dirty="0" smtClean="0"/>
              <a:t>IT </a:t>
            </a:r>
            <a:r>
              <a:rPr lang="fr-FR" sz="1400" dirty="0"/>
              <a:t>String, </a:t>
            </a:r>
            <a:r>
              <a:rPr lang="fr-FR" sz="1400" dirty="0" err="1"/>
              <a:t>will</a:t>
            </a:r>
            <a:r>
              <a:rPr lang="fr-FR" sz="1400" dirty="0"/>
              <a:t> </a:t>
            </a:r>
            <a:r>
              <a:rPr lang="fr-FR" sz="1400" dirty="0" err="1"/>
              <a:t>rise</a:t>
            </a:r>
            <a:r>
              <a:rPr lang="fr-FR" sz="1400" dirty="0"/>
              <a:t> to a </a:t>
            </a:r>
            <a:r>
              <a:rPr lang="fr-FR" sz="1400" dirty="0" err="1"/>
              <a:t>peak</a:t>
            </a:r>
            <a:r>
              <a:rPr lang="fr-FR" sz="1400" dirty="0"/>
              <a:t> of 1.7 MW (142 m</a:t>
            </a:r>
            <a:r>
              <a:rPr lang="fr-FR" sz="1400" baseline="30000" dirty="0"/>
              <a:t>3</a:t>
            </a:r>
            <a:r>
              <a:rPr lang="fr-FR" sz="1400" dirty="0"/>
              <a:t>/h). </a:t>
            </a:r>
            <a:endParaRPr lang="en-US" sz="1400" dirty="0"/>
          </a:p>
        </p:txBody>
      </p:sp>
      <p:pic>
        <p:nvPicPr>
          <p:cNvPr id="10" name="Picture 9"/>
          <p:cNvPicPr>
            <a:picLocks noChangeAspect="1"/>
          </p:cNvPicPr>
          <p:nvPr/>
        </p:nvPicPr>
        <p:blipFill>
          <a:blip r:embed="rId4"/>
          <a:stretch>
            <a:fillRect/>
          </a:stretch>
        </p:blipFill>
        <p:spPr>
          <a:xfrm>
            <a:off x="467544" y="1982364"/>
            <a:ext cx="4464496" cy="2280114"/>
          </a:xfrm>
          <a:prstGeom prst="rect">
            <a:avLst/>
          </a:prstGeom>
        </p:spPr>
      </p:pic>
      <p:sp>
        <p:nvSpPr>
          <p:cNvPr id="11" name="TextBox 10"/>
          <p:cNvSpPr txBox="1"/>
          <p:nvPr/>
        </p:nvSpPr>
        <p:spPr>
          <a:xfrm>
            <a:off x="5416979" y="4383820"/>
            <a:ext cx="3058800" cy="369332"/>
          </a:xfrm>
          <a:prstGeom prst="rect">
            <a:avLst/>
          </a:prstGeom>
          <a:solidFill>
            <a:srgbClr val="FFFF00"/>
          </a:solidFill>
        </p:spPr>
        <p:txBody>
          <a:bodyPr wrap="none" rtlCol="0">
            <a:spAutoFit/>
          </a:bodyPr>
          <a:lstStyle/>
          <a:p>
            <a:r>
              <a:rPr lang="en-US" dirty="0" smtClean="0"/>
              <a:t> Operational from April 2016</a:t>
            </a:r>
            <a:endParaRPr lang="en-US" dirty="0"/>
          </a:p>
        </p:txBody>
      </p:sp>
      <p:sp>
        <p:nvSpPr>
          <p:cNvPr id="13" name="TextBox 12"/>
          <p:cNvSpPr txBox="1"/>
          <p:nvPr/>
        </p:nvSpPr>
        <p:spPr>
          <a:xfrm>
            <a:off x="2339752" y="4568486"/>
            <a:ext cx="1380218" cy="276999"/>
          </a:xfrm>
          <a:prstGeom prst="rect">
            <a:avLst/>
          </a:prstGeom>
          <a:noFill/>
        </p:spPr>
        <p:txBody>
          <a:bodyPr wrap="none" rtlCol="0">
            <a:spAutoFit/>
          </a:bodyPr>
          <a:lstStyle/>
          <a:p>
            <a:r>
              <a:rPr lang="en-US" sz="1200" i="1" dirty="0" smtClean="0"/>
              <a:t>Ref. A. J. Broche</a:t>
            </a:r>
            <a:endParaRPr lang="en-US" sz="1200" i="1" dirty="0"/>
          </a:p>
        </p:txBody>
      </p:sp>
      <p:pic>
        <p:nvPicPr>
          <p:cNvPr id="3" name="Picture 2" descr="deminwater.jpg"/>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2963" b="100000" l="0" r="99291">
                        <a14:foregroundMark x1="97281" y1="59630" x2="97281" y2="59630"/>
                        <a14:foregroundMark x1="96927" y1="97037" x2="96927" y2="97037"/>
                        <a14:foregroundMark x1="96927" y1="77222" x2="96927" y2="77222"/>
                        <a14:foregroundMark x1="97163" y1="69074" x2="97163" y2="69074"/>
                        <a14:foregroundMark x1="97872" y1="49444" x2="97872" y2="49444"/>
                        <a14:foregroundMark x1="97636" y1="35000" x2="97636" y2="35000"/>
                        <a14:foregroundMark x1="97636" y1="26667" x2="97636" y2="26667"/>
                        <a14:foregroundMark x1="96336" y1="13519" x2="96336" y2="13519"/>
                        <a14:foregroundMark x1="94681" y1="5370" x2="94681" y2="5370"/>
                        <a14:foregroundMark x1="93853" y1="9630" x2="93853" y2="9630"/>
                        <a14:backgroundMark x1="13002" y1="89444" x2="13002" y2="89444"/>
                      </a14:backgroundRemoval>
                    </a14:imgEffect>
                  </a14:imgLayer>
                </a14:imgProps>
              </a:ext>
              <a:ext uri="{28A0092B-C50C-407E-A947-70E740481C1C}">
                <a14:useLocalDpi xmlns:a14="http://schemas.microsoft.com/office/drawing/2010/main"/>
              </a:ext>
            </a:extLst>
          </a:blip>
          <a:srcRect/>
          <a:stretch/>
        </p:blipFill>
        <p:spPr>
          <a:xfrm>
            <a:off x="225211" y="1456894"/>
            <a:ext cx="4880773" cy="3111591"/>
          </a:xfrm>
          <a:prstGeom prst="rect">
            <a:avLst/>
          </a:prstGeom>
        </p:spPr>
      </p:pic>
      <p:pic>
        <p:nvPicPr>
          <p:cNvPr id="14" name="Image 6" descr="CERN-logo_outline.jpg"/>
          <p:cNvPicPr>
            <a:picLocks noChangeAspect="1"/>
          </p:cNvPicPr>
          <p:nvPr/>
        </p:nvPicPr>
        <p:blipFill>
          <a:blip r:embed="rId7"/>
          <a:stretch>
            <a:fillRect/>
          </a:stretch>
        </p:blipFill>
        <p:spPr>
          <a:xfrm>
            <a:off x="1414272" y="4554000"/>
            <a:ext cx="494185" cy="486000"/>
          </a:xfrm>
          <a:prstGeom prst="rect">
            <a:avLst/>
          </a:prstGeom>
        </p:spPr>
      </p:pic>
    </p:spTree>
    <p:extLst>
      <p:ext uri="{BB962C8B-B14F-4D97-AF65-F5344CB8AC3E}">
        <p14:creationId xmlns:p14="http://schemas.microsoft.com/office/powerpoint/2010/main" val="7386362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pPr/>
              <a:t>33</a:t>
            </a:fld>
            <a:endParaRPr lang="en-US"/>
          </a:p>
        </p:txBody>
      </p:sp>
      <p:sp>
        <p:nvSpPr>
          <p:cNvPr id="8" name="Title 1"/>
          <p:cNvSpPr>
            <a:spLocks noGrp="1"/>
          </p:cNvSpPr>
          <p:nvPr>
            <p:ph type="title"/>
          </p:nvPr>
        </p:nvSpPr>
        <p:spPr>
          <a:xfrm>
            <a:off x="612000" y="135000"/>
            <a:ext cx="7920000" cy="540000"/>
          </a:xfrm>
        </p:spPr>
        <p:txBody>
          <a:bodyPr/>
          <a:lstStyle/>
          <a:p>
            <a:r>
              <a:rPr lang="en-US" dirty="0" smtClean="0"/>
              <a:t>Test stand : HADLING</a:t>
            </a:r>
            <a:endParaRPr lang="en-US" dirty="0"/>
          </a:p>
        </p:txBody>
      </p:sp>
      <p:sp>
        <p:nvSpPr>
          <p:cNvPr id="12" name="TextBox 11"/>
          <p:cNvSpPr txBox="1"/>
          <p:nvPr/>
        </p:nvSpPr>
        <p:spPr>
          <a:xfrm>
            <a:off x="2699792" y="4465687"/>
            <a:ext cx="2088232" cy="523220"/>
          </a:xfrm>
          <a:prstGeom prst="rect">
            <a:avLst/>
          </a:prstGeom>
          <a:noFill/>
        </p:spPr>
        <p:txBody>
          <a:bodyPr wrap="square" rtlCol="0">
            <a:spAutoFit/>
          </a:bodyPr>
          <a:lstStyle/>
          <a:p>
            <a:pPr algn="ctr"/>
            <a:r>
              <a:rPr lang="en-US" sz="1400" dirty="0" smtClean="0"/>
              <a:t>25 T HANDELING CAPACITY WAS KEPT</a:t>
            </a:r>
            <a:endParaRPr lang="en-US" sz="1400" dirty="0"/>
          </a:p>
        </p:txBody>
      </p:sp>
      <p:pic>
        <p:nvPicPr>
          <p:cNvPr id="9" name="Picture 8"/>
          <p:cNvPicPr/>
          <p:nvPr/>
        </p:nvPicPr>
        <p:blipFill>
          <a:blip r:embed="rId2">
            <a:extLst>
              <a:ext uri="{28A0092B-C50C-407E-A947-70E740481C1C}">
                <a14:useLocalDpi xmlns:a14="http://schemas.microsoft.com/office/drawing/2010/main"/>
              </a:ext>
            </a:extLst>
          </a:blip>
          <a:stretch>
            <a:fillRect/>
          </a:stretch>
        </p:blipFill>
        <p:spPr>
          <a:xfrm>
            <a:off x="2548880" y="991543"/>
            <a:ext cx="3319264" cy="2948359"/>
          </a:xfrm>
          <a:prstGeom prst="rect">
            <a:avLst/>
          </a:prstGeom>
        </p:spPr>
      </p:pic>
      <p:sp>
        <p:nvSpPr>
          <p:cNvPr id="11" name="Rectangle 10"/>
          <p:cNvSpPr/>
          <p:nvPr/>
        </p:nvSpPr>
        <p:spPr>
          <a:xfrm>
            <a:off x="107504" y="1545635"/>
            <a:ext cx="3072635" cy="954107"/>
          </a:xfrm>
          <a:prstGeom prst="rect">
            <a:avLst/>
          </a:prstGeom>
        </p:spPr>
        <p:txBody>
          <a:bodyPr wrap="square">
            <a:spAutoFit/>
          </a:bodyPr>
          <a:lstStyle/>
          <a:p>
            <a:pPr algn="ctr"/>
            <a:r>
              <a:rPr lang="en-GB" sz="1400" dirty="0"/>
              <a:t>To enable insertion of test objects into the </a:t>
            </a:r>
            <a:r>
              <a:rPr lang="en-GB" sz="1400" b="1" dirty="0"/>
              <a:t>HFM cryostat </a:t>
            </a:r>
            <a:r>
              <a:rPr lang="en-GB" sz="1400" dirty="0"/>
              <a:t>the operating height, must </a:t>
            </a:r>
            <a:r>
              <a:rPr lang="en-GB" sz="1400" dirty="0" smtClean="0"/>
              <a:t>be increased </a:t>
            </a:r>
            <a:r>
              <a:rPr lang="en-GB" sz="1400" dirty="0"/>
              <a:t>to </a:t>
            </a:r>
            <a:r>
              <a:rPr lang="en-GB" sz="1400" b="1" dirty="0"/>
              <a:t>6 m</a:t>
            </a:r>
            <a:r>
              <a:rPr lang="en-GB" sz="1400" dirty="0"/>
              <a:t> (presently 5.3 m).</a:t>
            </a:r>
          </a:p>
        </p:txBody>
      </p:sp>
      <p:sp>
        <p:nvSpPr>
          <p:cNvPr id="10" name="Rectangle 9"/>
          <p:cNvSpPr/>
          <p:nvPr/>
        </p:nvSpPr>
        <p:spPr>
          <a:xfrm>
            <a:off x="4644008" y="1545635"/>
            <a:ext cx="4176464" cy="954107"/>
          </a:xfrm>
          <a:prstGeom prst="rect">
            <a:avLst/>
          </a:prstGeom>
        </p:spPr>
        <p:txBody>
          <a:bodyPr wrap="square">
            <a:spAutoFit/>
          </a:bodyPr>
          <a:lstStyle/>
          <a:p>
            <a:r>
              <a:rPr lang="en-GB" sz="1400" dirty="0" smtClean="0"/>
              <a:t> </a:t>
            </a:r>
            <a:r>
              <a:rPr lang="en-GB" sz="1400" b="1" dirty="0" smtClean="0"/>
              <a:t>Cluster </a:t>
            </a:r>
            <a:r>
              <a:rPr lang="en-GB" sz="1400" b="1" dirty="0"/>
              <a:t>D</a:t>
            </a:r>
            <a:r>
              <a:rPr lang="en-GB" sz="1400" dirty="0"/>
              <a:t>, on the other hand, will be deeper than the existing vertical facilities. To handle the inserts the operation depth between the hook and the top of the cryostat must be increased to </a:t>
            </a:r>
            <a:r>
              <a:rPr lang="en-GB" sz="1400" b="1" dirty="0"/>
              <a:t>9.3 m</a:t>
            </a:r>
            <a:r>
              <a:rPr lang="en-GB" sz="1400" dirty="0"/>
              <a:t>.</a:t>
            </a:r>
            <a:endParaRPr lang="en-US" sz="1400"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a:ext>
            </a:extLst>
          </a:blip>
          <a:srcRect l="7293" t="6812"/>
          <a:stretch/>
        </p:blipFill>
        <p:spPr>
          <a:xfrm>
            <a:off x="1043773" y="555526"/>
            <a:ext cx="7145661" cy="3944848"/>
          </a:xfrm>
          <a:prstGeom prst="rect">
            <a:avLst/>
          </a:prstGeom>
          <a:solidFill>
            <a:srgbClr val="FFFFFF"/>
          </a:solidFill>
        </p:spPr>
      </p:pic>
      <p:pic>
        <p:nvPicPr>
          <p:cNvPr id="13" name="Picture 12"/>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899592" y="675000"/>
            <a:ext cx="5728367" cy="3457244"/>
          </a:xfrm>
          <a:prstGeom prst="rect">
            <a:avLst/>
          </a:prstGeom>
        </p:spPr>
      </p:pic>
      <p:sp>
        <p:nvSpPr>
          <p:cNvPr id="14" name="TextBox 13"/>
          <p:cNvSpPr txBox="1"/>
          <p:nvPr/>
        </p:nvSpPr>
        <p:spPr>
          <a:xfrm>
            <a:off x="5062706" y="4582597"/>
            <a:ext cx="3469294" cy="369332"/>
          </a:xfrm>
          <a:prstGeom prst="rect">
            <a:avLst/>
          </a:prstGeom>
          <a:solidFill>
            <a:srgbClr val="FFFF00"/>
          </a:solidFill>
        </p:spPr>
        <p:txBody>
          <a:bodyPr wrap="none" rtlCol="0">
            <a:spAutoFit/>
          </a:bodyPr>
          <a:lstStyle/>
          <a:p>
            <a:r>
              <a:rPr lang="en-US" dirty="0" smtClean="0"/>
              <a:t>Operational from February 2016</a:t>
            </a:r>
            <a:endParaRPr lang="en-US" dirty="0"/>
          </a:p>
        </p:txBody>
      </p:sp>
      <p:sp>
        <p:nvSpPr>
          <p:cNvPr id="3" name="Footer Placeholder 2"/>
          <p:cNvSpPr>
            <a:spLocks noGrp="1"/>
          </p:cNvSpPr>
          <p:nvPr>
            <p:ph type="ftr" sz="quarter" idx="11"/>
          </p:nvPr>
        </p:nvSpPr>
        <p:spPr/>
        <p:txBody>
          <a:bodyPr/>
          <a:lstStyle/>
          <a:p>
            <a:r>
              <a:rPr lang="fr-FR" noProof="0" smtClean="0"/>
              <a:t>Marta Bajko for QXF REview June 2016</a:t>
            </a:r>
            <a:endParaRPr lang="en-GB" noProof="0"/>
          </a:p>
        </p:txBody>
      </p:sp>
      <p:sp>
        <p:nvSpPr>
          <p:cNvPr id="16" name="TextBox 15"/>
          <p:cNvSpPr txBox="1"/>
          <p:nvPr/>
        </p:nvSpPr>
        <p:spPr>
          <a:xfrm>
            <a:off x="126669" y="4239883"/>
            <a:ext cx="1377362" cy="276999"/>
          </a:xfrm>
          <a:prstGeom prst="rect">
            <a:avLst/>
          </a:prstGeom>
          <a:noFill/>
        </p:spPr>
        <p:txBody>
          <a:bodyPr wrap="none" rtlCol="0">
            <a:spAutoFit/>
          </a:bodyPr>
          <a:lstStyle/>
          <a:p>
            <a:r>
              <a:rPr lang="en-US" sz="1200" i="1" dirty="0" smtClean="0"/>
              <a:t>Ref. R. </a:t>
            </a:r>
            <a:r>
              <a:rPr lang="en-US" sz="1200" i="1" dirty="0" err="1" smtClean="0"/>
              <a:t>Rinaldesi</a:t>
            </a:r>
            <a:endParaRPr lang="en-US" sz="1200" i="1" dirty="0"/>
          </a:p>
        </p:txBody>
      </p:sp>
      <p:pic>
        <p:nvPicPr>
          <p:cNvPr id="17" name="Image 6" descr="CERN-logo_outline.jpg"/>
          <p:cNvPicPr>
            <a:picLocks noChangeAspect="1"/>
          </p:cNvPicPr>
          <p:nvPr/>
        </p:nvPicPr>
        <p:blipFill>
          <a:blip r:embed="rId5"/>
          <a:stretch>
            <a:fillRect/>
          </a:stretch>
        </p:blipFill>
        <p:spPr>
          <a:xfrm>
            <a:off x="1414272" y="4554000"/>
            <a:ext cx="494185" cy="486000"/>
          </a:xfrm>
          <a:prstGeom prst="rect">
            <a:avLst/>
          </a:prstGeom>
        </p:spPr>
      </p:pic>
    </p:spTree>
    <p:extLst>
      <p:ext uri="{BB962C8B-B14F-4D97-AF65-F5344CB8AC3E}">
        <p14:creationId xmlns:p14="http://schemas.microsoft.com/office/powerpoint/2010/main" val="16682808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1" grpId="0"/>
      <p:bldP spid="10" grpId="0"/>
      <p:bldP spid="1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15005" b="99178" l="14948" r="90000">
                        <a14:foregroundMark x1="76823" y1="16238" x2="76823" y2="16238"/>
                        <a14:foregroundMark x1="81719" y1="21891" x2="81719" y2="21891"/>
                        <a14:foregroundMark x1="34688" y1="72456" x2="34688" y2="72456"/>
                        <a14:foregroundMark x1="79583" y1="87873" x2="79583" y2="87873"/>
                        <a14:foregroundMark x1="17656" y1="19630" x2="17656" y2="19630"/>
                        <a14:backgroundMark x1="59167" y1="17369" x2="59167" y2="17369"/>
                      </a14:backgroundRemoval>
                    </a14:imgEffect>
                  </a14:imgLayer>
                </a14:imgProps>
              </a:ext>
              <a:ext uri="{28A0092B-C50C-407E-A947-70E740481C1C}">
                <a14:useLocalDpi xmlns:a14="http://schemas.microsoft.com/office/drawing/2010/main"/>
              </a:ext>
            </a:extLst>
          </a:blip>
          <a:srcRect l="16932" t="19376" r="18544"/>
          <a:stretch/>
        </p:blipFill>
        <p:spPr>
          <a:xfrm>
            <a:off x="3620867" y="1049694"/>
            <a:ext cx="5435452" cy="3441782"/>
          </a:xfrm>
          <a:prstGeom prst="rect">
            <a:avLst/>
          </a:prstGeom>
        </p:spPr>
      </p:pic>
      <p:sp>
        <p:nvSpPr>
          <p:cNvPr id="2" name="Title 1"/>
          <p:cNvSpPr>
            <a:spLocks noGrp="1"/>
          </p:cNvSpPr>
          <p:nvPr>
            <p:ph type="title"/>
          </p:nvPr>
        </p:nvSpPr>
        <p:spPr>
          <a:xfrm>
            <a:off x="612000" y="96208"/>
            <a:ext cx="7920000" cy="540000"/>
          </a:xfrm>
        </p:spPr>
        <p:txBody>
          <a:bodyPr/>
          <a:lstStyle/>
          <a:p>
            <a:r>
              <a:rPr lang="en-US" dirty="0" smtClean="0"/>
              <a:t>New Control room</a:t>
            </a:r>
            <a:endParaRPr lang="en-US" dirty="0"/>
          </a:p>
        </p:txBody>
      </p:sp>
      <p:sp>
        <p:nvSpPr>
          <p:cNvPr id="4" name="Footer Placeholder 3"/>
          <p:cNvSpPr>
            <a:spLocks noGrp="1"/>
          </p:cNvSpPr>
          <p:nvPr>
            <p:ph type="ftr" sz="quarter" idx="11"/>
          </p:nvPr>
        </p:nvSpPr>
        <p:spPr/>
        <p:txBody>
          <a:bodyPr/>
          <a:lstStyle/>
          <a:p>
            <a:r>
              <a:rPr lang="fr-FR" noProof="0" smtClean="0"/>
              <a:t>Marta Bajko for QXF REview June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34</a:t>
            </a:fld>
            <a:endParaRPr lang="fr-FR"/>
          </a:p>
        </p:txBody>
      </p:sp>
      <p:sp>
        <p:nvSpPr>
          <p:cNvPr id="8" name="TextBox 7"/>
          <p:cNvSpPr txBox="1"/>
          <p:nvPr/>
        </p:nvSpPr>
        <p:spPr>
          <a:xfrm>
            <a:off x="2339752" y="4628763"/>
            <a:ext cx="1574006" cy="276999"/>
          </a:xfrm>
          <a:prstGeom prst="rect">
            <a:avLst/>
          </a:prstGeom>
          <a:noFill/>
        </p:spPr>
        <p:txBody>
          <a:bodyPr wrap="none" rtlCol="0">
            <a:spAutoFit/>
          </a:bodyPr>
          <a:lstStyle/>
          <a:p>
            <a:r>
              <a:rPr lang="en-US" sz="1200" i="1" dirty="0" smtClean="0"/>
              <a:t>Ref. M. </a:t>
            </a:r>
            <a:r>
              <a:rPr lang="en-US" sz="1200" i="1" dirty="0" err="1" smtClean="0"/>
              <a:t>Charrondier</a:t>
            </a:r>
            <a:endParaRPr lang="en-US" sz="1200" i="1" dirty="0"/>
          </a:p>
        </p:txBody>
      </p:sp>
      <p:pic>
        <p:nvPicPr>
          <p:cNvPr id="10" name="Picture 9" descr="crdrawing2.jpe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647516" y="3385283"/>
            <a:ext cx="2601493" cy="1415550"/>
          </a:xfrm>
          <a:prstGeom prst="rect">
            <a:avLst/>
          </a:prstGeom>
          <a:ln w="28575" cmpd="sng">
            <a:solidFill>
              <a:srgbClr val="FFFF00"/>
            </a:solidFill>
          </a:ln>
        </p:spPr>
      </p:pic>
      <p:pic>
        <p:nvPicPr>
          <p:cNvPr id="11" name="Picture 10" descr="IMG_5125.jpg"/>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12000" y="2046157"/>
            <a:ext cx="2951983" cy="1821737"/>
          </a:xfrm>
          <a:prstGeom prst="rect">
            <a:avLst/>
          </a:prstGeom>
          <a:ln w="28575" cmpd="sng">
            <a:solidFill>
              <a:schemeClr val="bg2">
                <a:lumMod val="60000"/>
                <a:lumOff val="40000"/>
              </a:schemeClr>
            </a:solidFill>
          </a:ln>
        </p:spPr>
      </p:pic>
      <p:sp>
        <p:nvSpPr>
          <p:cNvPr id="12" name="TextBox 11"/>
          <p:cNvSpPr txBox="1"/>
          <p:nvPr/>
        </p:nvSpPr>
        <p:spPr>
          <a:xfrm>
            <a:off x="392455" y="680933"/>
            <a:ext cx="4575416" cy="738664"/>
          </a:xfrm>
          <a:prstGeom prst="rect">
            <a:avLst/>
          </a:prstGeom>
          <a:noFill/>
        </p:spPr>
        <p:txBody>
          <a:bodyPr wrap="none" rtlCol="0">
            <a:spAutoFit/>
          </a:bodyPr>
          <a:lstStyle/>
          <a:p>
            <a:r>
              <a:rPr lang="en-US" sz="1400" dirty="0" smtClean="0">
                <a:solidFill>
                  <a:schemeClr val="accent6">
                    <a:lumMod val="75000"/>
                  </a:schemeClr>
                </a:solidFill>
              </a:rPr>
              <a:t>The motivation to build a new control room is driven by:</a:t>
            </a:r>
          </a:p>
          <a:p>
            <a:r>
              <a:rPr lang="en-US" sz="1400" dirty="0" smtClean="0">
                <a:solidFill>
                  <a:schemeClr val="accent6">
                    <a:lumMod val="75000"/>
                  </a:schemeClr>
                </a:solidFill>
              </a:rPr>
              <a:t>Safety and </a:t>
            </a:r>
          </a:p>
          <a:p>
            <a:r>
              <a:rPr lang="en-US" sz="1400" dirty="0">
                <a:solidFill>
                  <a:schemeClr val="accent6">
                    <a:lumMod val="75000"/>
                  </a:schemeClr>
                </a:solidFill>
              </a:rPr>
              <a:t>W</a:t>
            </a:r>
            <a:r>
              <a:rPr lang="en-US" sz="1400" dirty="0" smtClean="0">
                <a:solidFill>
                  <a:schemeClr val="accent6">
                    <a:lumMod val="75000"/>
                  </a:schemeClr>
                </a:solidFill>
              </a:rPr>
              <a:t>orking conditions</a:t>
            </a:r>
            <a:endParaRPr lang="en-US" sz="1400" dirty="0">
              <a:solidFill>
                <a:schemeClr val="accent6">
                  <a:lumMod val="75000"/>
                </a:schemeClr>
              </a:solidFill>
            </a:endParaRPr>
          </a:p>
        </p:txBody>
      </p:sp>
      <p:grpSp>
        <p:nvGrpSpPr>
          <p:cNvPr id="24" name="Group 23"/>
          <p:cNvGrpSpPr/>
          <p:nvPr/>
        </p:nvGrpSpPr>
        <p:grpSpPr>
          <a:xfrm>
            <a:off x="1616345" y="669855"/>
            <a:ext cx="5331918" cy="646331"/>
            <a:chOff x="1616345" y="669855"/>
            <a:chExt cx="5331918" cy="646331"/>
          </a:xfrm>
        </p:grpSpPr>
        <p:sp>
          <p:nvSpPr>
            <p:cNvPr id="13" name="TextBox 12"/>
            <p:cNvSpPr txBox="1"/>
            <p:nvPr/>
          </p:nvSpPr>
          <p:spPr>
            <a:xfrm>
              <a:off x="5075938" y="669855"/>
              <a:ext cx="1872325" cy="646331"/>
            </a:xfrm>
            <a:prstGeom prst="rect">
              <a:avLst/>
            </a:prstGeom>
            <a:solidFill>
              <a:srgbClr val="FFFFFF"/>
            </a:solidFill>
            <a:ln>
              <a:solidFill>
                <a:srgbClr val="3FD4FF"/>
              </a:solidFill>
            </a:ln>
          </p:spPr>
          <p:txBody>
            <a:bodyPr wrap="square" rtlCol="0">
              <a:spAutoFit/>
            </a:bodyPr>
            <a:lstStyle/>
            <a:p>
              <a:pPr algn="ctr"/>
              <a:r>
                <a:rPr lang="en-US" sz="1200" dirty="0" smtClean="0"/>
                <a:t>CONTROL ROOM AT THE PROXIMITY OF THE CRYOSTATS</a:t>
              </a:r>
              <a:endParaRPr lang="en-US" sz="1200" dirty="0"/>
            </a:p>
          </p:txBody>
        </p:sp>
        <p:cxnSp>
          <p:nvCxnSpPr>
            <p:cNvPr id="20" name="Elbow Connector 19"/>
            <p:cNvCxnSpPr/>
            <p:nvPr/>
          </p:nvCxnSpPr>
          <p:spPr>
            <a:xfrm>
              <a:off x="1616345" y="1049694"/>
              <a:ext cx="3459593" cy="266492"/>
            </a:xfrm>
            <a:prstGeom prst="bentConnector3">
              <a:avLst/>
            </a:prstGeom>
            <a:ln w="9525" cmpd="sng"/>
          </p:spPr>
          <p:style>
            <a:lnRef idx="2">
              <a:schemeClr val="accent1"/>
            </a:lnRef>
            <a:fillRef idx="0">
              <a:schemeClr val="accent1"/>
            </a:fillRef>
            <a:effectRef idx="1">
              <a:schemeClr val="accent1"/>
            </a:effectRef>
            <a:fontRef idx="minor">
              <a:schemeClr val="tx1"/>
            </a:fontRef>
          </p:style>
        </p:cxnSp>
      </p:grpSp>
      <p:grpSp>
        <p:nvGrpSpPr>
          <p:cNvPr id="23" name="Group 22"/>
          <p:cNvGrpSpPr/>
          <p:nvPr/>
        </p:nvGrpSpPr>
        <p:grpSpPr>
          <a:xfrm>
            <a:off x="612000" y="1316185"/>
            <a:ext cx="2616826" cy="608412"/>
            <a:chOff x="612000" y="1316185"/>
            <a:chExt cx="2616826" cy="608412"/>
          </a:xfrm>
        </p:grpSpPr>
        <p:sp>
          <p:nvSpPr>
            <p:cNvPr id="14" name="TextBox 13"/>
            <p:cNvSpPr txBox="1"/>
            <p:nvPr/>
          </p:nvSpPr>
          <p:spPr>
            <a:xfrm>
              <a:off x="802949" y="1462932"/>
              <a:ext cx="2425877" cy="461665"/>
            </a:xfrm>
            <a:prstGeom prst="rect">
              <a:avLst/>
            </a:prstGeom>
            <a:solidFill>
              <a:srgbClr val="FFFFFF"/>
            </a:solidFill>
            <a:ln>
              <a:solidFill>
                <a:srgbClr val="3FD4FF"/>
              </a:solidFill>
            </a:ln>
          </p:spPr>
          <p:txBody>
            <a:bodyPr wrap="square" rtlCol="0">
              <a:spAutoFit/>
            </a:bodyPr>
            <a:lstStyle/>
            <a:p>
              <a:pPr algn="ctr"/>
              <a:r>
                <a:rPr lang="en-US" sz="1200" dirty="0" smtClean="0"/>
                <a:t>CONTROL ROOM WITH LARGER SPACE</a:t>
              </a:r>
              <a:endParaRPr lang="en-US" sz="1200" dirty="0"/>
            </a:p>
          </p:txBody>
        </p:sp>
        <p:cxnSp>
          <p:nvCxnSpPr>
            <p:cNvPr id="22" name="Elbow Connector 21"/>
            <p:cNvCxnSpPr>
              <a:endCxn id="14" idx="1"/>
            </p:cNvCxnSpPr>
            <p:nvPr/>
          </p:nvCxnSpPr>
          <p:spPr>
            <a:xfrm rot="16200000" flipH="1">
              <a:off x="518685" y="1409500"/>
              <a:ext cx="377579" cy="190949"/>
            </a:xfrm>
            <a:prstGeom prst="bentConnector2">
              <a:avLst/>
            </a:prstGeom>
            <a:ln w="9525" cmpd="sng">
              <a:solidFill>
                <a:srgbClr val="3FD4FF"/>
              </a:solidFill>
            </a:ln>
          </p:spPr>
          <p:style>
            <a:lnRef idx="2">
              <a:schemeClr val="accent1"/>
            </a:lnRef>
            <a:fillRef idx="0">
              <a:schemeClr val="accent1"/>
            </a:fillRef>
            <a:effectRef idx="1">
              <a:schemeClr val="accent1"/>
            </a:effectRef>
            <a:fontRef idx="minor">
              <a:schemeClr val="tx1"/>
            </a:fontRef>
          </p:style>
        </p:cxnSp>
      </p:grpSp>
      <p:pic>
        <p:nvPicPr>
          <p:cNvPr id="9" name="Picture 8" descr="control room draing 1.jp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600172" y="2298200"/>
            <a:ext cx="3674988" cy="2174165"/>
          </a:xfrm>
          <a:prstGeom prst="rect">
            <a:avLst/>
          </a:prstGeom>
          <a:ln w="28575" cmpd="sng">
            <a:solidFill>
              <a:srgbClr val="FFFF00"/>
            </a:solidFill>
          </a:ln>
        </p:spPr>
      </p:pic>
      <p:pic>
        <p:nvPicPr>
          <p:cNvPr id="25" name="Picture 24" descr="crn4.jp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5613511" y="3435846"/>
            <a:ext cx="2683018" cy="1185000"/>
          </a:xfrm>
          <a:prstGeom prst="rect">
            <a:avLst/>
          </a:prstGeom>
        </p:spPr>
      </p:pic>
      <p:sp>
        <p:nvSpPr>
          <p:cNvPr id="26" name="TextBox 25"/>
          <p:cNvSpPr txBox="1"/>
          <p:nvPr/>
        </p:nvSpPr>
        <p:spPr>
          <a:xfrm>
            <a:off x="3985585" y="4628763"/>
            <a:ext cx="2180705" cy="338554"/>
          </a:xfrm>
          <a:prstGeom prst="rect">
            <a:avLst/>
          </a:prstGeom>
          <a:solidFill>
            <a:srgbClr val="FFFF00"/>
          </a:solidFill>
        </p:spPr>
        <p:txBody>
          <a:bodyPr wrap="none" rtlCol="0">
            <a:spAutoFit/>
          </a:bodyPr>
          <a:lstStyle/>
          <a:p>
            <a:r>
              <a:rPr lang="en-US" sz="1600" dirty="0" err="1" smtClean="0"/>
              <a:t>Foreesen</a:t>
            </a:r>
            <a:r>
              <a:rPr lang="en-US" sz="1600" dirty="0" smtClean="0"/>
              <a:t> for Jul 2016</a:t>
            </a:r>
            <a:endParaRPr lang="en-US" sz="1600" dirty="0"/>
          </a:p>
        </p:txBody>
      </p:sp>
      <p:pic>
        <p:nvPicPr>
          <p:cNvPr id="21" name="Image 6" descr="CERN-logo_outline.jpg"/>
          <p:cNvPicPr>
            <a:picLocks noChangeAspect="1"/>
          </p:cNvPicPr>
          <p:nvPr/>
        </p:nvPicPr>
        <p:blipFill>
          <a:blip r:embed="rId8"/>
          <a:stretch>
            <a:fillRect/>
          </a:stretch>
        </p:blipFill>
        <p:spPr>
          <a:xfrm>
            <a:off x="1414272" y="4554000"/>
            <a:ext cx="494185" cy="486000"/>
          </a:xfrm>
          <a:prstGeom prst="rect">
            <a:avLst/>
          </a:prstGeom>
        </p:spPr>
      </p:pic>
    </p:spTree>
    <p:extLst>
      <p:ext uri="{BB962C8B-B14F-4D97-AF65-F5344CB8AC3E}">
        <p14:creationId xmlns:p14="http://schemas.microsoft.com/office/powerpoint/2010/main" val="16638028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890740" y="135000"/>
            <a:ext cx="7920000" cy="540000"/>
          </a:xfrm>
        </p:spPr>
        <p:txBody>
          <a:bodyPr/>
          <a:lstStyle/>
          <a:p>
            <a:r>
              <a:rPr lang="en-GB" dirty="0" smtClean="0"/>
              <a:t>Magnet test stands layout @ CERN</a:t>
            </a:r>
            <a:endParaRPr lang="en-GB" dirty="0"/>
          </a:p>
        </p:txBody>
      </p:sp>
      <p:sp>
        <p:nvSpPr>
          <p:cNvPr id="4" name="Espace réservé du pied de page 3"/>
          <p:cNvSpPr>
            <a:spLocks noGrp="1"/>
          </p:cNvSpPr>
          <p:nvPr>
            <p:ph type="ftr" sz="quarter" idx="11"/>
          </p:nvPr>
        </p:nvSpPr>
        <p:spPr/>
        <p:txBody>
          <a:bodyPr/>
          <a:lstStyle/>
          <a:p>
            <a:r>
              <a:rPr lang="en-GB" noProof="0" smtClean="0"/>
              <a:t>Marta Bajko for QXF REview June 2016</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4</a:t>
            </a:fld>
            <a:endParaRPr lang="fr-FR"/>
          </a:p>
        </p:txBody>
      </p:sp>
      <p:pic>
        <p:nvPicPr>
          <p:cNvPr id="61" name="Picture 60"/>
          <p:cNvPicPr/>
          <p:nvPr/>
        </p:nvPicPr>
        <p:blipFill rotWithShape="1">
          <a:blip r:embed="rId3" cstate="print">
            <a:extLst>
              <a:ext uri="{28A0092B-C50C-407E-A947-70E740481C1C}">
                <a14:useLocalDpi xmlns:a14="http://schemas.microsoft.com/office/drawing/2010/main"/>
              </a:ext>
            </a:extLst>
          </a:blip>
          <a:srcRect l="1388" t="5861" r="10780" b="-5861"/>
          <a:stretch/>
        </p:blipFill>
        <p:spPr bwMode="auto">
          <a:xfrm>
            <a:off x="2915818" y="1238852"/>
            <a:ext cx="5720363" cy="3058480"/>
          </a:xfrm>
          <a:prstGeom prst="rect">
            <a:avLst/>
          </a:prstGeom>
          <a:noFill/>
          <a:ln>
            <a:noFill/>
          </a:ln>
          <a:effectLst/>
          <a:extLst>
            <a:ext uri="{53640926-AAD7-44d8-BBD7-CCE9431645EC}">
              <a14:shadowObscured xmlns:a14="http://schemas.microsoft.com/office/drawing/2010/main"/>
            </a:ext>
          </a:extLst>
        </p:spPr>
      </p:pic>
      <p:grpSp>
        <p:nvGrpSpPr>
          <p:cNvPr id="62" name="Group 61"/>
          <p:cNvGrpSpPr/>
          <p:nvPr/>
        </p:nvGrpSpPr>
        <p:grpSpPr>
          <a:xfrm>
            <a:off x="3195510" y="1318210"/>
            <a:ext cx="5374461" cy="2981732"/>
            <a:chOff x="2055667" y="1112502"/>
            <a:chExt cx="7156845" cy="4559419"/>
          </a:xfrm>
        </p:grpSpPr>
        <p:sp>
          <p:nvSpPr>
            <p:cNvPr id="63" name="Rectangle 62"/>
            <p:cNvSpPr/>
            <p:nvPr/>
          </p:nvSpPr>
          <p:spPr>
            <a:xfrm rot="5400000">
              <a:off x="1998813" y="1803927"/>
              <a:ext cx="1647113" cy="1333500"/>
            </a:xfrm>
            <a:prstGeom prst="rect">
              <a:avLst/>
            </a:prstGeom>
            <a:solidFill>
              <a:schemeClr val="accent1">
                <a:alpha val="31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900"/>
            </a:p>
          </p:txBody>
        </p:sp>
        <p:sp>
          <p:nvSpPr>
            <p:cNvPr id="64" name="Rectangle 63"/>
            <p:cNvSpPr/>
            <p:nvPr/>
          </p:nvSpPr>
          <p:spPr>
            <a:xfrm rot="5400000">
              <a:off x="1831770" y="3618084"/>
              <a:ext cx="1981200" cy="1333500"/>
            </a:xfrm>
            <a:prstGeom prst="rect">
              <a:avLst/>
            </a:prstGeom>
            <a:solidFill>
              <a:schemeClr val="bg2">
                <a:lumMod val="75000"/>
                <a:alpha val="31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900"/>
            </a:p>
          </p:txBody>
        </p:sp>
        <p:sp>
          <p:nvSpPr>
            <p:cNvPr id="65" name="Rectangle 64"/>
            <p:cNvSpPr/>
            <p:nvPr/>
          </p:nvSpPr>
          <p:spPr>
            <a:xfrm rot="5400000">
              <a:off x="5541375" y="-2047653"/>
              <a:ext cx="285380" cy="7056895"/>
            </a:xfrm>
            <a:prstGeom prst="rect">
              <a:avLst/>
            </a:prstGeom>
            <a:solidFill>
              <a:schemeClr val="accent6">
                <a:lumMod val="60000"/>
                <a:lumOff val="40000"/>
                <a:alpha val="31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700">
                  <a:solidFill>
                    <a:srgbClr val="000000"/>
                  </a:solidFill>
                  <a:ea typeface="MS Mincho"/>
                  <a:cs typeface="Times New Roman"/>
                </a:rPr>
                <a:t> </a:t>
              </a:r>
              <a:endParaRPr lang="en-GB" sz="500">
                <a:ea typeface="MS Mincho"/>
                <a:cs typeface="Times New Roman"/>
              </a:endParaRPr>
            </a:p>
          </p:txBody>
        </p:sp>
        <p:sp>
          <p:nvSpPr>
            <p:cNvPr id="66" name="TextBox 65"/>
            <p:cNvSpPr txBox="1"/>
            <p:nvPr/>
          </p:nvSpPr>
          <p:spPr>
            <a:xfrm rot="16200000">
              <a:off x="3758035" y="2300614"/>
              <a:ext cx="1495425" cy="491817"/>
            </a:xfrm>
            <a:prstGeom prst="rect">
              <a:avLst/>
            </a:prstGeom>
            <a:solidFill>
              <a:schemeClr val="bg1"/>
            </a:solidFill>
          </p:spPr>
          <p:txBody>
            <a:bodyPr wrap="square" rtlCol="0">
              <a:spAutoFit/>
            </a:bodyPr>
            <a:lstStyle/>
            <a:p>
              <a:pPr algn="ctr"/>
              <a:r>
                <a:rPr lang="en-GB" sz="900" dirty="0"/>
                <a:t>CLUSTERS </a:t>
              </a:r>
            </a:p>
            <a:p>
              <a:r>
                <a:rPr lang="en-GB" sz="900" dirty="0"/>
                <a:t>F        E        D</a:t>
              </a:r>
            </a:p>
          </p:txBody>
        </p:sp>
        <p:sp>
          <p:nvSpPr>
            <p:cNvPr id="67" name="TextBox 66"/>
            <p:cNvSpPr txBox="1"/>
            <p:nvPr/>
          </p:nvSpPr>
          <p:spPr>
            <a:xfrm rot="16200000">
              <a:off x="8139870" y="2271568"/>
              <a:ext cx="1553516" cy="491817"/>
            </a:xfrm>
            <a:prstGeom prst="rect">
              <a:avLst/>
            </a:prstGeom>
            <a:solidFill>
              <a:schemeClr val="bg1"/>
            </a:solidFill>
          </p:spPr>
          <p:txBody>
            <a:bodyPr wrap="square" rtlCol="0">
              <a:spAutoFit/>
            </a:bodyPr>
            <a:lstStyle/>
            <a:p>
              <a:pPr algn="ctr"/>
              <a:r>
                <a:rPr lang="en-GB" sz="900" dirty="0"/>
                <a:t>CLUSTERS </a:t>
              </a:r>
            </a:p>
            <a:p>
              <a:r>
                <a:rPr lang="en-GB" sz="900" dirty="0"/>
                <a:t>C        B       A</a:t>
              </a:r>
            </a:p>
          </p:txBody>
        </p:sp>
        <p:sp>
          <p:nvSpPr>
            <p:cNvPr id="68" name="Rectangle 67"/>
            <p:cNvSpPr/>
            <p:nvPr/>
          </p:nvSpPr>
          <p:spPr>
            <a:xfrm rot="5400000">
              <a:off x="2567483" y="1211621"/>
              <a:ext cx="509772" cy="1333503"/>
            </a:xfrm>
            <a:prstGeom prst="rect">
              <a:avLst/>
            </a:prstGeom>
            <a:solidFill>
              <a:srgbClr val="FFFF00">
                <a:alpha val="31000"/>
              </a:srgb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900"/>
            </a:p>
          </p:txBody>
        </p:sp>
        <p:sp>
          <p:nvSpPr>
            <p:cNvPr id="69" name="TextBox 68"/>
            <p:cNvSpPr txBox="1"/>
            <p:nvPr/>
          </p:nvSpPr>
          <p:spPr>
            <a:xfrm>
              <a:off x="5517289" y="1112502"/>
              <a:ext cx="1675549" cy="305908"/>
            </a:xfrm>
            <a:prstGeom prst="rect">
              <a:avLst/>
            </a:prstGeom>
            <a:solidFill>
              <a:schemeClr val="bg1"/>
            </a:solidFill>
          </p:spPr>
          <p:txBody>
            <a:bodyPr wrap="square" rtlCol="0">
              <a:spAutoFit/>
            </a:bodyPr>
            <a:lstStyle/>
            <a:p>
              <a:pPr algn="ctr"/>
              <a:r>
                <a:rPr lang="en-GB" sz="700" b="1" dirty="0" smtClean="0">
                  <a:solidFill>
                    <a:schemeClr val="accent6">
                      <a:lumMod val="50000"/>
                    </a:schemeClr>
                  </a:solidFill>
                </a:rPr>
                <a:t>STRING and SC LINK</a:t>
              </a:r>
              <a:endParaRPr lang="en-GB" sz="700" b="1" dirty="0">
                <a:solidFill>
                  <a:schemeClr val="accent6">
                    <a:lumMod val="50000"/>
                  </a:schemeClr>
                </a:solidFill>
              </a:endParaRPr>
            </a:p>
          </p:txBody>
        </p:sp>
        <p:sp>
          <p:nvSpPr>
            <p:cNvPr id="70" name="Rectangle 69"/>
            <p:cNvSpPr/>
            <p:nvPr/>
          </p:nvSpPr>
          <p:spPr>
            <a:xfrm rot="5400000">
              <a:off x="2125828" y="5226704"/>
              <a:ext cx="375056" cy="515378"/>
            </a:xfrm>
            <a:prstGeom prst="rect">
              <a:avLst/>
            </a:prstGeom>
            <a:solidFill>
              <a:schemeClr val="accent5">
                <a:lumMod val="75000"/>
                <a:alpha val="31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900"/>
            </a:p>
          </p:txBody>
        </p:sp>
        <p:sp>
          <p:nvSpPr>
            <p:cNvPr id="71" name="TextBox 70"/>
            <p:cNvSpPr txBox="1"/>
            <p:nvPr/>
          </p:nvSpPr>
          <p:spPr>
            <a:xfrm>
              <a:off x="2313357" y="5301871"/>
              <a:ext cx="1395114" cy="305908"/>
            </a:xfrm>
            <a:prstGeom prst="rect">
              <a:avLst/>
            </a:prstGeom>
            <a:solidFill>
              <a:schemeClr val="bg1"/>
            </a:solidFill>
          </p:spPr>
          <p:txBody>
            <a:bodyPr wrap="square" rtlCol="0">
              <a:spAutoFit/>
            </a:bodyPr>
            <a:lstStyle/>
            <a:p>
              <a:pPr algn="ctr"/>
              <a:r>
                <a:rPr lang="en-GB" sz="700" dirty="0">
                  <a:solidFill>
                    <a:schemeClr val="accent5">
                      <a:lumMod val="75000"/>
                    </a:schemeClr>
                  </a:solidFill>
                </a:rPr>
                <a:t>LN</a:t>
              </a:r>
              <a:r>
                <a:rPr lang="en-GB" sz="700" baseline="-25000" dirty="0">
                  <a:solidFill>
                    <a:schemeClr val="accent5">
                      <a:lumMod val="75000"/>
                    </a:schemeClr>
                  </a:solidFill>
                </a:rPr>
                <a:t>2</a:t>
              </a:r>
              <a:r>
                <a:rPr lang="en-GB" sz="700" dirty="0">
                  <a:solidFill>
                    <a:schemeClr val="accent5">
                      <a:lumMod val="75000"/>
                    </a:schemeClr>
                  </a:solidFill>
                </a:rPr>
                <a:t> TEST ZONE</a:t>
              </a:r>
            </a:p>
          </p:txBody>
        </p:sp>
        <p:sp>
          <p:nvSpPr>
            <p:cNvPr id="72" name="Rectangle 71"/>
            <p:cNvSpPr/>
            <p:nvPr/>
          </p:nvSpPr>
          <p:spPr>
            <a:xfrm rot="5400000">
              <a:off x="5855828" y="2019937"/>
              <a:ext cx="1393465" cy="5183833"/>
            </a:xfrm>
            <a:prstGeom prst="rect">
              <a:avLst/>
            </a:prstGeom>
            <a:solidFill>
              <a:schemeClr val="bg1">
                <a:lumMod val="85000"/>
                <a:alpha val="31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700">
                  <a:solidFill>
                    <a:srgbClr val="000000"/>
                  </a:solidFill>
                  <a:ea typeface="MS Mincho"/>
                  <a:cs typeface="Times New Roman"/>
                </a:rPr>
                <a:t> </a:t>
              </a:r>
              <a:endParaRPr lang="en-GB" sz="500">
                <a:ea typeface="MS Mincho"/>
                <a:cs typeface="Times New Roman"/>
              </a:endParaRPr>
            </a:p>
          </p:txBody>
        </p:sp>
        <p:sp>
          <p:nvSpPr>
            <p:cNvPr id="73" name="TextBox 72"/>
            <p:cNvSpPr txBox="1"/>
            <p:nvPr/>
          </p:nvSpPr>
          <p:spPr>
            <a:xfrm>
              <a:off x="2235667" y="3977058"/>
              <a:ext cx="1253452" cy="470627"/>
            </a:xfrm>
            <a:prstGeom prst="rect">
              <a:avLst/>
            </a:prstGeom>
            <a:solidFill>
              <a:schemeClr val="bg1"/>
            </a:solidFill>
          </p:spPr>
          <p:txBody>
            <a:bodyPr wrap="square" rtlCol="0">
              <a:spAutoFit/>
            </a:bodyPr>
            <a:lstStyle/>
            <a:p>
              <a:pPr algn="ctr"/>
              <a:r>
                <a:rPr lang="en-GB" sz="700" dirty="0">
                  <a:solidFill>
                    <a:schemeClr val="accent3">
                      <a:lumMod val="50000"/>
                    </a:schemeClr>
                  </a:solidFill>
                </a:rPr>
                <a:t>CRYOGENIC ZONE</a:t>
              </a:r>
            </a:p>
          </p:txBody>
        </p:sp>
        <p:sp>
          <p:nvSpPr>
            <p:cNvPr id="74" name="TextBox 73"/>
            <p:cNvSpPr txBox="1"/>
            <p:nvPr/>
          </p:nvSpPr>
          <p:spPr>
            <a:xfrm>
              <a:off x="5221914" y="4350243"/>
              <a:ext cx="2661288" cy="470627"/>
            </a:xfrm>
            <a:prstGeom prst="rect">
              <a:avLst/>
            </a:prstGeom>
            <a:solidFill>
              <a:schemeClr val="bg1"/>
            </a:solidFill>
          </p:spPr>
          <p:txBody>
            <a:bodyPr wrap="square" rtlCol="0">
              <a:spAutoFit/>
            </a:bodyPr>
            <a:lstStyle/>
            <a:p>
              <a:pPr algn="ctr"/>
              <a:r>
                <a:rPr lang="en-GB" sz="700" cap="all" dirty="0">
                  <a:solidFill>
                    <a:schemeClr val="bg1">
                      <a:lumMod val="50000"/>
                    </a:schemeClr>
                  </a:solidFill>
                </a:rPr>
                <a:t>Superconducting</a:t>
              </a:r>
              <a:r>
                <a:rPr lang="en-GB" sz="700" dirty="0">
                  <a:solidFill>
                    <a:schemeClr val="bg1">
                      <a:lumMod val="50000"/>
                    </a:schemeClr>
                  </a:solidFill>
                </a:rPr>
                <a:t> RF CAVITY TEST ZONE</a:t>
              </a:r>
            </a:p>
          </p:txBody>
        </p:sp>
        <p:sp>
          <p:nvSpPr>
            <p:cNvPr id="75" name="Rectangle 74"/>
            <p:cNvSpPr/>
            <p:nvPr/>
          </p:nvSpPr>
          <p:spPr>
            <a:xfrm rot="5400000">
              <a:off x="5263851" y="1357174"/>
              <a:ext cx="356844" cy="1333502"/>
            </a:xfrm>
            <a:prstGeom prst="rect">
              <a:avLst/>
            </a:prstGeom>
            <a:no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900"/>
            </a:p>
          </p:txBody>
        </p:sp>
        <p:sp>
          <p:nvSpPr>
            <p:cNvPr id="76" name="Rectangle 75"/>
            <p:cNvSpPr/>
            <p:nvPr/>
          </p:nvSpPr>
          <p:spPr>
            <a:xfrm rot="5400000">
              <a:off x="7177456" y="1975728"/>
              <a:ext cx="1511262" cy="1333503"/>
            </a:xfrm>
            <a:prstGeom prst="rect">
              <a:avLst/>
            </a:prstGeom>
            <a:solidFill>
              <a:schemeClr val="accent5">
                <a:lumMod val="75000"/>
                <a:alpha val="31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900"/>
            </a:p>
          </p:txBody>
        </p:sp>
        <p:sp>
          <p:nvSpPr>
            <p:cNvPr id="77" name="Rectangle 76"/>
            <p:cNvSpPr/>
            <p:nvPr/>
          </p:nvSpPr>
          <p:spPr>
            <a:xfrm rot="5400000">
              <a:off x="4865485" y="2063589"/>
              <a:ext cx="1127787" cy="1333503"/>
            </a:xfrm>
            <a:prstGeom prst="rect">
              <a:avLst/>
            </a:prstGeom>
            <a:solidFill>
              <a:schemeClr val="accent5">
                <a:lumMod val="75000"/>
                <a:alpha val="31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900"/>
            </a:p>
          </p:txBody>
        </p:sp>
        <p:sp>
          <p:nvSpPr>
            <p:cNvPr id="79" name="TextBox 78"/>
            <p:cNvSpPr txBox="1"/>
            <p:nvPr/>
          </p:nvSpPr>
          <p:spPr>
            <a:xfrm>
              <a:off x="5715710" y="2385844"/>
              <a:ext cx="2083298" cy="305908"/>
            </a:xfrm>
            <a:prstGeom prst="rect">
              <a:avLst/>
            </a:prstGeom>
            <a:solidFill>
              <a:schemeClr val="bg1"/>
            </a:solidFill>
          </p:spPr>
          <p:txBody>
            <a:bodyPr wrap="square" rtlCol="0">
              <a:spAutoFit/>
            </a:bodyPr>
            <a:lstStyle/>
            <a:p>
              <a:pPr algn="ctr"/>
              <a:r>
                <a:rPr lang="en-GB" sz="700" b="1" dirty="0" smtClean="0">
                  <a:solidFill>
                    <a:srgbClr val="0070C0"/>
                  </a:solidFill>
                </a:rPr>
                <a:t>HORIZONTAL BENCHES</a:t>
              </a:r>
              <a:endParaRPr lang="en-GB" sz="700" b="1" dirty="0">
                <a:solidFill>
                  <a:srgbClr val="0070C0"/>
                </a:solidFill>
              </a:endParaRPr>
            </a:p>
          </p:txBody>
        </p:sp>
      </p:grpSp>
      <p:sp>
        <p:nvSpPr>
          <p:cNvPr id="80" name="TextBox 79"/>
          <p:cNvSpPr txBox="1"/>
          <p:nvPr/>
        </p:nvSpPr>
        <p:spPr>
          <a:xfrm>
            <a:off x="447159" y="930992"/>
            <a:ext cx="6606128" cy="307777"/>
          </a:xfrm>
          <a:prstGeom prst="rect">
            <a:avLst/>
          </a:prstGeom>
          <a:noFill/>
        </p:spPr>
        <p:txBody>
          <a:bodyPr wrap="square" rtlCol="0">
            <a:spAutoFit/>
          </a:bodyPr>
          <a:lstStyle/>
          <a:p>
            <a:pPr algn="just"/>
            <a:r>
              <a:rPr lang="en-GB" sz="1400" b="1" dirty="0" smtClean="0"/>
              <a:t>THE SUPERCONDUCTING MAGNET TEST STAND AT CERN in SM18 </a:t>
            </a:r>
          </a:p>
        </p:txBody>
      </p:sp>
      <p:sp>
        <p:nvSpPr>
          <p:cNvPr id="2" name="Rectangle 1"/>
          <p:cNvSpPr/>
          <p:nvPr/>
        </p:nvSpPr>
        <p:spPr>
          <a:xfrm>
            <a:off x="3270570" y="1474311"/>
            <a:ext cx="5320153" cy="1685297"/>
          </a:xfrm>
          <a:prstGeom prst="rect">
            <a:avLst/>
          </a:prstGeom>
          <a:noFill/>
          <a:ln w="3810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75362" y="2329776"/>
            <a:ext cx="2596438" cy="1323439"/>
          </a:xfrm>
          <a:prstGeom prst="rect">
            <a:avLst/>
          </a:prstGeom>
          <a:noFill/>
        </p:spPr>
        <p:txBody>
          <a:bodyPr wrap="square" rtlCol="0">
            <a:spAutoFit/>
          </a:bodyPr>
          <a:lstStyle/>
          <a:p>
            <a:pPr algn="ctr"/>
            <a:r>
              <a:rPr lang="en-GB" sz="1600" dirty="0" smtClean="0"/>
              <a:t>Is </a:t>
            </a:r>
            <a:r>
              <a:rPr lang="en-GB" sz="1600" dirty="0"/>
              <a:t>i</a:t>
            </a:r>
            <a:r>
              <a:rPr lang="en-GB" sz="1600" dirty="0" smtClean="0"/>
              <a:t>n </a:t>
            </a:r>
            <a:r>
              <a:rPr lang="en-GB" sz="1600" dirty="0"/>
              <a:t>a building of </a:t>
            </a:r>
            <a:r>
              <a:rPr lang="en-GB" sz="1600" b="1" dirty="0"/>
              <a:t>7200 m</a:t>
            </a:r>
            <a:r>
              <a:rPr lang="en-GB" sz="1600" b="1" baseline="30000" dirty="0"/>
              <a:t>2</a:t>
            </a:r>
            <a:r>
              <a:rPr lang="en-GB" sz="1600" b="1" dirty="0"/>
              <a:t> </a:t>
            </a:r>
            <a:r>
              <a:rPr lang="en-GB" sz="1600" dirty="0"/>
              <a:t>over which the test stands for magnets occupies about </a:t>
            </a:r>
            <a:r>
              <a:rPr lang="en-GB" sz="1600" b="1" dirty="0"/>
              <a:t>50%.</a:t>
            </a:r>
            <a:r>
              <a:rPr lang="en-GB" sz="1600" dirty="0"/>
              <a:t> </a:t>
            </a:r>
          </a:p>
          <a:p>
            <a:pPr algn="ctr"/>
            <a:endParaRPr lang="en-US" sz="1600" dirty="0"/>
          </a:p>
        </p:txBody>
      </p:sp>
      <p:pic>
        <p:nvPicPr>
          <p:cNvPr id="42" name="Picture 41"/>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rot="10800000">
            <a:off x="107504" y="1309444"/>
            <a:ext cx="8990914" cy="2799163"/>
          </a:xfrm>
          <a:prstGeom prst="rect">
            <a:avLst/>
          </a:prstGeom>
          <a:ln w="38100" cmpd="sng">
            <a:solidFill>
              <a:srgbClr val="FFFF00"/>
            </a:solidFill>
          </a:ln>
        </p:spPr>
      </p:pic>
      <p:sp>
        <p:nvSpPr>
          <p:cNvPr id="44" name="TextBox 43"/>
          <p:cNvSpPr txBox="1"/>
          <p:nvPr/>
        </p:nvSpPr>
        <p:spPr>
          <a:xfrm>
            <a:off x="228501" y="2483664"/>
            <a:ext cx="3062632" cy="2031325"/>
          </a:xfrm>
          <a:prstGeom prst="rect">
            <a:avLst/>
          </a:prstGeom>
          <a:solidFill>
            <a:srgbClr val="FFFFFF"/>
          </a:solidFill>
          <a:ln w="38100" cmpd="sng">
            <a:solidFill>
              <a:schemeClr val="tx2">
                <a:lumMod val="75000"/>
              </a:schemeClr>
            </a:solidFill>
          </a:ln>
        </p:spPr>
        <p:txBody>
          <a:bodyPr wrap="square" rtlCol="0">
            <a:spAutoFit/>
          </a:bodyPr>
          <a:lstStyle/>
          <a:p>
            <a:r>
              <a:rPr lang="en-GB" sz="1400" dirty="0" smtClean="0"/>
              <a:t>INSTALLATIONS</a:t>
            </a:r>
          </a:p>
          <a:p>
            <a:pPr marL="285750" indent="-285750">
              <a:buFont typeface="Arial" panose="020B0604020202020204" pitchFamily="34" charset="0"/>
              <a:buChar char="•"/>
            </a:pPr>
            <a:r>
              <a:rPr lang="en-GB" sz="1400" dirty="0" smtClean="0"/>
              <a:t>3 vertical cryostats , </a:t>
            </a:r>
          </a:p>
          <a:p>
            <a:pPr marL="285750" indent="-285750">
              <a:buFont typeface="Arial" panose="020B0604020202020204" pitchFamily="34" charset="0"/>
              <a:buChar char="•"/>
            </a:pPr>
            <a:r>
              <a:rPr lang="en-GB" sz="1400" dirty="0" smtClean="0"/>
              <a:t>1 feed box for supercritical He, </a:t>
            </a:r>
          </a:p>
          <a:p>
            <a:pPr marL="285750" indent="-285750">
              <a:buFont typeface="Arial" panose="020B0604020202020204" pitchFamily="34" charset="0"/>
              <a:buChar char="•"/>
            </a:pPr>
            <a:r>
              <a:rPr lang="en-GB" sz="1400" dirty="0" smtClean="0"/>
              <a:t>1 cryostat for LN</a:t>
            </a:r>
            <a:r>
              <a:rPr lang="en-GB" sz="1400" baseline="-25000" dirty="0" smtClean="0"/>
              <a:t>2</a:t>
            </a:r>
            <a:r>
              <a:rPr lang="en-GB" sz="1400" dirty="0" smtClean="0"/>
              <a:t>, </a:t>
            </a:r>
          </a:p>
          <a:p>
            <a:pPr marL="285750" indent="-285750">
              <a:buFont typeface="Arial" panose="020B0604020202020204" pitchFamily="34" charset="0"/>
              <a:buChar char="•"/>
            </a:pPr>
            <a:r>
              <a:rPr lang="en-GB" sz="1400" dirty="0" smtClean="0"/>
              <a:t>10 horizontal benches </a:t>
            </a:r>
          </a:p>
          <a:p>
            <a:r>
              <a:rPr lang="en-GB" sz="1400" dirty="0" smtClean="0"/>
              <a:t>OPERATION </a:t>
            </a:r>
          </a:p>
          <a:p>
            <a:pPr marL="285750" indent="-285750">
              <a:buFont typeface="Arial"/>
              <a:buChar char="•"/>
            </a:pPr>
            <a:r>
              <a:rPr lang="en-GB" sz="1400" dirty="0" smtClean="0"/>
              <a:t>I= 0.12 kA-20 kA </a:t>
            </a:r>
          </a:p>
          <a:p>
            <a:pPr marL="285750" indent="-285750">
              <a:buFont typeface="Arial" panose="020B0604020202020204" pitchFamily="34" charset="0"/>
              <a:buChar char="•"/>
            </a:pPr>
            <a:r>
              <a:rPr lang="en-GB" sz="1400" dirty="0" smtClean="0"/>
              <a:t>T = 1.9 K  to 70 K He</a:t>
            </a:r>
          </a:p>
          <a:p>
            <a:pPr marL="285750" indent="-285750">
              <a:buFont typeface="Arial" panose="020B0604020202020204" pitchFamily="34" charset="0"/>
              <a:buChar char="•"/>
            </a:pPr>
            <a:r>
              <a:rPr lang="en-GB" sz="1400" dirty="0"/>
              <a:t>w</a:t>
            </a:r>
            <a:r>
              <a:rPr lang="en-GB" sz="1400" dirty="0" smtClean="0"/>
              <a:t>ithstanding U = 1V to 3 kV</a:t>
            </a:r>
            <a:endParaRPr lang="en-GB" sz="1400" dirty="0"/>
          </a:p>
        </p:txBody>
      </p:sp>
      <p:pic>
        <p:nvPicPr>
          <p:cNvPr id="29" name="Image 6" descr="CERN-logo_outline.jpg"/>
          <p:cNvPicPr>
            <a:picLocks noChangeAspect="1"/>
          </p:cNvPicPr>
          <p:nvPr/>
        </p:nvPicPr>
        <p:blipFill>
          <a:blip r:embed="rId5"/>
          <a:stretch>
            <a:fillRect/>
          </a:stretch>
        </p:blipFill>
        <p:spPr>
          <a:xfrm>
            <a:off x="1430308" y="4577600"/>
            <a:ext cx="494185" cy="486000"/>
          </a:xfrm>
          <a:prstGeom prst="rect">
            <a:avLst/>
          </a:prstGeom>
        </p:spPr>
      </p:pic>
    </p:spTree>
    <p:extLst>
      <p:ext uri="{BB962C8B-B14F-4D97-AF65-F5344CB8AC3E}">
        <p14:creationId xmlns:p14="http://schemas.microsoft.com/office/powerpoint/2010/main" val="34142120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890740" y="135000"/>
            <a:ext cx="7920000" cy="540000"/>
          </a:xfrm>
        </p:spPr>
        <p:txBody>
          <a:bodyPr/>
          <a:lstStyle/>
          <a:p>
            <a:r>
              <a:rPr lang="en-GB" dirty="0" smtClean="0"/>
              <a:t>Magnet test stands layout @ CERN</a:t>
            </a:r>
            <a:endParaRPr lang="en-GB" dirty="0"/>
          </a:p>
        </p:txBody>
      </p:sp>
      <p:sp>
        <p:nvSpPr>
          <p:cNvPr id="4" name="Espace réservé du pied de page 3"/>
          <p:cNvSpPr>
            <a:spLocks noGrp="1"/>
          </p:cNvSpPr>
          <p:nvPr>
            <p:ph type="ftr" sz="quarter" idx="11"/>
          </p:nvPr>
        </p:nvSpPr>
        <p:spPr/>
        <p:txBody>
          <a:bodyPr/>
          <a:lstStyle/>
          <a:p>
            <a:r>
              <a:rPr lang="en-GB" noProof="0" smtClean="0"/>
              <a:t>Marta Bajko for QXF REview June 2016</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5</a:t>
            </a:fld>
            <a:endParaRPr lang="fr-FR"/>
          </a:p>
        </p:txBody>
      </p:sp>
      <p:sp>
        <p:nvSpPr>
          <p:cNvPr id="44" name="TextBox 43"/>
          <p:cNvSpPr txBox="1"/>
          <p:nvPr/>
        </p:nvSpPr>
        <p:spPr>
          <a:xfrm>
            <a:off x="228501" y="2483664"/>
            <a:ext cx="3062632" cy="2031325"/>
          </a:xfrm>
          <a:prstGeom prst="rect">
            <a:avLst/>
          </a:prstGeom>
          <a:solidFill>
            <a:srgbClr val="FFFFFF"/>
          </a:solidFill>
          <a:ln w="38100" cmpd="sng">
            <a:solidFill>
              <a:schemeClr val="tx2">
                <a:lumMod val="75000"/>
              </a:schemeClr>
            </a:solidFill>
          </a:ln>
        </p:spPr>
        <p:txBody>
          <a:bodyPr wrap="square" rtlCol="0">
            <a:spAutoFit/>
          </a:bodyPr>
          <a:lstStyle/>
          <a:p>
            <a:r>
              <a:rPr lang="en-GB" sz="1400" dirty="0" smtClean="0"/>
              <a:t>INSTALLATIONS</a:t>
            </a:r>
          </a:p>
          <a:p>
            <a:pPr marL="285750" indent="-285750">
              <a:buFont typeface="Arial" panose="020B0604020202020204" pitchFamily="34" charset="0"/>
              <a:buChar char="•"/>
            </a:pPr>
            <a:r>
              <a:rPr lang="en-GB" sz="1400" dirty="0" smtClean="0"/>
              <a:t>3 vertical cryostats , </a:t>
            </a:r>
          </a:p>
          <a:p>
            <a:pPr marL="285750" indent="-285750">
              <a:buFont typeface="Arial" panose="020B0604020202020204" pitchFamily="34" charset="0"/>
              <a:buChar char="•"/>
            </a:pPr>
            <a:r>
              <a:rPr lang="en-GB" sz="1400" dirty="0" smtClean="0"/>
              <a:t>1 feed box for supercritical He, </a:t>
            </a:r>
          </a:p>
          <a:p>
            <a:pPr marL="285750" indent="-285750">
              <a:buFont typeface="Arial" panose="020B0604020202020204" pitchFamily="34" charset="0"/>
              <a:buChar char="•"/>
            </a:pPr>
            <a:r>
              <a:rPr lang="en-GB" sz="1400" dirty="0" smtClean="0"/>
              <a:t>1 cryostat for LN</a:t>
            </a:r>
            <a:r>
              <a:rPr lang="en-GB" sz="1400" baseline="-25000" dirty="0" smtClean="0"/>
              <a:t>2</a:t>
            </a:r>
            <a:r>
              <a:rPr lang="en-GB" sz="1400" dirty="0" smtClean="0"/>
              <a:t>, </a:t>
            </a:r>
          </a:p>
          <a:p>
            <a:pPr marL="285750" indent="-285750">
              <a:buFont typeface="Arial" panose="020B0604020202020204" pitchFamily="34" charset="0"/>
              <a:buChar char="•"/>
            </a:pPr>
            <a:r>
              <a:rPr lang="en-GB" sz="1400" dirty="0" smtClean="0"/>
              <a:t>10 horizontal benches </a:t>
            </a:r>
          </a:p>
          <a:p>
            <a:r>
              <a:rPr lang="en-GB" sz="1400" dirty="0" smtClean="0"/>
              <a:t>OPERATION </a:t>
            </a:r>
          </a:p>
          <a:p>
            <a:pPr marL="285750" indent="-285750">
              <a:buFont typeface="Arial"/>
              <a:buChar char="•"/>
            </a:pPr>
            <a:r>
              <a:rPr lang="en-GB" sz="1400" dirty="0" smtClean="0"/>
              <a:t>I= 0.12 kA-20 kA </a:t>
            </a:r>
          </a:p>
          <a:p>
            <a:pPr marL="285750" indent="-285750">
              <a:buFont typeface="Arial" panose="020B0604020202020204" pitchFamily="34" charset="0"/>
              <a:buChar char="•"/>
            </a:pPr>
            <a:r>
              <a:rPr lang="en-GB" sz="1400" dirty="0" smtClean="0"/>
              <a:t>T = 1.9 K  to 70 K He</a:t>
            </a:r>
          </a:p>
          <a:p>
            <a:pPr marL="285750" indent="-285750">
              <a:buFont typeface="Arial" panose="020B0604020202020204" pitchFamily="34" charset="0"/>
              <a:buChar char="•"/>
            </a:pPr>
            <a:r>
              <a:rPr lang="en-GB" sz="1400" dirty="0"/>
              <a:t>w</a:t>
            </a:r>
            <a:r>
              <a:rPr lang="en-GB" sz="1400" dirty="0" smtClean="0"/>
              <a:t>ithstanding U = 1V to 3 kV</a:t>
            </a:r>
            <a:endParaRPr lang="en-GB" sz="1400" dirty="0"/>
          </a:p>
        </p:txBody>
      </p:sp>
      <p:pic>
        <p:nvPicPr>
          <p:cNvPr id="49" name="Picture 4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5400000">
            <a:off x="154520" y="742697"/>
            <a:ext cx="1928134" cy="1446101"/>
          </a:xfrm>
          <a:prstGeom prst="rect">
            <a:avLst/>
          </a:prstGeom>
          <a:ln w="28575" cmpd="sng">
            <a:solidFill>
              <a:srgbClr val="3FD4FF"/>
            </a:solidFill>
          </a:ln>
        </p:spPr>
      </p:pic>
      <p:pic>
        <p:nvPicPr>
          <p:cNvPr id="51" name="Picture 5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416879" y="1068595"/>
            <a:ext cx="3629921" cy="2722440"/>
          </a:xfrm>
          <a:prstGeom prst="rect">
            <a:avLst/>
          </a:prstGeom>
          <a:ln w="28575" cmpd="sng">
            <a:solidFill>
              <a:srgbClr val="3FD4FF"/>
            </a:solidFill>
          </a:ln>
        </p:spPr>
      </p:pic>
      <p:pic>
        <p:nvPicPr>
          <p:cNvPr id="52" name="Picture 2" descr="C:\FRESCAII\photo\IMG_2273.JPG"/>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3452512" y="3144593"/>
            <a:ext cx="2631656" cy="1880999"/>
          </a:xfrm>
          <a:prstGeom prst="rect">
            <a:avLst/>
          </a:prstGeom>
          <a:noFill/>
          <a:ln w="28575" cmpd="sng">
            <a:solidFill>
              <a:srgbClr val="3FD4FF"/>
            </a:solidFill>
          </a:ln>
          <a:extLst>
            <a:ext uri="{909E8E84-426E-40dd-AFC4-6F175D3DCCD1}">
              <a14:hiddenFill xmlns:a14="http://schemas.microsoft.com/office/drawing/2010/main">
                <a:solidFill>
                  <a:srgbClr val="FFFFFF"/>
                </a:solidFill>
              </a14:hiddenFill>
            </a:ext>
          </a:extLst>
        </p:spPr>
      </p:pic>
      <p:pic>
        <p:nvPicPr>
          <p:cNvPr id="50" name="Picture 49"/>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rot="5400000">
            <a:off x="3187838" y="978887"/>
            <a:ext cx="2279393" cy="1709544"/>
          </a:xfrm>
          <a:prstGeom prst="rect">
            <a:avLst/>
          </a:prstGeom>
          <a:ln w="28575" cmpd="sng">
            <a:solidFill>
              <a:schemeClr val="bg2">
                <a:lumMod val="60000"/>
                <a:lumOff val="40000"/>
              </a:schemeClr>
            </a:solidFill>
          </a:ln>
        </p:spPr>
      </p:pic>
      <p:pic>
        <p:nvPicPr>
          <p:cNvPr id="11" name="Image 6" descr="CERN-logo_outline.jpg"/>
          <p:cNvPicPr>
            <a:picLocks noChangeAspect="1"/>
          </p:cNvPicPr>
          <p:nvPr/>
        </p:nvPicPr>
        <p:blipFill>
          <a:blip r:embed="rId7"/>
          <a:stretch>
            <a:fillRect/>
          </a:stretch>
        </p:blipFill>
        <p:spPr>
          <a:xfrm>
            <a:off x="1414272" y="4554000"/>
            <a:ext cx="494185" cy="486000"/>
          </a:xfrm>
          <a:prstGeom prst="rect">
            <a:avLst/>
          </a:prstGeom>
        </p:spPr>
      </p:pic>
    </p:spTree>
    <p:extLst>
      <p:ext uri="{BB962C8B-B14F-4D97-AF65-F5344CB8AC3E}">
        <p14:creationId xmlns:p14="http://schemas.microsoft.com/office/powerpoint/2010/main" val="8211307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39255" y="239613"/>
            <a:ext cx="3937040" cy="323165"/>
          </a:xfrm>
          <a:prstGeom prst="rect">
            <a:avLst/>
          </a:prstGeom>
          <a:noFill/>
        </p:spPr>
        <p:txBody>
          <a:bodyPr wrap="none" rtlCol="0">
            <a:spAutoFit/>
          </a:bodyPr>
          <a:lstStyle/>
          <a:p>
            <a:r>
              <a:rPr lang="en-GB" sz="1500" b="1" dirty="0"/>
              <a:t>MY </a:t>
            </a:r>
            <a:r>
              <a:rPr lang="en-GB" sz="1500" b="1" dirty="0" smtClean="0"/>
              <a:t>CONCLUSIONS @ the review in 2014 </a:t>
            </a:r>
            <a:endParaRPr lang="en-GB" sz="1500" b="1" dirty="0"/>
          </a:p>
        </p:txBody>
      </p:sp>
      <p:graphicFrame>
        <p:nvGraphicFramePr>
          <p:cNvPr id="3" name="Diagram 2"/>
          <p:cNvGraphicFramePr/>
          <p:nvPr>
            <p:extLst>
              <p:ext uri="{D42A27DB-BD31-4B8C-83A1-F6EECF244321}">
                <p14:modId xmlns:p14="http://schemas.microsoft.com/office/powerpoint/2010/main" val="4057514299"/>
              </p:ext>
            </p:extLst>
          </p:nvPr>
        </p:nvGraphicFramePr>
        <p:xfrm>
          <a:off x="1579442" y="400050"/>
          <a:ext cx="6115050" cy="971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ight Brace 3"/>
          <p:cNvSpPr/>
          <p:nvPr/>
        </p:nvSpPr>
        <p:spPr>
          <a:xfrm rot="16200000" flipH="1">
            <a:off x="3351236" y="-142"/>
            <a:ext cx="171164" cy="2571752"/>
          </a:xfrm>
          <a:prstGeom prst="rightBrace">
            <a:avLst>
              <a:gd name="adj1" fmla="val 8333"/>
              <a:gd name="adj2" fmla="val 45518"/>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5" name="TextBox 4"/>
          <p:cNvSpPr txBox="1"/>
          <p:nvPr/>
        </p:nvSpPr>
        <p:spPr>
          <a:xfrm>
            <a:off x="1855814" y="2396047"/>
            <a:ext cx="1768497" cy="300082"/>
          </a:xfrm>
          <a:prstGeom prst="rect">
            <a:avLst/>
          </a:prstGeom>
          <a:noFill/>
        </p:spPr>
        <p:txBody>
          <a:bodyPr wrap="none" rtlCol="0">
            <a:spAutoFit/>
          </a:bodyPr>
          <a:lstStyle/>
          <a:p>
            <a:r>
              <a:rPr lang="en-GB" sz="1350" b="1" dirty="0">
                <a:solidFill>
                  <a:schemeClr val="accent6">
                    <a:lumMod val="75000"/>
                  </a:schemeClr>
                </a:solidFill>
              </a:rPr>
              <a:t>VERTICAL position</a:t>
            </a:r>
          </a:p>
        </p:txBody>
      </p:sp>
      <p:sp>
        <p:nvSpPr>
          <p:cNvPr id="7" name="TextBox 6"/>
          <p:cNvSpPr txBox="1"/>
          <p:nvPr/>
        </p:nvSpPr>
        <p:spPr>
          <a:xfrm>
            <a:off x="2858948" y="1398214"/>
            <a:ext cx="1043876" cy="219291"/>
          </a:xfrm>
          <a:prstGeom prst="rect">
            <a:avLst/>
          </a:prstGeom>
          <a:noFill/>
        </p:spPr>
        <p:txBody>
          <a:bodyPr wrap="none" rtlCol="0">
            <a:spAutoFit/>
          </a:bodyPr>
          <a:lstStyle/>
          <a:p>
            <a:r>
              <a:rPr lang="en-GB" sz="825" dirty="0">
                <a:solidFill>
                  <a:schemeClr val="tx2">
                    <a:lumMod val="60000"/>
                    <a:lumOff val="40000"/>
                  </a:schemeClr>
                </a:solidFill>
              </a:rPr>
              <a:t>Subject of this talk</a:t>
            </a:r>
          </a:p>
        </p:txBody>
      </p:sp>
      <p:sp>
        <p:nvSpPr>
          <p:cNvPr id="8" name="Right Brace 7"/>
          <p:cNvSpPr/>
          <p:nvPr/>
        </p:nvSpPr>
        <p:spPr>
          <a:xfrm rot="16200000" flipH="1">
            <a:off x="6173785" y="206260"/>
            <a:ext cx="171164" cy="2158949"/>
          </a:xfrm>
          <a:prstGeom prst="rightBrace">
            <a:avLst>
              <a:gd name="adj1" fmla="val 8333"/>
              <a:gd name="adj2" fmla="val 45518"/>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9" name="TextBox 8"/>
          <p:cNvSpPr txBox="1"/>
          <p:nvPr/>
        </p:nvSpPr>
        <p:spPr>
          <a:xfrm>
            <a:off x="5475096" y="1398214"/>
            <a:ext cx="1295547" cy="219291"/>
          </a:xfrm>
          <a:prstGeom prst="rect">
            <a:avLst/>
          </a:prstGeom>
          <a:noFill/>
        </p:spPr>
        <p:txBody>
          <a:bodyPr wrap="none" rtlCol="0">
            <a:spAutoFit/>
          </a:bodyPr>
          <a:lstStyle/>
          <a:p>
            <a:r>
              <a:rPr lang="en-GB" sz="825" dirty="0">
                <a:solidFill>
                  <a:schemeClr val="tx2">
                    <a:lumMod val="60000"/>
                    <a:lumOff val="40000"/>
                  </a:schemeClr>
                </a:solidFill>
              </a:rPr>
              <a:t>NOT Subject of this talk</a:t>
            </a:r>
          </a:p>
        </p:txBody>
      </p:sp>
      <p:sp>
        <p:nvSpPr>
          <p:cNvPr id="11" name="Down Arrow 10"/>
          <p:cNvSpPr/>
          <p:nvPr/>
        </p:nvSpPr>
        <p:spPr>
          <a:xfrm>
            <a:off x="3457599" y="1543050"/>
            <a:ext cx="114299" cy="514349"/>
          </a:xfrm>
          <a:prstGeom prst="down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2" name="TextBox 21"/>
          <p:cNvSpPr txBox="1"/>
          <p:nvPr/>
        </p:nvSpPr>
        <p:spPr>
          <a:xfrm>
            <a:off x="646966" y="3845102"/>
            <a:ext cx="1696932" cy="507831"/>
          </a:xfrm>
          <a:prstGeom prst="rect">
            <a:avLst/>
          </a:prstGeom>
          <a:noFill/>
        </p:spPr>
        <p:txBody>
          <a:bodyPr wrap="square" rtlCol="0">
            <a:spAutoFit/>
          </a:bodyPr>
          <a:lstStyle/>
          <a:p>
            <a:r>
              <a:rPr lang="fr-CH" sz="900" b="1" dirty="0">
                <a:solidFill>
                  <a:srgbClr val="00B050"/>
                </a:solidFill>
                <a:sym typeface="Symbol" pitchFamily="18" charset="2"/>
              </a:rPr>
              <a:t>Outer D  630 mm</a:t>
            </a:r>
            <a:endParaRPr lang="en-GB" sz="900" dirty="0">
              <a:solidFill>
                <a:srgbClr val="00B050"/>
              </a:solidFill>
            </a:endParaRPr>
          </a:p>
          <a:p>
            <a:r>
              <a:rPr lang="fr-CH" sz="900" b="1" dirty="0" err="1">
                <a:solidFill>
                  <a:srgbClr val="00B050"/>
                </a:solidFill>
                <a:sym typeface="Symbol" pitchFamily="18" charset="2"/>
              </a:rPr>
              <a:t>Iss</a:t>
            </a:r>
            <a:r>
              <a:rPr lang="fr-CH" sz="900" b="1" dirty="0">
                <a:solidFill>
                  <a:srgbClr val="00B050"/>
                </a:solidFill>
                <a:sym typeface="Symbol" pitchFamily="18" charset="2"/>
              </a:rPr>
              <a:t> MQXFS,MQXFA </a:t>
            </a:r>
            <a:r>
              <a:rPr lang="fr-CH" sz="900" dirty="0">
                <a:solidFill>
                  <a:srgbClr val="00B050"/>
                </a:solidFill>
                <a:sym typeface="Symbol"/>
              </a:rPr>
              <a:t> </a:t>
            </a:r>
            <a:r>
              <a:rPr lang="fr-CH" sz="900" b="1" dirty="0">
                <a:solidFill>
                  <a:srgbClr val="00B050"/>
                </a:solidFill>
                <a:sym typeface="Symbol" pitchFamily="18" charset="2"/>
              </a:rPr>
              <a:t>22 kA</a:t>
            </a:r>
            <a:endParaRPr lang="en-GB" sz="900" dirty="0">
              <a:solidFill>
                <a:srgbClr val="00B050"/>
              </a:solidFill>
            </a:endParaRPr>
          </a:p>
          <a:p>
            <a:r>
              <a:rPr lang="fr-CH" sz="900" b="1" dirty="0" err="1">
                <a:solidFill>
                  <a:srgbClr val="00B050"/>
                </a:solidFill>
                <a:sym typeface="Symbol" pitchFamily="18" charset="2"/>
              </a:rPr>
              <a:t>Lss</a:t>
            </a:r>
            <a:r>
              <a:rPr lang="fr-CH" sz="900" b="1" dirty="0">
                <a:solidFill>
                  <a:srgbClr val="00B050"/>
                </a:solidFill>
                <a:sym typeface="Symbol" pitchFamily="18" charset="2"/>
              </a:rPr>
              <a:t> </a:t>
            </a:r>
            <a:r>
              <a:rPr lang="fr-CH" sz="900" dirty="0">
                <a:solidFill>
                  <a:srgbClr val="00B050"/>
                </a:solidFill>
                <a:sym typeface="Symbol"/>
              </a:rPr>
              <a:t> </a:t>
            </a:r>
            <a:r>
              <a:rPr lang="fr-CH" sz="900" b="1" dirty="0">
                <a:solidFill>
                  <a:srgbClr val="00B050"/>
                </a:solidFill>
                <a:sym typeface="Symbol"/>
              </a:rPr>
              <a:t>4 m</a:t>
            </a:r>
            <a:endParaRPr lang="en-GB" sz="900" b="1" dirty="0">
              <a:solidFill>
                <a:srgbClr val="00B050"/>
              </a:solidFill>
            </a:endParaRPr>
          </a:p>
        </p:txBody>
      </p:sp>
      <p:sp>
        <p:nvSpPr>
          <p:cNvPr id="32" name="TextBox 31"/>
          <p:cNvSpPr txBox="1"/>
          <p:nvPr/>
        </p:nvSpPr>
        <p:spPr>
          <a:xfrm>
            <a:off x="2127327" y="2987628"/>
            <a:ext cx="2732706" cy="830997"/>
          </a:xfrm>
          <a:prstGeom prst="rect">
            <a:avLst/>
          </a:prstGeom>
          <a:noFill/>
        </p:spPr>
        <p:txBody>
          <a:bodyPr wrap="square" rtlCol="0">
            <a:spAutoFit/>
          </a:bodyPr>
          <a:lstStyle/>
          <a:p>
            <a:r>
              <a:rPr lang="en-GB" sz="1200" dirty="0"/>
              <a:t>Summer </a:t>
            </a:r>
            <a:r>
              <a:rPr lang="en-GB" sz="1200" b="1" dirty="0"/>
              <a:t>2016</a:t>
            </a:r>
            <a:r>
              <a:rPr lang="en-GB" sz="1200" dirty="0"/>
              <a:t> : 30 kA @ 1.9 K, 800 mm for 5 m</a:t>
            </a:r>
          </a:p>
          <a:p>
            <a:r>
              <a:rPr lang="en-GB" sz="1200" dirty="0"/>
              <a:t>(alternative HFM cryostat: </a:t>
            </a:r>
            <a:r>
              <a:rPr lang="en-GB" sz="1200" u="sng" dirty="0"/>
              <a:t>but only @ 20 kA </a:t>
            </a:r>
            <a:r>
              <a:rPr lang="en-GB" sz="1200" dirty="0"/>
              <a:t>in April 2016)</a:t>
            </a:r>
          </a:p>
        </p:txBody>
      </p:sp>
      <p:cxnSp>
        <p:nvCxnSpPr>
          <p:cNvPr id="33" name="Elbow Connector 32"/>
          <p:cNvCxnSpPr/>
          <p:nvPr/>
        </p:nvCxnSpPr>
        <p:spPr>
          <a:xfrm rot="16200000" flipH="1">
            <a:off x="3306806" y="2278106"/>
            <a:ext cx="857249" cy="41584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660151" y="3549807"/>
            <a:ext cx="1236236" cy="230832"/>
          </a:xfrm>
          <a:prstGeom prst="rect">
            <a:avLst/>
          </a:prstGeom>
          <a:noFill/>
        </p:spPr>
        <p:txBody>
          <a:bodyPr wrap="none" rtlCol="0">
            <a:spAutoFit/>
          </a:bodyPr>
          <a:lstStyle/>
          <a:p>
            <a:r>
              <a:rPr lang="en-GB" sz="900" dirty="0"/>
              <a:t>For MQXS, MQXFA </a:t>
            </a:r>
          </a:p>
        </p:txBody>
      </p:sp>
      <p:sp>
        <p:nvSpPr>
          <p:cNvPr id="52" name="TextBox 51"/>
          <p:cNvSpPr txBox="1"/>
          <p:nvPr/>
        </p:nvSpPr>
        <p:spPr>
          <a:xfrm rot="16200000">
            <a:off x="-237434" y="3674141"/>
            <a:ext cx="1478290" cy="253916"/>
          </a:xfrm>
          <a:prstGeom prst="rect">
            <a:avLst/>
          </a:prstGeom>
          <a:noFill/>
        </p:spPr>
        <p:txBody>
          <a:bodyPr wrap="none" rtlCol="0">
            <a:spAutoFit/>
          </a:bodyPr>
          <a:lstStyle/>
          <a:p>
            <a:r>
              <a:rPr lang="en-GB" sz="1050" dirty="0">
                <a:solidFill>
                  <a:srgbClr val="C00000"/>
                </a:solidFill>
              </a:rPr>
              <a:t>Very tight ! CRITICAL</a:t>
            </a:r>
          </a:p>
        </p:txBody>
      </p:sp>
      <p:sp>
        <p:nvSpPr>
          <p:cNvPr id="13" name="Footer Placeholder 12"/>
          <p:cNvSpPr>
            <a:spLocks noGrp="1"/>
          </p:cNvSpPr>
          <p:nvPr>
            <p:ph type="ftr" sz="quarter" idx="11"/>
          </p:nvPr>
        </p:nvSpPr>
        <p:spPr/>
        <p:txBody>
          <a:bodyPr/>
          <a:lstStyle/>
          <a:p>
            <a:r>
              <a:rPr lang="en-GB" noProof="0" smtClean="0"/>
              <a:t>Marta Bajko for QXF REview June 2016</a:t>
            </a:r>
            <a:endParaRPr lang="en-GB" noProof="0"/>
          </a:p>
        </p:txBody>
      </p:sp>
      <p:sp>
        <p:nvSpPr>
          <p:cNvPr id="14" name="Slide Number Placeholder 13"/>
          <p:cNvSpPr>
            <a:spLocks noGrp="1"/>
          </p:cNvSpPr>
          <p:nvPr>
            <p:ph type="sldNum" sz="quarter" idx="12"/>
          </p:nvPr>
        </p:nvSpPr>
        <p:spPr/>
        <p:txBody>
          <a:bodyPr/>
          <a:lstStyle/>
          <a:p>
            <a:fld id="{BFDCA1C4-9514-7B4F-976F-D92F7E296653}" type="slidenum">
              <a:rPr lang="fr-FR" smtClean="0"/>
              <a:pPr/>
              <a:t>6</a:t>
            </a:fld>
            <a:endParaRPr lang="fr-FR"/>
          </a:p>
        </p:txBody>
      </p:sp>
      <p:pic>
        <p:nvPicPr>
          <p:cNvPr id="34" name="Image 6" descr="CERN-logo_outline.jpg"/>
          <p:cNvPicPr>
            <a:picLocks noChangeAspect="1"/>
          </p:cNvPicPr>
          <p:nvPr/>
        </p:nvPicPr>
        <p:blipFill>
          <a:blip r:embed="rId7"/>
          <a:stretch>
            <a:fillRect/>
          </a:stretch>
        </p:blipFill>
        <p:spPr>
          <a:xfrm>
            <a:off x="1414272" y="4554000"/>
            <a:ext cx="494185" cy="486000"/>
          </a:xfrm>
          <a:prstGeom prst="rect">
            <a:avLst/>
          </a:prstGeom>
        </p:spPr>
      </p:pic>
      <p:sp>
        <p:nvSpPr>
          <p:cNvPr id="45" name="TextBox 44"/>
          <p:cNvSpPr txBox="1"/>
          <p:nvPr/>
        </p:nvSpPr>
        <p:spPr>
          <a:xfrm>
            <a:off x="1478403" y="4683013"/>
            <a:ext cx="7518405" cy="276999"/>
          </a:xfrm>
          <a:prstGeom prst="rect">
            <a:avLst/>
          </a:prstGeom>
          <a:solidFill>
            <a:srgbClr val="FFFFFF"/>
          </a:solidFill>
        </p:spPr>
        <p:txBody>
          <a:bodyPr wrap="none" rtlCol="0">
            <a:spAutoFit/>
          </a:bodyPr>
          <a:lstStyle/>
          <a:p>
            <a:r>
              <a:rPr lang="en-GB" sz="1200" b="1" i="1" dirty="0">
                <a:solidFill>
                  <a:srgbClr val="FF0000"/>
                </a:solidFill>
              </a:rPr>
              <a:t>NO vertical test facility is available @ CERN ,nor planned for the individual test of MQXFB…. 6.8 m !!</a:t>
            </a:r>
          </a:p>
        </p:txBody>
      </p:sp>
    </p:spTree>
    <p:extLst>
      <p:ext uri="{BB962C8B-B14F-4D97-AF65-F5344CB8AC3E}">
        <p14:creationId xmlns:p14="http://schemas.microsoft.com/office/powerpoint/2010/main" val="30251848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32"/>
                                        </p:tgtEl>
                                      </p:cBhvr>
                                    </p:animEffect>
                                    <p:animScale>
                                      <p:cBhvr>
                                        <p:cTn id="7" dur="250" autoRev="1" fill="hold"/>
                                        <p:tgtEl>
                                          <p:spTgt spid="3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test stand upgrade</a:t>
            </a:r>
            <a:endParaRPr lang="en-US" dirty="0"/>
          </a:p>
        </p:txBody>
      </p:sp>
      <p:sp>
        <p:nvSpPr>
          <p:cNvPr id="4" name="Footer Placeholder 3"/>
          <p:cNvSpPr>
            <a:spLocks noGrp="1"/>
          </p:cNvSpPr>
          <p:nvPr>
            <p:ph type="ftr" sz="quarter" idx="11"/>
          </p:nvPr>
        </p:nvSpPr>
        <p:spPr/>
        <p:txBody>
          <a:bodyPr/>
          <a:lstStyle/>
          <a:p>
            <a:r>
              <a:rPr lang="en-GB" noProof="0" smtClean="0"/>
              <a:t>Marta Bajko for QXF REview June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10800000">
            <a:off x="442392" y="1419623"/>
            <a:ext cx="8244408" cy="2403436"/>
          </a:xfrm>
          <a:prstGeom prst="rect">
            <a:avLst/>
          </a:prstGeom>
        </p:spPr>
      </p:pic>
      <p:sp>
        <p:nvSpPr>
          <p:cNvPr id="7" name="Rectangle 6"/>
          <p:cNvSpPr/>
          <p:nvPr/>
        </p:nvSpPr>
        <p:spPr>
          <a:xfrm>
            <a:off x="442392" y="1491629"/>
            <a:ext cx="1537320" cy="2331429"/>
          </a:xfrm>
          <a:prstGeom prst="rect">
            <a:avLst/>
          </a:prstGeom>
          <a:noFill/>
          <a:ln w="5715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2483768" y="1995686"/>
            <a:ext cx="2592288" cy="624211"/>
          </a:xfrm>
          <a:prstGeom prst="rect">
            <a:avLst/>
          </a:prstGeom>
          <a:noFill/>
          <a:ln w="5715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595894" y="4037955"/>
            <a:ext cx="7892938" cy="461665"/>
          </a:xfrm>
          <a:prstGeom prst="rect">
            <a:avLst/>
          </a:prstGeom>
          <a:solidFill>
            <a:srgbClr val="FFFF00"/>
          </a:solidFill>
        </p:spPr>
        <p:txBody>
          <a:bodyPr wrap="square" rtlCol="0">
            <a:spAutoFit/>
          </a:bodyPr>
          <a:lstStyle/>
          <a:p>
            <a:pPr algn="just"/>
            <a:r>
              <a:rPr lang="en-GB" sz="1200" dirty="0" smtClean="0"/>
              <a:t>The vertical cryostats zone , called Cluster G of about 400 m</a:t>
            </a:r>
            <a:r>
              <a:rPr lang="en-GB" sz="1200" baseline="30000" dirty="0" smtClean="0"/>
              <a:t>2</a:t>
            </a:r>
            <a:r>
              <a:rPr lang="en-GB" sz="1200" dirty="0" smtClean="0"/>
              <a:t> is under upgrade with an extra space called Cluster D of 150 m</a:t>
            </a:r>
            <a:r>
              <a:rPr lang="en-GB" sz="1200" baseline="30000" dirty="0" smtClean="0"/>
              <a:t>2</a:t>
            </a:r>
            <a:r>
              <a:rPr lang="en-GB" sz="1200" dirty="0" smtClean="0"/>
              <a:t> to accommodate the test of </a:t>
            </a:r>
            <a:r>
              <a:rPr lang="en-GB" sz="1200" b="1" dirty="0" smtClean="0"/>
              <a:t>larger diameter</a:t>
            </a:r>
            <a:r>
              <a:rPr lang="en-GB" sz="1200" dirty="0" smtClean="0"/>
              <a:t> magnets @ </a:t>
            </a:r>
            <a:r>
              <a:rPr lang="en-GB" sz="1200" b="1" dirty="0" smtClean="0"/>
              <a:t>higher operating current</a:t>
            </a:r>
            <a:r>
              <a:rPr lang="en-GB" sz="1200" dirty="0" smtClean="0"/>
              <a:t> for HL LHC.</a:t>
            </a:r>
            <a:endParaRPr lang="en-GB" sz="1200" dirty="0"/>
          </a:p>
        </p:txBody>
      </p:sp>
      <p:sp>
        <p:nvSpPr>
          <p:cNvPr id="11" name="TextBox 10"/>
          <p:cNvSpPr txBox="1"/>
          <p:nvPr/>
        </p:nvSpPr>
        <p:spPr>
          <a:xfrm>
            <a:off x="517106" y="1050290"/>
            <a:ext cx="1159505" cy="369332"/>
          </a:xfrm>
          <a:prstGeom prst="rect">
            <a:avLst/>
          </a:prstGeom>
          <a:noFill/>
          <a:ln>
            <a:noFill/>
          </a:ln>
        </p:spPr>
        <p:txBody>
          <a:bodyPr wrap="none" rtlCol="0">
            <a:spAutoFit/>
          </a:bodyPr>
          <a:lstStyle/>
          <a:p>
            <a:r>
              <a:rPr lang="en-US" dirty="0" smtClean="0">
                <a:solidFill>
                  <a:srgbClr val="000000"/>
                </a:solidFill>
              </a:rPr>
              <a:t>Cluster G</a:t>
            </a:r>
            <a:endParaRPr lang="en-US" dirty="0">
              <a:solidFill>
                <a:srgbClr val="000000"/>
              </a:solidFill>
            </a:endParaRPr>
          </a:p>
        </p:txBody>
      </p:sp>
      <p:sp>
        <p:nvSpPr>
          <p:cNvPr id="12" name="TextBox 11"/>
          <p:cNvSpPr txBox="1"/>
          <p:nvPr/>
        </p:nvSpPr>
        <p:spPr>
          <a:xfrm>
            <a:off x="3131841" y="1016393"/>
            <a:ext cx="1146656" cy="369332"/>
          </a:xfrm>
          <a:prstGeom prst="rect">
            <a:avLst/>
          </a:prstGeom>
          <a:noFill/>
        </p:spPr>
        <p:txBody>
          <a:bodyPr wrap="none" rtlCol="0">
            <a:spAutoFit/>
          </a:bodyPr>
          <a:lstStyle/>
          <a:p>
            <a:r>
              <a:rPr lang="en-US" dirty="0" smtClean="0"/>
              <a:t>Cluster D</a:t>
            </a:r>
            <a:endParaRPr lang="en-US" dirty="0"/>
          </a:p>
        </p:txBody>
      </p:sp>
      <p:pic>
        <p:nvPicPr>
          <p:cNvPr id="13" name="Image 6" descr="CERN-logo_outline.jpg"/>
          <p:cNvPicPr>
            <a:picLocks noChangeAspect="1"/>
          </p:cNvPicPr>
          <p:nvPr/>
        </p:nvPicPr>
        <p:blipFill>
          <a:blip r:embed="rId4"/>
          <a:stretch>
            <a:fillRect/>
          </a:stretch>
        </p:blipFill>
        <p:spPr>
          <a:xfrm>
            <a:off x="1414272" y="4554000"/>
            <a:ext cx="494185" cy="486000"/>
          </a:xfrm>
          <a:prstGeom prst="rect">
            <a:avLst/>
          </a:prstGeom>
        </p:spPr>
      </p:pic>
    </p:spTree>
    <p:extLst>
      <p:ext uri="{BB962C8B-B14F-4D97-AF65-F5344CB8AC3E}">
        <p14:creationId xmlns:p14="http://schemas.microsoft.com/office/powerpoint/2010/main" val="41067652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3" presetClass="exit" presetSubtype="10" fill="hold" grpId="0" nodeType="clickEffect">
                                  <p:stCondLst>
                                    <p:cond delay="0"/>
                                  </p:stCondLst>
                                  <p:childTnLst>
                                    <p:animEffect transition="out" filter="blinds(horizontal)">
                                      <p:cBhvr>
                                        <p:cTn id="20" dur="500"/>
                                        <p:tgtEl>
                                          <p:spTgt spid="12"/>
                                        </p:tgtEl>
                                      </p:cBhvr>
                                    </p:animEffect>
                                    <p:set>
                                      <p:cBhvr>
                                        <p:cTn id="21" dur="1" fill="hold">
                                          <p:stCondLst>
                                            <p:cond delay="499"/>
                                          </p:stCondLst>
                                        </p:cTn>
                                        <p:tgtEl>
                                          <p:spTgt spid="12"/>
                                        </p:tgtEl>
                                        <p:attrNameLst>
                                          <p:attrName>style.visibility</p:attrName>
                                        </p:attrNameLst>
                                      </p:cBhvr>
                                      <p:to>
                                        <p:strVal val="hidden"/>
                                      </p:to>
                                    </p:set>
                                  </p:childTnLst>
                                </p:cTn>
                              </p:par>
                              <p:par>
                                <p:cTn id="22" presetID="3" presetClass="exit" presetSubtype="10" fill="hold" grpId="0" nodeType="withEffect">
                                  <p:stCondLst>
                                    <p:cond delay="0"/>
                                  </p:stCondLst>
                                  <p:childTnLst>
                                    <p:animEffect transition="out" filter="blinds(horizontal)">
                                      <p:cBhvr>
                                        <p:cTn id="23" dur="500"/>
                                        <p:tgtEl>
                                          <p:spTgt spid="8"/>
                                        </p:tgtEl>
                                      </p:cBhvr>
                                    </p:animEffect>
                                    <p:set>
                                      <p:cBhvr>
                                        <p:cTn id="24" dur="1" fill="hold">
                                          <p:stCondLst>
                                            <p:cond delay="499"/>
                                          </p:stCondLst>
                                        </p:cTn>
                                        <p:tgtEl>
                                          <p:spTgt spid="8"/>
                                        </p:tgtEl>
                                        <p:attrNameLst>
                                          <p:attrName>style.visibility</p:attrName>
                                        </p:attrNameLst>
                                      </p:cBhvr>
                                      <p:to>
                                        <p:strVal val="hidden"/>
                                      </p:to>
                                    </p:set>
                                  </p:childTnLst>
                                </p:cTn>
                              </p:par>
                              <p:par>
                                <p:cTn id="25" presetID="3" presetClass="exit" presetSubtype="10" fill="hold" grpId="0" nodeType="withEffect">
                                  <p:stCondLst>
                                    <p:cond delay="0"/>
                                  </p:stCondLst>
                                  <p:childTnLst>
                                    <p:animEffect transition="out" filter="blinds(horizontal)">
                                      <p:cBhvr>
                                        <p:cTn id="26" dur="500"/>
                                        <p:tgtEl>
                                          <p:spTgt spid="9"/>
                                        </p:tgtEl>
                                      </p:cBhvr>
                                    </p:animEffect>
                                    <p:set>
                                      <p:cBhvr>
                                        <p:cTn id="27"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8" grpId="1" animBg="1"/>
      <p:bldP spid="9" grpId="0" animBg="1"/>
      <p:bldP spid="9" grpId="1" animBg="1"/>
      <p:bldP spid="11" grpId="0"/>
      <p:bldP spid="12" grpId="0"/>
      <p:bldP spid="12"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800" y="135000"/>
            <a:ext cx="7920000" cy="540000"/>
          </a:xfrm>
        </p:spPr>
        <p:txBody>
          <a:bodyPr/>
          <a:lstStyle/>
          <a:p>
            <a:r>
              <a:rPr lang="en-GB" dirty="0" smtClean="0"/>
              <a:t>Cluster G upgrade</a:t>
            </a:r>
            <a:endParaRPr lang="en-US" dirty="0"/>
          </a:p>
        </p:txBody>
      </p:sp>
      <p:sp>
        <p:nvSpPr>
          <p:cNvPr id="4" name="Footer Placeholder 3"/>
          <p:cNvSpPr>
            <a:spLocks noGrp="1"/>
          </p:cNvSpPr>
          <p:nvPr>
            <p:ph type="ftr" sz="quarter" idx="11"/>
          </p:nvPr>
        </p:nvSpPr>
        <p:spPr/>
        <p:txBody>
          <a:bodyPr/>
          <a:lstStyle/>
          <a:p>
            <a:r>
              <a:rPr lang="en-GB" noProof="0" smtClean="0"/>
              <a:t>Marta Bajko for QXF REview June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619892" y="1000582"/>
            <a:ext cx="2447832" cy="3473505"/>
          </a:xfrm>
          <a:prstGeom prst="rect">
            <a:avLst/>
          </a:prstGeom>
          <a:ln w="57150" cmpd="sng">
            <a:solidFill>
              <a:srgbClr val="FFFF00"/>
            </a:solidFill>
          </a:ln>
        </p:spPr>
      </p:pic>
      <p:pic>
        <p:nvPicPr>
          <p:cNvPr id="7" name="Picture 6"/>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10503" b="89934" l="7107" r="89848">
                        <a14:foregroundMark x1="14213" y1="78337" x2="14213" y2="78337"/>
                        <a14:foregroundMark x1="28765" y1="68271" x2="28765" y2="68271"/>
                        <a14:foregroundMark x1="62437" y1="79212" x2="62437" y2="79212"/>
                        <a14:foregroundMark x1="74112" y1="66083" x2="74112" y2="66083"/>
                        <a14:backgroundMark x1="68359" y1="73304" x2="68359" y2="73304"/>
                      </a14:backgroundRemoval>
                    </a14:imgEffect>
                  </a14:imgLayer>
                </a14:imgProps>
              </a:ext>
              <a:ext uri="{28A0092B-C50C-407E-A947-70E740481C1C}">
                <a14:useLocalDpi xmlns:a14="http://schemas.microsoft.com/office/drawing/2010/main"/>
              </a:ext>
            </a:extLst>
          </a:blip>
          <a:srcRect/>
          <a:stretch/>
        </p:blipFill>
        <p:spPr bwMode="auto">
          <a:xfrm rot="2600030">
            <a:off x="5232013" y="1000592"/>
            <a:ext cx="3780044" cy="3080412"/>
          </a:xfrm>
          <a:prstGeom prst="rect">
            <a:avLst/>
          </a:prstGeom>
          <a:noFill/>
          <a:ln>
            <a:noFill/>
          </a:ln>
          <a:effectLst/>
          <a:extLst/>
        </p:spPr>
      </p:pic>
      <p:pic>
        <p:nvPicPr>
          <p:cNvPr id="16" name="Picture 15"/>
          <p:cNvPicPr/>
          <p:nvPr/>
        </p:nvPicPr>
        <p:blipFill>
          <a:blip r:embed="rId5" cstate="print">
            <a:extLst>
              <a:ext uri="{28A0092B-C50C-407E-A947-70E740481C1C}">
                <a14:useLocalDpi xmlns:a14="http://schemas.microsoft.com/office/drawing/2010/main"/>
              </a:ext>
            </a:extLst>
          </a:blip>
          <a:srcRect/>
          <a:stretch>
            <a:fillRect/>
          </a:stretch>
        </p:blipFill>
        <p:spPr bwMode="auto">
          <a:xfrm rot="10800000">
            <a:off x="4232920" y="987576"/>
            <a:ext cx="1462108" cy="1898720"/>
          </a:xfrm>
          <a:prstGeom prst="rect">
            <a:avLst/>
          </a:prstGeom>
          <a:noFill/>
          <a:ln>
            <a:solidFill>
              <a:schemeClr val="accent6">
                <a:lumMod val="75000"/>
              </a:schemeClr>
            </a:solidFill>
          </a:ln>
          <a:effectLst/>
        </p:spPr>
      </p:pic>
      <p:sp>
        <p:nvSpPr>
          <p:cNvPr id="19" name="TextBox 18"/>
          <p:cNvSpPr txBox="1"/>
          <p:nvPr/>
        </p:nvSpPr>
        <p:spPr>
          <a:xfrm>
            <a:off x="2699792" y="1107789"/>
            <a:ext cx="1284380" cy="1384995"/>
          </a:xfrm>
          <a:prstGeom prst="rect">
            <a:avLst/>
          </a:prstGeom>
          <a:solidFill>
            <a:schemeClr val="bg1">
              <a:lumMod val="75000"/>
            </a:schemeClr>
          </a:solidFill>
        </p:spPr>
        <p:txBody>
          <a:bodyPr wrap="square" rtlCol="0">
            <a:spAutoFit/>
          </a:bodyPr>
          <a:lstStyle/>
          <a:p>
            <a:pPr algn="ctr"/>
            <a:r>
              <a:rPr lang="en-GB" sz="1200" dirty="0" smtClean="0"/>
              <a:t>The circuit is distributing current towards vertical cryostats or the feed box via a </a:t>
            </a:r>
            <a:r>
              <a:rPr lang="en-GB" sz="1200" dirty="0" err="1" smtClean="0"/>
              <a:t>commutator</a:t>
            </a:r>
            <a:endParaRPr lang="en-GB" sz="1200" dirty="0"/>
          </a:p>
        </p:txBody>
      </p:sp>
      <p:grpSp>
        <p:nvGrpSpPr>
          <p:cNvPr id="42" name="Group 41"/>
          <p:cNvGrpSpPr/>
          <p:nvPr/>
        </p:nvGrpSpPr>
        <p:grpSpPr>
          <a:xfrm>
            <a:off x="3059832" y="2955731"/>
            <a:ext cx="2952328" cy="646332"/>
            <a:chOff x="3059832" y="2955731"/>
            <a:chExt cx="2952328" cy="646332"/>
          </a:xfrm>
        </p:grpSpPr>
        <p:sp>
          <p:nvSpPr>
            <p:cNvPr id="9" name="TextBox 8"/>
            <p:cNvSpPr txBox="1"/>
            <p:nvPr/>
          </p:nvSpPr>
          <p:spPr>
            <a:xfrm>
              <a:off x="4232920" y="2955732"/>
              <a:ext cx="1779240" cy="646331"/>
            </a:xfrm>
            <a:prstGeom prst="rect">
              <a:avLst/>
            </a:prstGeom>
            <a:solidFill>
              <a:schemeClr val="bg1"/>
            </a:solidFill>
            <a:ln>
              <a:solidFill>
                <a:srgbClr val="006E8E"/>
              </a:solidFill>
            </a:ln>
          </p:spPr>
          <p:txBody>
            <a:bodyPr wrap="square" rtlCol="0">
              <a:spAutoFit/>
            </a:bodyPr>
            <a:lstStyle/>
            <a:p>
              <a:pPr algn="ctr"/>
              <a:r>
                <a:rPr lang="en-GB" sz="1200" dirty="0" smtClean="0"/>
                <a:t>“LONG” CRYOSTAT : </a:t>
              </a:r>
            </a:p>
            <a:p>
              <a:pPr algn="ctr"/>
              <a:r>
                <a:rPr lang="en-GB" sz="1200" dirty="0" smtClean="0"/>
                <a:t>3.8 m long and 600 mm diameter  @ 1. 9 K</a:t>
              </a:r>
              <a:endParaRPr lang="en-GB" sz="1200" dirty="0"/>
            </a:p>
          </p:txBody>
        </p:sp>
        <p:cxnSp>
          <p:nvCxnSpPr>
            <p:cNvPr id="24" name="Elbow Connector 23"/>
            <p:cNvCxnSpPr/>
            <p:nvPr/>
          </p:nvCxnSpPr>
          <p:spPr>
            <a:xfrm flipV="1">
              <a:off x="3059832" y="2955731"/>
              <a:ext cx="1275238" cy="377178"/>
            </a:xfrm>
            <a:prstGeom prst="bentConnector3">
              <a:avLst/>
            </a:prstGeom>
          </p:spPr>
          <p:style>
            <a:lnRef idx="2">
              <a:schemeClr val="accent1"/>
            </a:lnRef>
            <a:fillRef idx="0">
              <a:schemeClr val="accent1"/>
            </a:fillRef>
            <a:effectRef idx="1">
              <a:schemeClr val="accent1"/>
            </a:effectRef>
            <a:fontRef idx="minor">
              <a:schemeClr val="tx1"/>
            </a:fontRef>
          </p:style>
        </p:cxnSp>
      </p:grpSp>
      <p:grpSp>
        <p:nvGrpSpPr>
          <p:cNvPr id="39" name="Group 38"/>
          <p:cNvGrpSpPr/>
          <p:nvPr/>
        </p:nvGrpSpPr>
        <p:grpSpPr>
          <a:xfrm>
            <a:off x="337638" y="944145"/>
            <a:ext cx="1567362" cy="1200329"/>
            <a:chOff x="337638" y="944145"/>
            <a:chExt cx="1567362" cy="1200329"/>
          </a:xfrm>
        </p:grpSpPr>
        <p:sp>
          <p:nvSpPr>
            <p:cNvPr id="13" name="TextBox 12"/>
            <p:cNvSpPr txBox="1"/>
            <p:nvPr/>
          </p:nvSpPr>
          <p:spPr>
            <a:xfrm>
              <a:off x="337638" y="944145"/>
              <a:ext cx="1188812" cy="1200329"/>
            </a:xfrm>
            <a:prstGeom prst="rect">
              <a:avLst/>
            </a:prstGeom>
            <a:solidFill>
              <a:srgbClr val="FFFFFF"/>
            </a:solidFill>
            <a:ln>
              <a:solidFill>
                <a:srgbClr val="006E8E"/>
              </a:solidFill>
            </a:ln>
          </p:spPr>
          <p:txBody>
            <a:bodyPr wrap="square" rtlCol="0">
              <a:spAutoFit/>
            </a:bodyPr>
            <a:lstStyle/>
            <a:p>
              <a:pPr algn="ctr"/>
              <a:r>
                <a:rPr lang="en-GB" sz="1200" dirty="0" smtClean="0"/>
                <a:t>20 KA POWER CONVERTER</a:t>
              </a:r>
            </a:p>
            <a:p>
              <a:pPr algn="ctr"/>
              <a:r>
                <a:rPr lang="en-GB" sz="1200" dirty="0"/>
                <a:t>w</a:t>
              </a:r>
              <a:r>
                <a:rPr lang="en-GB" sz="1200" dirty="0" smtClean="0"/>
                <a:t>ith EE and DUMP RESISTOR</a:t>
              </a:r>
              <a:endParaRPr lang="en-GB" sz="1200" dirty="0"/>
            </a:p>
          </p:txBody>
        </p:sp>
        <p:cxnSp>
          <p:nvCxnSpPr>
            <p:cNvPr id="26" name="Elbow Connector 25"/>
            <p:cNvCxnSpPr>
              <a:endCxn id="13" idx="0"/>
            </p:cNvCxnSpPr>
            <p:nvPr/>
          </p:nvCxnSpPr>
          <p:spPr>
            <a:xfrm rot="10800000">
              <a:off x="932044" y="944146"/>
              <a:ext cx="972956" cy="403469"/>
            </a:xfrm>
            <a:prstGeom prst="bentConnector4">
              <a:avLst>
                <a:gd name="adj1" fmla="val 19454"/>
                <a:gd name="adj2" fmla="val 156659"/>
              </a:avLst>
            </a:prstGeom>
          </p:spPr>
          <p:style>
            <a:lnRef idx="2">
              <a:schemeClr val="accent1"/>
            </a:lnRef>
            <a:fillRef idx="0">
              <a:schemeClr val="accent1"/>
            </a:fillRef>
            <a:effectRef idx="1">
              <a:schemeClr val="accent1"/>
            </a:effectRef>
            <a:fontRef idx="minor">
              <a:schemeClr val="tx1"/>
            </a:fontRef>
          </p:style>
        </p:cxnSp>
      </p:grpSp>
      <p:grpSp>
        <p:nvGrpSpPr>
          <p:cNvPr id="40" name="Group 39"/>
          <p:cNvGrpSpPr/>
          <p:nvPr/>
        </p:nvGrpSpPr>
        <p:grpSpPr>
          <a:xfrm>
            <a:off x="64240" y="2370706"/>
            <a:ext cx="2131496" cy="1069775"/>
            <a:chOff x="64240" y="2370706"/>
            <a:chExt cx="2131496" cy="1069775"/>
          </a:xfrm>
        </p:grpSpPr>
        <p:sp>
          <p:nvSpPr>
            <p:cNvPr id="11" name="TextBox 10"/>
            <p:cNvSpPr txBox="1"/>
            <p:nvPr/>
          </p:nvSpPr>
          <p:spPr>
            <a:xfrm>
              <a:off x="64240" y="2370706"/>
              <a:ext cx="1483424" cy="646331"/>
            </a:xfrm>
            <a:prstGeom prst="rect">
              <a:avLst/>
            </a:prstGeom>
            <a:solidFill>
              <a:srgbClr val="FFFFFF"/>
            </a:solidFill>
            <a:ln>
              <a:solidFill>
                <a:schemeClr val="bg2">
                  <a:lumMod val="75000"/>
                </a:schemeClr>
              </a:solidFill>
            </a:ln>
          </p:spPr>
          <p:txBody>
            <a:bodyPr wrap="square" rtlCol="0">
              <a:spAutoFit/>
            </a:bodyPr>
            <a:lstStyle/>
            <a:p>
              <a:pPr algn="ctr"/>
              <a:r>
                <a:rPr lang="en-GB" sz="1200" dirty="0" smtClean="0"/>
                <a:t>“DIODE/LEAD” CRYOSTAT : </a:t>
              </a:r>
            </a:p>
            <a:p>
              <a:pPr algn="ctr"/>
              <a:r>
                <a:rPr lang="en-GB" sz="1200" dirty="0" smtClean="0"/>
                <a:t>@ 4.2 K</a:t>
              </a:r>
              <a:endParaRPr lang="en-GB" sz="1200" dirty="0"/>
            </a:p>
          </p:txBody>
        </p:sp>
        <p:cxnSp>
          <p:nvCxnSpPr>
            <p:cNvPr id="28" name="Elbow Connector 27"/>
            <p:cNvCxnSpPr>
              <a:endCxn id="11" idx="2"/>
            </p:cNvCxnSpPr>
            <p:nvPr/>
          </p:nvCxnSpPr>
          <p:spPr>
            <a:xfrm rot="10800000">
              <a:off x="805952" y="3017038"/>
              <a:ext cx="1389784" cy="423443"/>
            </a:xfrm>
            <a:prstGeom prst="bentConnector2">
              <a:avLst/>
            </a:prstGeom>
          </p:spPr>
          <p:style>
            <a:lnRef idx="2">
              <a:schemeClr val="accent1"/>
            </a:lnRef>
            <a:fillRef idx="0">
              <a:schemeClr val="accent1"/>
            </a:fillRef>
            <a:effectRef idx="1">
              <a:schemeClr val="accent1"/>
            </a:effectRef>
            <a:fontRef idx="minor">
              <a:schemeClr val="tx1"/>
            </a:fontRef>
          </p:style>
        </p:cxnSp>
      </p:grpSp>
      <p:grpSp>
        <p:nvGrpSpPr>
          <p:cNvPr id="44" name="Group 43"/>
          <p:cNvGrpSpPr/>
          <p:nvPr/>
        </p:nvGrpSpPr>
        <p:grpSpPr>
          <a:xfrm>
            <a:off x="64240" y="3500303"/>
            <a:ext cx="1840763" cy="1015663"/>
            <a:chOff x="64240" y="3500303"/>
            <a:chExt cx="1840763" cy="1015663"/>
          </a:xfrm>
        </p:grpSpPr>
        <p:sp>
          <p:nvSpPr>
            <p:cNvPr id="10" name="TextBox 9"/>
            <p:cNvSpPr txBox="1"/>
            <p:nvPr/>
          </p:nvSpPr>
          <p:spPr>
            <a:xfrm>
              <a:off x="64240" y="3500303"/>
              <a:ext cx="1462210" cy="1015663"/>
            </a:xfrm>
            <a:prstGeom prst="rect">
              <a:avLst/>
            </a:prstGeom>
            <a:solidFill>
              <a:srgbClr val="FFFFFF"/>
            </a:solidFill>
            <a:ln>
              <a:solidFill>
                <a:srgbClr val="006E8E"/>
              </a:solidFill>
            </a:ln>
          </p:spPr>
          <p:txBody>
            <a:bodyPr wrap="square" rtlCol="0">
              <a:spAutoFit/>
            </a:bodyPr>
            <a:lstStyle/>
            <a:p>
              <a:pPr algn="ctr"/>
              <a:r>
                <a:rPr lang="en-GB" sz="1200" dirty="0" smtClean="0"/>
                <a:t>“SIEGTAL” CRYOSTAT : </a:t>
              </a:r>
            </a:p>
            <a:p>
              <a:pPr algn="ctr"/>
              <a:r>
                <a:rPr lang="en-GB" sz="1200" dirty="0" smtClean="0"/>
                <a:t>1.4 m long and 800 mm diameter @ 1. 9 K</a:t>
              </a:r>
              <a:endParaRPr lang="en-GB" sz="1200" dirty="0"/>
            </a:p>
          </p:txBody>
        </p:sp>
        <p:cxnSp>
          <p:nvCxnSpPr>
            <p:cNvPr id="30" name="Elbow Connector 29"/>
            <p:cNvCxnSpPr/>
            <p:nvPr/>
          </p:nvCxnSpPr>
          <p:spPr>
            <a:xfrm rot="10800000" flipV="1">
              <a:off x="1405114" y="3507854"/>
              <a:ext cx="499889" cy="278874"/>
            </a:xfrm>
            <a:prstGeom prst="bentConnector3">
              <a:avLst/>
            </a:prstGeom>
          </p:spPr>
          <p:style>
            <a:lnRef idx="2">
              <a:schemeClr val="accent1"/>
            </a:lnRef>
            <a:fillRef idx="0">
              <a:schemeClr val="accent1"/>
            </a:fillRef>
            <a:effectRef idx="1">
              <a:schemeClr val="accent1"/>
            </a:effectRef>
            <a:fontRef idx="minor">
              <a:schemeClr val="tx1"/>
            </a:fontRef>
          </p:style>
        </p:cxnSp>
      </p:grpSp>
      <p:grpSp>
        <p:nvGrpSpPr>
          <p:cNvPr id="43" name="Group 42"/>
          <p:cNvGrpSpPr/>
          <p:nvPr/>
        </p:nvGrpSpPr>
        <p:grpSpPr>
          <a:xfrm>
            <a:off x="2393112" y="637767"/>
            <a:ext cx="6521172" cy="3839584"/>
            <a:chOff x="2393112" y="637767"/>
            <a:chExt cx="6521172" cy="3839584"/>
          </a:xfrm>
        </p:grpSpPr>
        <p:sp>
          <p:nvSpPr>
            <p:cNvPr id="8" name="TextBox 7"/>
            <p:cNvSpPr txBox="1"/>
            <p:nvPr/>
          </p:nvSpPr>
          <p:spPr>
            <a:xfrm>
              <a:off x="4283748" y="3786729"/>
              <a:ext cx="1411280" cy="646331"/>
            </a:xfrm>
            <a:prstGeom prst="rect">
              <a:avLst/>
            </a:prstGeom>
            <a:solidFill>
              <a:srgbClr val="FFFFFF"/>
            </a:solidFill>
            <a:ln>
              <a:solidFill>
                <a:srgbClr val="006E8E"/>
              </a:solidFill>
            </a:ln>
          </p:spPr>
          <p:txBody>
            <a:bodyPr wrap="square" rtlCol="0">
              <a:spAutoFit/>
            </a:bodyPr>
            <a:lstStyle/>
            <a:p>
              <a:pPr algn="ctr"/>
              <a:r>
                <a:rPr lang="en-GB" sz="1200" dirty="0" smtClean="0"/>
                <a:t>CRYOGENIC </a:t>
              </a:r>
            </a:p>
            <a:p>
              <a:pPr algn="ctr"/>
              <a:r>
                <a:rPr lang="en-GB" sz="1200" dirty="0" smtClean="0"/>
                <a:t>FEED BOX FOR </a:t>
              </a:r>
            </a:p>
            <a:p>
              <a:pPr algn="ctr"/>
              <a:r>
                <a:rPr lang="en-GB" sz="1200" dirty="0" smtClean="0"/>
                <a:t>He 4.2-80 K</a:t>
              </a:r>
              <a:endParaRPr lang="en-GB" sz="1200" dirty="0"/>
            </a:p>
          </p:txBody>
        </p:sp>
        <p:grpSp>
          <p:nvGrpSpPr>
            <p:cNvPr id="41" name="Group 40"/>
            <p:cNvGrpSpPr/>
            <p:nvPr/>
          </p:nvGrpSpPr>
          <p:grpSpPr>
            <a:xfrm>
              <a:off x="2393112" y="637767"/>
              <a:ext cx="6521172" cy="3839584"/>
              <a:chOff x="2393112" y="637766"/>
              <a:chExt cx="6521172" cy="3839584"/>
            </a:xfrm>
          </p:grpSpPr>
          <p:sp>
            <p:nvSpPr>
              <p:cNvPr id="12" name="TextBox 11"/>
              <p:cNvSpPr txBox="1"/>
              <p:nvPr/>
            </p:nvSpPr>
            <p:spPr>
              <a:xfrm>
                <a:off x="6018136" y="3507854"/>
                <a:ext cx="2874346" cy="969496"/>
              </a:xfrm>
              <a:prstGeom prst="rect">
                <a:avLst/>
              </a:prstGeom>
              <a:solidFill>
                <a:srgbClr val="FFFF00"/>
              </a:solidFill>
            </p:spPr>
            <p:txBody>
              <a:bodyPr wrap="square" rtlCol="0">
                <a:spAutoFit/>
              </a:bodyPr>
              <a:lstStyle/>
              <a:p>
                <a:r>
                  <a:rPr lang="en-GB" sz="1050" dirty="0" smtClean="0"/>
                  <a:t>The new cryostat in this zone is the:</a:t>
                </a:r>
              </a:p>
              <a:p>
                <a:endParaRPr lang="en-GB" sz="1050" dirty="0" smtClean="0"/>
              </a:p>
              <a:p>
                <a:pPr algn="ctr"/>
                <a:r>
                  <a:rPr lang="en-GB" sz="1200" dirty="0" smtClean="0"/>
                  <a:t>“HFM” CRYOSTAT ALLOWING MAGNETS TO BE TESTED WITH </a:t>
                </a:r>
              </a:p>
              <a:p>
                <a:pPr algn="ctr"/>
                <a:r>
                  <a:rPr lang="en-GB" sz="1200" dirty="0" smtClean="0"/>
                  <a:t>1500 mm diameter  and </a:t>
                </a:r>
                <a:r>
                  <a:rPr lang="en-GB" sz="1200" dirty="0"/>
                  <a:t>2. 5 </a:t>
                </a:r>
                <a:r>
                  <a:rPr lang="en-GB" sz="1200" dirty="0" smtClean="0"/>
                  <a:t>m length</a:t>
                </a:r>
                <a:endParaRPr lang="en-GB" sz="1200" dirty="0"/>
              </a:p>
            </p:txBody>
          </p:sp>
          <p:sp>
            <p:nvSpPr>
              <p:cNvPr id="15" name="Oval 14"/>
              <p:cNvSpPr/>
              <p:nvPr/>
            </p:nvSpPr>
            <p:spPr>
              <a:xfrm>
                <a:off x="2393112" y="3332909"/>
                <a:ext cx="390128" cy="349890"/>
              </a:xfrm>
              <a:prstGeom prst="ellipse">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TextBox 16"/>
              <p:cNvSpPr txBox="1"/>
              <p:nvPr/>
            </p:nvSpPr>
            <p:spPr>
              <a:xfrm>
                <a:off x="7171692" y="637766"/>
                <a:ext cx="1742592" cy="1015663"/>
              </a:xfrm>
              <a:prstGeom prst="rect">
                <a:avLst/>
              </a:prstGeom>
              <a:solidFill>
                <a:srgbClr val="FFFF00"/>
              </a:solidFill>
            </p:spPr>
            <p:txBody>
              <a:bodyPr wrap="square" rtlCol="0">
                <a:spAutoFit/>
              </a:bodyPr>
              <a:lstStyle/>
              <a:p>
                <a:pPr algn="ctr"/>
                <a:r>
                  <a:rPr lang="en-GB" sz="1200" dirty="0" smtClean="0"/>
                  <a:t> PRE COOLING WITH He GAS AND QUENCH BUFFER FOR COLD He RECOVERY</a:t>
                </a:r>
                <a:endParaRPr lang="en-GB" sz="1200" dirty="0"/>
              </a:p>
            </p:txBody>
          </p:sp>
          <p:cxnSp>
            <p:nvCxnSpPr>
              <p:cNvPr id="21" name="Elbow Connector 20"/>
              <p:cNvCxnSpPr>
                <a:stCxn id="15" idx="6"/>
              </p:cNvCxnSpPr>
              <p:nvPr/>
            </p:nvCxnSpPr>
            <p:spPr>
              <a:xfrm>
                <a:off x="2783240" y="3507854"/>
                <a:ext cx="2911788" cy="278874"/>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32" name="Elbow Connector 31"/>
              <p:cNvCxnSpPr>
                <a:stCxn id="12" idx="0"/>
              </p:cNvCxnSpPr>
              <p:nvPr/>
            </p:nvCxnSpPr>
            <p:spPr>
              <a:xfrm rot="5400000" flipH="1" flipV="1">
                <a:off x="7215985" y="3125624"/>
                <a:ext cx="621555" cy="142907"/>
              </a:xfrm>
              <a:prstGeom prst="bentConnector3">
                <a:avLst/>
              </a:prstGeom>
            </p:spPr>
            <p:style>
              <a:lnRef idx="2">
                <a:schemeClr val="accent1"/>
              </a:lnRef>
              <a:fillRef idx="0">
                <a:schemeClr val="accent1"/>
              </a:fillRef>
              <a:effectRef idx="1">
                <a:schemeClr val="accent1"/>
              </a:effectRef>
              <a:fontRef idx="minor">
                <a:schemeClr val="tx1"/>
              </a:fontRef>
            </p:style>
          </p:cxnSp>
          <p:cxnSp>
            <p:nvCxnSpPr>
              <p:cNvPr id="34" name="Elbow Connector 33"/>
              <p:cNvCxnSpPr/>
              <p:nvPr/>
            </p:nvCxnSpPr>
            <p:spPr>
              <a:xfrm rot="5400000" flipH="1" flipV="1">
                <a:off x="8169414" y="1632659"/>
                <a:ext cx="1152128" cy="294007"/>
              </a:xfrm>
              <a:prstGeom prst="bentConnector3">
                <a:avLst/>
              </a:prstGeom>
            </p:spPr>
            <p:style>
              <a:lnRef idx="2">
                <a:schemeClr val="accent1"/>
              </a:lnRef>
              <a:fillRef idx="0">
                <a:schemeClr val="accent1"/>
              </a:fillRef>
              <a:effectRef idx="1">
                <a:schemeClr val="accent1"/>
              </a:effectRef>
              <a:fontRef idx="minor">
                <a:schemeClr val="tx1"/>
              </a:fontRef>
            </p:style>
          </p:cxnSp>
        </p:grpSp>
        <p:cxnSp>
          <p:nvCxnSpPr>
            <p:cNvPr id="37" name="Elbow Connector 36"/>
            <p:cNvCxnSpPr>
              <a:endCxn id="8" idx="1"/>
            </p:cNvCxnSpPr>
            <p:nvPr/>
          </p:nvCxnSpPr>
          <p:spPr>
            <a:xfrm>
              <a:off x="3851920" y="3786729"/>
              <a:ext cx="431828" cy="323166"/>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grpSp>
      <p:cxnSp>
        <p:nvCxnSpPr>
          <p:cNvPr id="18" name="Straight Arrow Connector 17"/>
          <p:cNvCxnSpPr>
            <a:stCxn id="19" idx="3"/>
          </p:cNvCxnSpPr>
          <p:nvPr/>
        </p:nvCxnSpPr>
        <p:spPr>
          <a:xfrm>
            <a:off x="3984172" y="1800287"/>
            <a:ext cx="731844" cy="0"/>
          </a:xfrm>
          <a:prstGeom prst="straightConnector1">
            <a:avLst/>
          </a:prstGeom>
          <a:ln>
            <a:solidFill>
              <a:schemeClr val="accent5">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2089026" y="4671015"/>
            <a:ext cx="5274462" cy="276999"/>
          </a:xfrm>
          <a:prstGeom prst="rect">
            <a:avLst/>
          </a:prstGeom>
          <a:noFill/>
        </p:spPr>
        <p:txBody>
          <a:bodyPr wrap="none" rtlCol="0">
            <a:spAutoFit/>
          </a:bodyPr>
          <a:lstStyle/>
          <a:p>
            <a:r>
              <a:rPr lang="en-US" sz="1200" i="1" dirty="0" smtClean="0"/>
              <a:t>Ref. HFM cryostats is financed by EUCARD and the WP19 task of HL LHC</a:t>
            </a:r>
          </a:p>
        </p:txBody>
      </p:sp>
      <p:pic>
        <p:nvPicPr>
          <p:cNvPr id="35" name="Picture 34" descr="IMG_5852.jp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07504" y="918173"/>
            <a:ext cx="2726870" cy="3597793"/>
          </a:xfrm>
          <a:prstGeom prst="rect">
            <a:avLst/>
          </a:prstGeom>
          <a:ln w="38100" cmpd="sng">
            <a:solidFill>
              <a:srgbClr val="FFFF00"/>
            </a:solidFill>
          </a:ln>
        </p:spPr>
      </p:pic>
      <p:pic>
        <p:nvPicPr>
          <p:cNvPr id="38" name="Picture 37" descr="IMG_6126.jpg"/>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5570657" y="944145"/>
            <a:ext cx="3609855" cy="3571821"/>
          </a:xfrm>
          <a:prstGeom prst="rect">
            <a:avLst/>
          </a:prstGeom>
          <a:ln w="38100" cmpd="sng">
            <a:solidFill>
              <a:srgbClr val="FFFF00"/>
            </a:solidFill>
          </a:ln>
        </p:spPr>
      </p:pic>
      <p:pic>
        <p:nvPicPr>
          <p:cNvPr id="36" name="Image 6" descr="CERN-logo_outline.jpg"/>
          <p:cNvPicPr>
            <a:picLocks noChangeAspect="1"/>
          </p:cNvPicPr>
          <p:nvPr/>
        </p:nvPicPr>
        <p:blipFill>
          <a:blip r:embed="rId8"/>
          <a:stretch>
            <a:fillRect/>
          </a:stretch>
        </p:blipFill>
        <p:spPr>
          <a:xfrm>
            <a:off x="1414272" y="4554000"/>
            <a:ext cx="494185" cy="486000"/>
          </a:xfrm>
          <a:prstGeom prst="rect">
            <a:avLst/>
          </a:prstGeom>
        </p:spPr>
      </p:pic>
      <p:pic>
        <p:nvPicPr>
          <p:cNvPr id="3" name="Picture 2" descr="IMG_6319.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890471" y="936104"/>
            <a:ext cx="2684897" cy="3579862"/>
          </a:xfrm>
          <a:prstGeom prst="rect">
            <a:avLst/>
          </a:prstGeom>
          <a:ln w="38100" cmpd="sng">
            <a:solidFill>
              <a:srgbClr val="FFFF00"/>
            </a:solidFill>
          </a:ln>
        </p:spPr>
      </p:pic>
    </p:spTree>
    <p:extLst>
      <p:ext uri="{BB962C8B-B14F-4D97-AF65-F5344CB8AC3E}">
        <p14:creationId xmlns:p14="http://schemas.microsoft.com/office/powerpoint/2010/main" val="14844587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test stand upgrade</a:t>
            </a:r>
            <a:endParaRPr lang="en-US" dirty="0"/>
          </a:p>
        </p:txBody>
      </p:sp>
      <p:sp>
        <p:nvSpPr>
          <p:cNvPr id="4" name="Footer Placeholder 3"/>
          <p:cNvSpPr>
            <a:spLocks noGrp="1"/>
          </p:cNvSpPr>
          <p:nvPr>
            <p:ph type="ftr" sz="quarter" idx="11"/>
          </p:nvPr>
        </p:nvSpPr>
        <p:spPr/>
        <p:txBody>
          <a:bodyPr/>
          <a:lstStyle/>
          <a:p>
            <a:r>
              <a:rPr lang="en-GB" noProof="0" smtClean="0"/>
              <a:t>Marta Bajko for QXF REview June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10800000">
            <a:off x="442392" y="1419623"/>
            <a:ext cx="8244408" cy="2403436"/>
          </a:xfrm>
          <a:prstGeom prst="rect">
            <a:avLst/>
          </a:prstGeom>
        </p:spPr>
      </p:pic>
      <p:sp>
        <p:nvSpPr>
          <p:cNvPr id="8" name="Rectangle 7"/>
          <p:cNvSpPr/>
          <p:nvPr/>
        </p:nvSpPr>
        <p:spPr>
          <a:xfrm>
            <a:off x="2483768" y="1995686"/>
            <a:ext cx="2592288" cy="624211"/>
          </a:xfrm>
          <a:prstGeom prst="rect">
            <a:avLst/>
          </a:prstGeom>
          <a:noFill/>
          <a:ln w="5715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3131841" y="1016393"/>
            <a:ext cx="1146656" cy="369332"/>
          </a:xfrm>
          <a:prstGeom prst="rect">
            <a:avLst/>
          </a:prstGeom>
          <a:noFill/>
        </p:spPr>
        <p:txBody>
          <a:bodyPr wrap="none" rtlCol="0">
            <a:spAutoFit/>
          </a:bodyPr>
          <a:lstStyle/>
          <a:p>
            <a:r>
              <a:rPr lang="en-US" dirty="0" smtClean="0"/>
              <a:t>Cluster D</a:t>
            </a:r>
            <a:endParaRPr lang="en-US" dirty="0"/>
          </a:p>
        </p:txBody>
      </p:sp>
      <p:pic>
        <p:nvPicPr>
          <p:cNvPr id="9" name="Image 6" descr="CERN-logo_outline.jpg"/>
          <p:cNvPicPr>
            <a:picLocks noChangeAspect="1"/>
          </p:cNvPicPr>
          <p:nvPr/>
        </p:nvPicPr>
        <p:blipFill>
          <a:blip r:embed="rId4"/>
          <a:stretch>
            <a:fillRect/>
          </a:stretch>
        </p:blipFill>
        <p:spPr>
          <a:xfrm>
            <a:off x="1414272" y="4554000"/>
            <a:ext cx="494185" cy="486000"/>
          </a:xfrm>
          <a:prstGeom prst="rect">
            <a:avLst/>
          </a:prstGeom>
        </p:spPr>
      </p:pic>
    </p:spTree>
    <p:extLst>
      <p:ext uri="{BB962C8B-B14F-4D97-AF65-F5344CB8AC3E}">
        <p14:creationId xmlns:p14="http://schemas.microsoft.com/office/powerpoint/2010/main" val="412831883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1" ma:contentTypeDescription="Create a new document." ma:contentTypeScope="" ma:versionID="1a330f7814ea0a273a5526b4afe3676a">
  <xsd:schema xmlns:xsd="http://www.w3.org/2001/XMLSchema" xmlns:xs="http://www.w3.org/2001/XMLSchema" xmlns:p="http://schemas.microsoft.com/office/2006/metadata/properties" xmlns:ns2="8946e33d-fd2f-4ae4-8ee9-d90c129cdf9e" targetNamespace="http://schemas.microsoft.com/office/2006/metadata/properties" ma:root="true" ma:fieldsID="f1ffbfeca08ef966bb5b703d2b456cc0" ns2:_="">
    <xsd:import namespace="8946e33d-fd2f-4ae4-8ee9-d90c129cdf9e"/>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16:9 format</Description0>
  </documentManagement>
</p:properties>
</file>

<file path=customXml/itemProps1.xml><?xml version="1.0" encoding="utf-8"?>
<ds:datastoreItem xmlns:ds="http://schemas.openxmlformats.org/officeDocument/2006/customXml" ds:itemID="{241D4404-AD10-45A1-9E85-053C148423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CAC4BD9-DE6E-4787-B350-E0AE94A3B413}">
  <ds:schemaRefs>
    <ds:schemaRef ds:uri="http://schemas.microsoft.com/sharepoint/v3/contenttype/forms"/>
  </ds:schemaRefs>
</ds:datastoreItem>
</file>

<file path=customXml/itemProps3.xml><?xml version="1.0" encoding="utf-8"?>
<ds:datastoreItem xmlns:ds="http://schemas.openxmlformats.org/officeDocument/2006/customXml" ds:itemID="{1CAE02C9-56D8-471E-9604-BDBFC642C176}">
  <ds:schemaRefs>
    <ds:schemaRef ds:uri="http://www.w3.org/XML/1998/namespace"/>
    <ds:schemaRef ds:uri="8946e33d-fd2f-4ae4-8ee9-d90c129cdf9e"/>
    <ds:schemaRef ds:uri="http://schemas.microsoft.com/office/2006/documentManagement/types"/>
    <ds:schemaRef ds:uri="http://purl.org/dc/terms/"/>
    <ds:schemaRef ds:uri="http://schemas.microsoft.com/office/2006/metadata/properties"/>
    <ds:schemaRef ds:uri="http://schemas.microsoft.com/office/infopath/2007/PartnerControls"/>
    <ds:schemaRef ds:uri="http://purl.org/dc/dcmitype/"/>
    <ds:schemaRef ds:uri="http://purl.org/dc/elements/1.1/"/>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HLU-Pres-test01.thmx</Template>
  <TotalTime>6591</TotalTime>
  <Words>3611</Words>
  <Application>Microsoft Macintosh PowerPoint</Application>
  <PresentationFormat>On-screen Show (16:9)</PresentationFormat>
  <Paragraphs>612</Paragraphs>
  <Slides>34</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36" baseType="lpstr">
      <vt:lpstr>Thème Office</vt:lpstr>
      <vt:lpstr>Document</vt:lpstr>
      <vt:lpstr>2.7 Test facility and test plan at CERN </vt:lpstr>
      <vt:lpstr>PowerPoint Presentation</vt:lpstr>
      <vt:lpstr>Content</vt:lpstr>
      <vt:lpstr>Magnet test stands layout @ CERN</vt:lpstr>
      <vt:lpstr>Magnet test stands layout @ CERN</vt:lpstr>
      <vt:lpstr>PowerPoint Presentation</vt:lpstr>
      <vt:lpstr>Vertical test stand upgrade</vt:lpstr>
      <vt:lpstr>Cluster G upgrade</vt:lpstr>
      <vt:lpstr>Vertical test stand upgrade</vt:lpstr>
      <vt:lpstr>Cluster D test stand</vt:lpstr>
      <vt:lpstr>PowerPoint Presentation</vt:lpstr>
      <vt:lpstr>Cluster D in pictures</vt:lpstr>
      <vt:lpstr>PowerPoint Presentation</vt:lpstr>
      <vt:lpstr>Horizontal test bench upgrade</vt:lpstr>
      <vt:lpstr>Horizontal test bench upgrade</vt:lpstr>
      <vt:lpstr>Status of the Cluster A </vt:lpstr>
      <vt:lpstr>Other modifications of the horizontal benches</vt:lpstr>
      <vt:lpstr>Status of benches for testing at CERN</vt:lpstr>
      <vt:lpstr>Status of Facilities Upgrade</vt:lpstr>
      <vt:lpstr>TEST plan</vt:lpstr>
      <vt:lpstr>Quality assurance documentation</vt:lpstr>
      <vt:lpstr>Test planning</vt:lpstr>
      <vt:lpstr>Risk and Mitigations</vt:lpstr>
      <vt:lpstr>Summary and Conclusions</vt:lpstr>
      <vt:lpstr>Thanks for your attention</vt:lpstr>
      <vt:lpstr>CLUSTER D: electrical circuit</vt:lpstr>
      <vt:lpstr>Cluster D : energy extraction</vt:lpstr>
      <vt:lpstr>Cluster G and D: cryostat and insert </vt:lpstr>
      <vt:lpstr>Cluster G and D : WCC and Current Leads</vt:lpstr>
      <vt:lpstr>Cluster DAQ system</vt:lpstr>
      <vt:lpstr>Test stands : cryogenics upgrade</vt:lpstr>
      <vt:lpstr>Test stands : demineralized water production</vt:lpstr>
      <vt:lpstr>Test stand : HADLING</vt:lpstr>
      <vt:lpstr>New Control room</vt:lpstr>
    </vt:vector>
  </TitlesOfParts>
  <Company>APO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Marta Bajko</cp:lastModifiedBy>
  <cp:revision>200</cp:revision>
  <dcterms:created xsi:type="dcterms:W3CDTF">2016-02-12T09:02:01Z</dcterms:created>
  <dcterms:modified xsi:type="dcterms:W3CDTF">2016-06-06T21:45:21Z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