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6" r:id="rId5"/>
    <p:sldId id="268" r:id="rId6"/>
    <p:sldId id="266" r:id="rId7"/>
    <p:sldId id="267" r:id="rId8"/>
    <p:sldId id="261" r:id="rId9"/>
    <p:sldId id="271" r:id="rId10"/>
    <p:sldId id="263" r:id="rId11"/>
    <p:sldId id="281" r:id="rId12"/>
    <p:sldId id="277" r:id="rId13"/>
    <p:sldId id="287" r:id="rId14"/>
    <p:sldId id="288" r:id="rId15"/>
    <p:sldId id="283" r:id="rId16"/>
    <p:sldId id="284" r:id="rId17"/>
    <p:sldId id="285" r:id="rId18"/>
    <p:sldId id="286" r:id="rId19"/>
    <p:sldId id="289" r:id="rId20"/>
    <p:sldId id="280" r:id="rId2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6" autoAdjust="0"/>
    <p:restoredTop sz="94660"/>
  </p:normalViewPr>
  <p:slideViewPr>
    <p:cSldViewPr snapToObjects="1" showGuides="1">
      <p:cViewPr varScale="1">
        <p:scale>
          <a:sx n="125" d="100"/>
          <a:sy n="125" d="100"/>
        </p:scale>
        <p:origin x="618" y="10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DC18AB-7210-4254-9769-D83915DAA12D}" type="doc">
      <dgm:prSet loTypeId="urn:microsoft.com/office/officeart/2005/8/layout/hierarchy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0C8683E-203D-4B96-A520-603392EA389B}">
      <dgm:prSet phldrT="[Text]"/>
      <dgm:spPr/>
      <dgm:t>
        <a:bodyPr/>
        <a:lstStyle/>
        <a:p>
          <a:r>
            <a:rPr lang="en-GB" dirty="0" smtClean="0"/>
            <a:t>Building</a:t>
          </a:r>
          <a:endParaRPr lang="en-GB" dirty="0"/>
        </a:p>
      </dgm:t>
    </dgm:pt>
    <dgm:pt modelId="{26A1CC8A-AE6D-45D6-A3BF-9A6220A9884B}" type="parTrans" cxnId="{A6BD913B-AFDE-4F95-8D4F-247FC1DBB27B}">
      <dgm:prSet/>
      <dgm:spPr/>
      <dgm:t>
        <a:bodyPr/>
        <a:lstStyle/>
        <a:p>
          <a:endParaRPr lang="en-GB"/>
        </a:p>
      </dgm:t>
    </dgm:pt>
    <dgm:pt modelId="{41013EE8-F550-4BAC-B97C-CACC6F1F4B89}" type="sibTrans" cxnId="{A6BD913B-AFDE-4F95-8D4F-247FC1DBB27B}">
      <dgm:prSet/>
      <dgm:spPr/>
      <dgm:t>
        <a:bodyPr/>
        <a:lstStyle/>
        <a:p>
          <a:endParaRPr lang="en-GB"/>
        </a:p>
      </dgm:t>
    </dgm:pt>
    <dgm:pt modelId="{4631F493-06F6-41E5-AA53-2547389DCDD5}">
      <dgm:prSet phldrT="[Text]"/>
      <dgm:spPr/>
      <dgm:t>
        <a:bodyPr/>
        <a:lstStyle/>
        <a:p>
          <a:r>
            <a:rPr lang="en-GB" dirty="0" smtClean="0"/>
            <a:t>Process</a:t>
          </a:r>
          <a:endParaRPr lang="en-GB" dirty="0"/>
        </a:p>
      </dgm:t>
    </dgm:pt>
    <dgm:pt modelId="{781C2B28-BA3B-4A98-8A1C-9DD00FC36E4F}" type="parTrans" cxnId="{55A9C343-A528-4712-BFCF-5C698348BB11}">
      <dgm:prSet/>
      <dgm:spPr/>
      <dgm:t>
        <a:bodyPr/>
        <a:lstStyle/>
        <a:p>
          <a:endParaRPr lang="en-GB"/>
        </a:p>
      </dgm:t>
    </dgm:pt>
    <dgm:pt modelId="{DAC3BD38-B767-462F-B76E-178E05408E9B}" type="sibTrans" cxnId="{55A9C343-A528-4712-BFCF-5C698348BB11}">
      <dgm:prSet/>
      <dgm:spPr/>
      <dgm:t>
        <a:bodyPr/>
        <a:lstStyle/>
        <a:p>
          <a:endParaRPr lang="en-GB"/>
        </a:p>
      </dgm:t>
    </dgm:pt>
    <dgm:pt modelId="{9347603E-0BBD-4ACA-9A93-A039710D2818}">
      <dgm:prSet phldrT="[Text]"/>
      <dgm:spPr/>
      <dgm:t>
        <a:bodyPr/>
        <a:lstStyle/>
        <a:p>
          <a:r>
            <a:rPr lang="en-GB" dirty="0" smtClean="0"/>
            <a:t>Process</a:t>
          </a:r>
          <a:endParaRPr lang="en-GB" dirty="0"/>
        </a:p>
      </dgm:t>
    </dgm:pt>
    <dgm:pt modelId="{8556ECAE-EE49-4517-AAD0-061C1456AD62}" type="parTrans" cxnId="{8EB141D1-D351-4ED9-A3B2-6732DC8CADD3}">
      <dgm:prSet/>
      <dgm:spPr/>
      <dgm:t>
        <a:bodyPr/>
        <a:lstStyle/>
        <a:p>
          <a:endParaRPr lang="en-GB"/>
        </a:p>
      </dgm:t>
    </dgm:pt>
    <dgm:pt modelId="{3F3E5C9B-06AB-4EB9-ACCE-80F46C7BA5A9}" type="sibTrans" cxnId="{8EB141D1-D351-4ED9-A3B2-6732DC8CADD3}">
      <dgm:prSet/>
      <dgm:spPr/>
      <dgm:t>
        <a:bodyPr/>
        <a:lstStyle/>
        <a:p>
          <a:endParaRPr lang="en-GB"/>
        </a:p>
      </dgm:t>
    </dgm:pt>
    <dgm:pt modelId="{2CC2A8DC-263F-4A24-A054-DA2E762D5C80}">
      <dgm:prSet phldrT="[Text]"/>
      <dgm:spPr/>
      <dgm:t>
        <a:bodyPr/>
        <a:lstStyle/>
        <a:p>
          <a:r>
            <a:rPr lang="en-GB" dirty="0" smtClean="0"/>
            <a:t>Process</a:t>
          </a:r>
          <a:endParaRPr lang="en-GB" dirty="0"/>
        </a:p>
      </dgm:t>
    </dgm:pt>
    <dgm:pt modelId="{D17DA017-A58C-430E-A0AE-710121054D6A}" type="parTrans" cxnId="{242C45E2-FC31-4387-8F73-A463E1B36C3B}">
      <dgm:prSet/>
      <dgm:spPr/>
      <dgm:t>
        <a:bodyPr/>
        <a:lstStyle/>
        <a:p>
          <a:endParaRPr lang="en-GB"/>
        </a:p>
      </dgm:t>
    </dgm:pt>
    <dgm:pt modelId="{298DC2F3-5C4A-460C-9889-7D860B2A2A28}" type="sibTrans" cxnId="{242C45E2-FC31-4387-8F73-A463E1B36C3B}">
      <dgm:prSet/>
      <dgm:spPr/>
      <dgm:t>
        <a:bodyPr/>
        <a:lstStyle/>
        <a:p>
          <a:endParaRPr lang="en-GB"/>
        </a:p>
      </dgm:t>
    </dgm:pt>
    <dgm:pt modelId="{46640029-6BF2-4FA4-A031-0FFCE479A5B5}">
      <dgm:prSet/>
      <dgm:spPr/>
      <dgm:t>
        <a:bodyPr/>
        <a:lstStyle/>
        <a:p>
          <a:r>
            <a:rPr lang="en-GB" dirty="0" err="1" smtClean="0"/>
            <a:t>subprocess</a:t>
          </a:r>
          <a:endParaRPr lang="en-GB" dirty="0"/>
        </a:p>
      </dgm:t>
    </dgm:pt>
    <dgm:pt modelId="{D66592AC-C90C-4E32-BE04-33F0C8D21F34}" type="parTrans" cxnId="{3EC90A03-F456-43A7-8A64-BFA4FBBC200F}">
      <dgm:prSet/>
      <dgm:spPr/>
      <dgm:t>
        <a:bodyPr/>
        <a:lstStyle/>
        <a:p>
          <a:endParaRPr lang="en-GB"/>
        </a:p>
      </dgm:t>
    </dgm:pt>
    <dgm:pt modelId="{99C77035-F5D7-4AF8-B2DF-342703C176F5}" type="sibTrans" cxnId="{3EC90A03-F456-43A7-8A64-BFA4FBBC200F}">
      <dgm:prSet/>
      <dgm:spPr/>
      <dgm:t>
        <a:bodyPr/>
        <a:lstStyle/>
        <a:p>
          <a:endParaRPr lang="en-GB"/>
        </a:p>
      </dgm:t>
    </dgm:pt>
    <dgm:pt modelId="{F6E7D684-C46A-47CA-B5FD-F280ADFA2361}">
      <dgm:prSet/>
      <dgm:spPr/>
      <dgm:t>
        <a:bodyPr/>
        <a:lstStyle/>
        <a:p>
          <a:r>
            <a:rPr lang="en-GB" dirty="0" err="1" smtClean="0"/>
            <a:t>subprocess</a:t>
          </a:r>
          <a:endParaRPr lang="en-GB" dirty="0"/>
        </a:p>
      </dgm:t>
    </dgm:pt>
    <dgm:pt modelId="{638B929C-A11B-4F3B-AB13-DB5BF50899B9}" type="parTrans" cxnId="{80F76227-5D0D-4631-AAEA-CDA6C597EAD1}">
      <dgm:prSet/>
      <dgm:spPr/>
      <dgm:t>
        <a:bodyPr/>
        <a:lstStyle/>
        <a:p>
          <a:endParaRPr lang="en-GB"/>
        </a:p>
      </dgm:t>
    </dgm:pt>
    <dgm:pt modelId="{9E6C00BA-4C32-465D-A12D-ADEB7CD8F038}" type="sibTrans" cxnId="{80F76227-5D0D-4631-AAEA-CDA6C597EAD1}">
      <dgm:prSet/>
      <dgm:spPr/>
      <dgm:t>
        <a:bodyPr/>
        <a:lstStyle/>
        <a:p>
          <a:endParaRPr lang="en-GB"/>
        </a:p>
      </dgm:t>
    </dgm:pt>
    <dgm:pt modelId="{E891E197-ECB8-4C46-AA9A-17227ADF1187}">
      <dgm:prSet/>
      <dgm:spPr/>
      <dgm:t>
        <a:bodyPr/>
        <a:lstStyle/>
        <a:p>
          <a:r>
            <a:rPr lang="en-GB" dirty="0" err="1" smtClean="0"/>
            <a:t>subprocess</a:t>
          </a:r>
          <a:endParaRPr lang="en-GB" dirty="0"/>
        </a:p>
      </dgm:t>
    </dgm:pt>
    <dgm:pt modelId="{6F42DBAE-532D-4666-9334-EE22EE2835FA}" type="parTrans" cxnId="{A4F5D151-F70A-4553-B974-B710F6FC0F2C}">
      <dgm:prSet/>
      <dgm:spPr/>
      <dgm:t>
        <a:bodyPr/>
        <a:lstStyle/>
        <a:p>
          <a:endParaRPr lang="en-GB"/>
        </a:p>
      </dgm:t>
    </dgm:pt>
    <dgm:pt modelId="{AB14A00A-EE2B-4CCF-ACA1-41FC0EA6BD85}" type="sibTrans" cxnId="{A4F5D151-F70A-4553-B974-B710F6FC0F2C}">
      <dgm:prSet/>
      <dgm:spPr/>
      <dgm:t>
        <a:bodyPr/>
        <a:lstStyle/>
        <a:p>
          <a:endParaRPr lang="en-GB"/>
        </a:p>
      </dgm:t>
    </dgm:pt>
    <dgm:pt modelId="{705136A5-7419-4730-854A-B627D1DDC816}" type="pres">
      <dgm:prSet presAssocID="{41DC18AB-7210-4254-9769-D83915DAA12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9CF294F6-638C-4642-ADAB-B9DD40A4D2BF}" type="pres">
      <dgm:prSet presAssocID="{D0C8683E-203D-4B96-A520-603392EA389B}" presName="hierRoot1" presStyleCnt="0"/>
      <dgm:spPr/>
    </dgm:pt>
    <dgm:pt modelId="{BA9E94DD-8342-4280-815D-429EB0F0D7A4}" type="pres">
      <dgm:prSet presAssocID="{D0C8683E-203D-4B96-A520-603392EA389B}" presName="composite" presStyleCnt="0"/>
      <dgm:spPr/>
    </dgm:pt>
    <dgm:pt modelId="{60B6000D-D3A3-41DD-8465-0F1133376AAF}" type="pres">
      <dgm:prSet presAssocID="{D0C8683E-203D-4B96-A520-603392EA389B}" presName="background" presStyleLbl="node0" presStyleIdx="0" presStyleCnt="1"/>
      <dgm:spPr/>
    </dgm:pt>
    <dgm:pt modelId="{B45A2384-A37B-45F7-8425-96A280484134}" type="pres">
      <dgm:prSet presAssocID="{D0C8683E-203D-4B96-A520-603392EA389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9182CDB-77C9-494B-8415-3A804388DE7A}" type="pres">
      <dgm:prSet presAssocID="{D0C8683E-203D-4B96-A520-603392EA389B}" presName="hierChild2" presStyleCnt="0"/>
      <dgm:spPr/>
    </dgm:pt>
    <dgm:pt modelId="{5B0FDDF7-26B7-4AF9-9688-699FE281E62F}" type="pres">
      <dgm:prSet presAssocID="{781C2B28-BA3B-4A98-8A1C-9DD00FC36E4F}" presName="Name10" presStyleLbl="parChTrans1D2" presStyleIdx="0" presStyleCnt="3"/>
      <dgm:spPr/>
      <dgm:t>
        <a:bodyPr/>
        <a:lstStyle/>
        <a:p>
          <a:endParaRPr lang="en-GB"/>
        </a:p>
      </dgm:t>
    </dgm:pt>
    <dgm:pt modelId="{0FE3F6BE-2F07-4880-81D5-9B8034933A3D}" type="pres">
      <dgm:prSet presAssocID="{4631F493-06F6-41E5-AA53-2547389DCDD5}" presName="hierRoot2" presStyleCnt="0"/>
      <dgm:spPr/>
    </dgm:pt>
    <dgm:pt modelId="{A6DBAE5C-7750-479B-85B8-D64D3F3B7806}" type="pres">
      <dgm:prSet presAssocID="{4631F493-06F6-41E5-AA53-2547389DCDD5}" presName="composite2" presStyleCnt="0"/>
      <dgm:spPr/>
    </dgm:pt>
    <dgm:pt modelId="{B84C14B5-7088-4105-ACB4-0EEE25AEAAF2}" type="pres">
      <dgm:prSet presAssocID="{4631F493-06F6-41E5-AA53-2547389DCDD5}" presName="background2" presStyleLbl="node2" presStyleIdx="0" presStyleCnt="3"/>
      <dgm:spPr/>
    </dgm:pt>
    <dgm:pt modelId="{C3200E46-97AA-46C0-8027-11FE7497E642}" type="pres">
      <dgm:prSet presAssocID="{4631F493-06F6-41E5-AA53-2547389DCDD5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54CB40D-21C7-4142-BD5D-D1EC40240824}" type="pres">
      <dgm:prSet presAssocID="{4631F493-06F6-41E5-AA53-2547389DCDD5}" presName="hierChild3" presStyleCnt="0"/>
      <dgm:spPr/>
    </dgm:pt>
    <dgm:pt modelId="{A55CBFB4-89F8-4605-B667-FDF814443E7E}" type="pres">
      <dgm:prSet presAssocID="{8556ECAE-EE49-4517-AAD0-061C1456AD62}" presName="Name10" presStyleLbl="parChTrans1D2" presStyleIdx="1" presStyleCnt="3"/>
      <dgm:spPr/>
      <dgm:t>
        <a:bodyPr/>
        <a:lstStyle/>
        <a:p>
          <a:endParaRPr lang="en-GB"/>
        </a:p>
      </dgm:t>
    </dgm:pt>
    <dgm:pt modelId="{3035C6D6-DE60-4283-9EE1-5755034A3F64}" type="pres">
      <dgm:prSet presAssocID="{9347603E-0BBD-4ACA-9A93-A039710D2818}" presName="hierRoot2" presStyleCnt="0"/>
      <dgm:spPr/>
    </dgm:pt>
    <dgm:pt modelId="{5611474B-6BB4-4C10-B2F2-DD9E50D7D161}" type="pres">
      <dgm:prSet presAssocID="{9347603E-0BBD-4ACA-9A93-A039710D2818}" presName="composite2" presStyleCnt="0"/>
      <dgm:spPr/>
    </dgm:pt>
    <dgm:pt modelId="{98695078-6CA9-4385-A7F3-FA2945882FB8}" type="pres">
      <dgm:prSet presAssocID="{9347603E-0BBD-4ACA-9A93-A039710D2818}" presName="background2" presStyleLbl="node2" presStyleIdx="1" presStyleCnt="3"/>
      <dgm:spPr/>
    </dgm:pt>
    <dgm:pt modelId="{6B1783C8-4FAF-44D4-902D-6D89B572597B}" type="pres">
      <dgm:prSet presAssocID="{9347603E-0BBD-4ACA-9A93-A039710D2818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926EE24-6D7D-4DB1-B051-781168CEA9A4}" type="pres">
      <dgm:prSet presAssocID="{9347603E-0BBD-4ACA-9A93-A039710D2818}" presName="hierChild3" presStyleCnt="0"/>
      <dgm:spPr/>
    </dgm:pt>
    <dgm:pt modelId="{16C4F70F-BACA-4E81-95B5-7F42C9DBFC75}" type="pres">
      <dgm:prSet presAssocID="{D17DA017-A58C-430E-A0AE-710121054D6A}" presName="Name10" presStyleLbl="parChTrans1D2" presStyleIdx="2" presStyleCnt="3"/>
      <dgm:spPr/>
      <dgm:t>
        <a:bodyPr/>
        <a:lstStyle/>
        <a:p>
          <a:endParaRPr lang="en-GB"/>
        </a:p>
      </dgm:t>
    </dgm:pt>
    <dgm:pt modelId="{531FF3E1-8AD9-4861-A7B9-266E4DCF712A}" type="pres">
      <dgm:prSet presAssocID="{2CC2A8DC-263F-4A24-A054-DA2E762D5C80}" presName="hierRoot2" presStyleCnt="0"/>
      <dgm:spPr/>
    </dgm:pt>
    <dgm:pt modelId="{B04E6D7F-8E6F-4D65-80CF-F0B01331A653}" type="pres">
      <dgm:prSet presAssocID="{2CC2A8DC-263F-4A24-A054-DA2E762D5C80}" presName="composite2" presStyleCnt="0"/>
      <dgm:spPr/>
    </dgm:pt>
    <dgm:pt modelId="{FC0B7F4D-6CBD-4C04-9C64-6C3A8777B578}" type="pres">
      <dgm:prSet presAssocID="{2CC2A8DC-263F-4A24-A054-DA2E762D5C80}" presName="background2" presStyleLbl="node2" presStyleIdx="2" presStyleCnt="3"/>
      <dgm:spPr/>
    </dgm:pt>
    <dgm:pt modelId="{62F25E7D-19CF-4F4F-BCAB-E5DC37BAE696}" type="pres">
      <dgm:prSet presAssocID="{2CC2A8DC-263F-4A24-A054-DA2E762D5C8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810D655-27A8-4334-8927-66FDDC32B311}" type="pres">
      <dgm:prSet presAssocID="{2CC2A8DC-263F-4A24-A054-DA2E762D5C80}" presName="hierChild3" presStyleCnt="0"/>
      <dgm:spPr/>
    </dgm:pt>
    <dgm:pt modelId="{484D3ECF-EF68-4CF5-BEE8-DC97F5189428}" type="pres">
      <dgm:prSet presAssocID="{D66592AC-C90C-4E32-BE04-33F0C8D21F34}" presName="Name17" presStyleLbl="parChTrans1D3" presStyleIdx="0" presStyleCnt="3"/>
      <dgm:spPr/>
      <dgm:t>
        <a:bodyPr/>
        <a:lstStyle/>
        <a:p>
          <a:endParaRPr lang="en-GB"/>
        </a:p>
      </dgm:t>
    </dgm:pt>
    <dgm:pt modelId="{C66CB461-CAD9-4B51-A825-836224C9886D}" type="pres">
      <dgm:prSet presAssocID="{46640029-6BF2-4FA4-A031-0FFCE479A5B5}" presName="hierRoot3" presStyleCnt="0"/>
      <dgm:spPr/>
    </dgm:pt>
    <dgm:pt modelId="{0C0DAD24-30B0-479C-8061-3447506A54EA}" type="pres">
      <dgm:prSet presAssocID="{46640029-6BF2-4FA4-A031-0FFCE479A5B5}" presName="composite3" presStyleCnt="0"/>
      <dgm:spPr/>
    </dgm:pt>
    <dgm:pt modelId="{2C62CE9E-823B-4856-8EDD-680F56AE47C4}" type="pres">
      <dgm:prSet presAssocID="{46640029-6BF2-4FA4-A031-0FFCE479A5B5}" presName="background3" presStyleLbl="node3" presStyleIdx="0" presStyleCnt="3"/>
      <dgm:spPr/>
    </dgm:pt>
    <dgm:pt modelId="{54E17F0E-92D9-4A19-B472-3A47573BA7A5}" type="pres">
      <dgm:prSet presAssocID="{46640029-6BF2-4FA4-A031-0FFCE479A5B5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6FD23C1-D8A6-4FBC-943B-A696E18263A7}" type="pres">
      <dgm:prSet presAssocID="{46640029-6BF2-4FA4-A031-0FFCE479A5B5}" presName="hierChild4" presStyleCnt="0"/>
      <dgm:spPr/>
    </dgm:pt>
    <dgm:pt modelId="{51F6DAAD-29A7-4C1F-A155-B075F73B418A}" type="pres">
      <dgm:prSet presAssocID="{638B929C-A11B-4F3B-AB13-DB5BF50899B9}" presName="Name17" presStyleLbl="parChTrans1D3" presStyleIdx="1" presStyleCnt="3"/>
      <dgm:spPr/>
      <dgm:t>
        <a:bodyPr/>
        <a:lstStyle/>
        <a:p>
          <a:endParaRPr lang="en-GB"/>
        </a:p>
      </dgm:t>
    </dgm:pt>
    <dgm:pt modelId="{C9720DC1-6E25-4D2D-984B-9ADD2ED0A33C}" type="pres">
      <dgm:prSet presAssocID="{F6E7D684-C46A-47CA-B5FD-F280ADFA2361}" presName="hierRoot3" presStyleCnt="0"/>
      <dgm:spPr/>
    </dgm:pt>
    <dgm:pt modelId="{8D3F87C7-1BB1-4466-9992-5E27016E9209}" type="pres">
      <dgm:prSet presAssocID="{F6E7D684-C46A-47CA-B5FD-F280ADFA2361}" presName="composite3" presStyleCnt="0"/>
      <dgm:spPr/>
    </dgm:pt>
    <dgm:pt modelId="{DF102B06-091A-4710-A751-373730536BA3}" type="pres">
      <dgm:prSet presAssocID="{F6E7D684-C46A-47CA-B5FD-F280ADFA2361}" presName="background3" presStyleLbl="node3" presStyleIdx="1" presStyleCnt="3"/>
      <dgm:spPr/>
    </dgm:pt>
    <dgm:pt modelId="{0E34EFC1-AD56-427B-BD6F-041CBAD520A5}" type="pres">
      <dgm:prSet presAssocID="{F6E7D684-C46A-47CA-B5FD-F280ADFA2361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6679435-DEBF-4A9A-A2CC-1527F1A72DD7}" type="pres">
      <dgm:prSet presAssocID="{F6E7D684-C46A-47CA-B5FD-F280ADFA2361}" presName="hierChild4" presStyleCnt="0"/>
      <dgm:spPr/>
    </dgm:pt>
    <dgm:pt modelId="{B924F045-3987-4C4A-BD14-CE232BF6C953}" type="pres">
      <dgm:prSet presAssocID="{6F42DBAE-532D-4666-9334-EE22EE2835FA}" presName="Name17" presStyleLbl="parChTrans1D3" presStyleIdx="2" presStyleCnt="3"/>
      <dgm:spPr/>
      <dgm:t>
        <a:bodyPr/>
        <a:lstStyle/>
        <a:p>
          <a:endParaRPr lang="en-GB"/>
        </a:p>
      </dgm:t>
    </dgm:pt>
    <dgm:pt modelId="{1A99E5A6-A677-4E4B-898B-0B8568BFB850}" type="pres">
      <dgm:prSet presAssocID="{E891E197-ECB8-4C46-AA9A-17227ADF1187}" presName="hierRoot3" presStyleCnt="0"/>
      <dgm:spPr/>
    </dgm:pt>
    <dgm:pt modelId="{68EC082F-AD08-46A9-BB12-AF1504614298}" type="pres">
      <dgm:prSet presAssocID="{E891E197-ECB8-4C46-AA9A-17227ADF1187}" presName="composite3" presStyleCnt="0"/>
      <dgm:spPr/>
    </dgm:pt>
    <dgm:pt modelId="{5E016761-74C6-47FA-9BF9-FB94CB80096C}" type="pres">
      <dgm:prSet presAssocID="{E891E197-ECB8-4C46-AA9A-17227ADF1187}" presName="background3" presStyleLbl="node3" presStyleIdx="2" presStyleCnt="3"/>
      <dgm:spPr/>
    </dgm:pt>
    <dgm:pt modelId="{135E1077-FFB3-4280-BCBE-D7D652B312BC}" type="pres">
      <dgm:prSet presAssocID="{E891E197-ECB8-4C46-AA9A-17227ADF1187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21F2681-A560-4BFC-A39E-71A5D408B5A6}" type="pres">
      <dgm:prSet presAssocID="{E891E197-ECB8-4C46-AA9A-17227ADF1187}" presName="hierChild4" presStyleCnt="0"/>
      <dgm:spPr/>
    </dgm:pt>
  </dgm:ptLst>
  <dgm:cxnLst>
    <dgm:cxn modelId="{A4F5D151-F70A-4553-B974-B710F6FC0F2C}" srcId="{2CC2A8DC-263F-4A24-A054-DA2E762D5C80}" destId="{E891E197-ECB8-4C46-AA9A-17227ADF1187}" srcOrd="2" destOrd="0" parTransId="{6F42DBAE-532D-4666-9334-EE22EE2835FA}" sibTransId="{AB14A00A-EE2B-4CCF-ACA1-41FC0EA6BD85}"/>
    <dgm:cxn modelId="{56CCD555-95D6-4FA1-B2A2-40A313AA0747}" type="presOf" srcId="{F6E7D684-C46A-47CA-B5FD-F280ADFA2361}" destId="{0E34EFC1-AD56-427B-BD6F-041CBAD520A5}" srcOrd="0" destOrd="0" presId="urn:microsoft.com/office/officeart/2005/8/layout/hierarchy1"/>
    <dgm:cxn modelId="{B882ED7F-902B-4B54-AE56-AFF852014C8F}" type="presOf" srcId="{9347603E-0BBD-4ACA-9A93-A039710D2818}" destId="{6B1783C8-4FAF-44D4-902D-6D89B572597B}" srcOrd="0" destOrd="0" presId="urn:microsoft.com/office/officeart/2005/8/layout/hierarchy1"/>
    <dgm:cxn modelId="{187ACD15-A42E-4756-BA5D-5C386E243C2B}" type="presOf" srcId="{46640029-6BF2-4FA4-A031-0FFCE479A5B5}" destId="{54E17F0E-92D9-4A19-B472-3A47573BA7A5}" srcOrd="0" destOrd="0" presId="urn:microsoft.com/office/officeart/2005/8/layout/hierarchy1"/>
    <dgm:cxn modelId="{A6BD913B-AFDE-4F95-8D4F-247FC1DBB27B}" srcId="{41DC18AB-7210-4254-9769-D83915DAA12D}" destId="{D0C8683E-203D-4B96-A520-603392EA389B}" srcOrd="0" destOrd="0" parTransId="{26A1CC8A-AE6D-45D6-A3BF-9A6220A9884B}" sibTransId="{41013EE8-F550-4BAC-B97C-CACC6F1F4B89}"/>
    <dgm:cxn modelId="{3EC90A03-F456-43A7-8A64-BFA4FBBC200F}" srcId="{2CC2A8DC-263F-4A24-A054-DA2E762D5C80}" destId="{46640029-6BF2-4FA4-A031-0FFCE479A5B5}" srcOrd="0" destOrd="0" parTransId="{D66592AC-C90C-4E32-BE04-33F0C8D21F34}" sibTransId="{99C77035-F5D7-4AF8-B2DF-342703C176F5}"/>
    <dgm:cxn modelId="{242C45E2-FC31-4387-8F73-A463E1B36C3B}" srcId="{D0C8683E-203D-4B96-A520-603392EA389B}" destId="{2CC2A8DC-263F-4A24-A054-DA2E762D5C80}" srcOrd="2" destOrd="0" parTransId="{D17DA017-A58C-430E-A0AE-710121054D6A}" sibTransId="{298DC2F3-5C4A-460C-9889-7D860B2A2A28}"/>
    <dgm:cxn modelId="{C39C1A2E-BF1A-469C-83D3-32135D1B5B5F}" type="presOf" srcId="{638B929C-A11B-4F3B-AB13-DB5BF50899B9}" destId="{51F6DAAD-29A7-4C1F-A155-B075F73B418A}" srcOrd="0" destOrd="0" presId="urn:microsoft.com/office/officeart/2005/8/layout/hierarchy1"/>
    <dgm:cxn modelId="{0A8C0980-E262-4B3C-BDAD-A828D17FF803}" type="presOf" srcId="{D0C8683E-203D-4B96-A520-603392EA389B}" destId="{B45A2384-A37B-45F7-8425-96A280484134}" srcOrd="0" destOrd="0" presId="urn:microsoft.com/office/officeart/2005/8/layout/hierarchy1"/>
    <dgm:cxn modelId="{4349CC04-3F44-4339-ABE6-1AC6ACDA00C1}" type="presOf" srcId="{2CC2A8DC-263F-4A24-A054-DA2E762D5C80}" destId="{62F25E7D-19CF-4F4F-BCAB-E5DC37BAE696}" srcOrd="0" destOrd="0" presId="urn:microsoft.com/office/officeart/2005/8/layout/hierarchy1"/>
    <dgm:cxn modelId="{9D31B262-CEA4-4CB8-9039-5D363C15625B}" type="presOf" srcId="{781C2B28-BA3B-4A98-8A1C-9DD00FC36E4F}" destId="{5B0FDDF7-26B7-4AF9-9688-699FE281E62F}" srcOrd="0" destOrd="0" presId="urn:microsoft.com/office/officeart/2005/8/layout/hierarchy1"/>
    <dgm:cxn modelId="{946E9889-B49D-4FF5-B269-6E1B17CBDC20}" type="presOf" srcId="{8556ECAE-EE49-4517-AAD0-061C1456AD62}" destId="{A55CBFB4-89F8-4605-B667-FDF814443E7E}" srcOrd="0" destOrd="0" presId="urn:microsoft.com/office/officeart/2005/8/layout/hierarchy1"/>
    <dgm:cxn modelId="{55A9C343-A528-4712-BFCF-5C698348BB11}" srcId="{D0C8683E-203D-4B96-A520-603392EA389B}" destId="{4631F493-06F6-41E5-AA53-2547389DCDD5}" srcOrd="0" destOrd="0" parTransId="{781C2B28-BA3B-4A98-8A1C-9DD00FC36E4F}" sibTransId="{DAC3BD38-B767-462F-B76E-178E05408E9B}"/>
    <dgm:cxn modelId="{8D49E4A1-941D-45D1-A87F-4240D28C8F08}" type="presOf" srcId="{4631F493-06F6-41E5-AA53-2547389DCDD5}" destId="{C3200E46-97AA-46C0-8027-11FE7497E642}" srcOrd="0" destOrd="0" presId="urn:microsoft.com/office/officeart/2005/8/layout/hierarchy1"/>
    <dgm:cxn modelId="{11310F77-95DC-4A1C-BF3F-8C23BC8F9336}" type="presOf" srcId="{E891E197-ECB8-4C46-AA9A-17227ADF1187}" destId="{135E1077-FFB3-4280-BCBE-D7D652B312BC}" srcOrd="0" destOrd="0" presId="urn:microsoft.com/office/officeart/2005/8/layout/hierarchy1"/>
    <dgm:cxn modelId="{B9BC55E6-9260-49CB-B959-6F9263F5C077}" type="presOf" srcId="{41DC18AB-7210-4254-9769-D83915DAA12D}" destId="{705136A5-7419-4730-854A-B627D1DDC816}" srcOrd="0" destOrd="0" presId="urn:microsoft.com/office/officeart/2005/8/layout/hierarchy1"/>
    <dgm:cxn modelId="{8EB141D1-D351-4ED9-A3B2-6732DC8CADD3}" srcId="{D0C8683E-203D-4B96-A520-603392EA389B}" destId="{9347603E-0BBD-4ACA-9A93-A039710D2818}" srcOrd="1" destOrd="0" parTransId="{8556ECAE-EE49-4517-AAD0-061C1456AD62}" sibTransId="{3F3E5C9B-06AB-4EB9-ACCE-80F46C7BA5A9}"/>
    <dgm:cxn modelId="{F9558BBA-86AA-49D9-94E9-B969BBFE2014}" type="presOf" srcId="{D17DA017-A58C-430E-A0AE-710121054D6A}" destId="{16C4F70F-BACA-4E81-95B5-7F42C9DBFC75}" srcOrd="0" destOrd="0" presId="urn:microsoft.com/office/officeart/2005/8/layout/hierarchy1"/>
    <dgm:cxn modelId="{D9215389-592B-4A07-8261-2CF6945A5EC9}" type="presOf" srcId="{D66592AC-C90C-4E32-BE04-33F0C8D21F34}" destId="{484D3ECF-EF68-4CF5-BEE8-DC97F5189428}" srcOrd="0" destOrd="0" presId="urn:microsoft.com/office/officeart/2005/8/layout/hierarchy1"/>
    <dgm:cxn modelId="{80F76227-5D0D-4631-AAEA-CDA6C597EAD1}" srcId="{2CC2A8DC-263F-4A24-A054-DA2E762D5C80}" destId="{F6E7D684-C46A-47CA-B5FD-F280ADFA2361}" srcOrd="1" destOrd="0" parTransId="{638B929C-A11B-4F3B-AB13-DB5BF50899B9}" sibTransId="{9E6C00BA-4C32-465D-A12D-ADEB7CD8F038}"/>
    <dgm:cxn modelId="{5D72F8D0-3AF1-40FF-9EC7-9E9F0CB883F4}" type="presOf" srcId="{6F42DBAE-532D-4666-9334-EE22EE2835FA}" destId="{B924F045-3987-4C4A-BD14-CE232BF6C953}" srcOrd="0" destOrd="0" presId="urn:microsoft.com/office/officeart/2005/8/layout/hierarchy1"/>
    <dgm:cxn modelId="{C52FE631-042E-495D-86EC-7AB7F485D2F4}" type="presParOf" srcId="{705136A5-7419-4730-854A-B627D1DDC816}" destId="{9CF294F6-638C-4642-ADAB-B9DD40A4D2BF}" srcOrd="0" destOrd="0" presId="urn:microsoft.com/office/officeart/2005/8/layout/hierarchy1"/>
    <dgm:cxn modelId="{A6B48692-9FC8-4F00-B79D-36F0BAD95A2C}" type="presParOf" srcId="{9CF294F6-638C-4642-ADAB-B9DD40A4D2BF}" destId="{BA9E94DD-8342-4280-815D-429EB0F0D7A4}" srcOrd="0" destOrd="0" presId="urn:microsoft.com/office/officeart/2005/8/layout/hierarchy1"/>
    <dgm:cxn modelId="{576AF7EE-F91D-49A5-A865-9B8EC21D2A73}" type="presParOf" srcId="{BA9E94DD-8342-4280-815D-429EB0F0D7A4}" destId="{60B6000D-D3A3-41DD-8465-0F1133376AAF}" srcOrd="0" destOrd="0" presId="urn:microsoft.com/office/officeart/2005/8/layout/hierarchy1"/>
    <dgm:cxn modelId="{A28BE39C-2751-44DE-8419-2134799267C4}" type="presParOf" srcId="{BA9E94DD-8342-4280-815D-429EB0F0D7A4}" destId="{B45A2384-A37B-45F7-8425-96A280484134}" srcOrd="1" destOrd="0" presId="urn:microsoft.com/office/officeart/2005/8/layout/hierarchy1"/>
    <dgm:cxn modelId="{34E3B23F-C6B0-478F-AB15-B1659E033DCD}" type="presParOf" srcId="{9CF294F6-638C-4642-ADAB-B9DD40A4D2BF}" destId="{79182CDB-77C9-494B-8415-3A804388DE7A}" srcOrd="1" destOrd="0" presId="urn:microsoft.com/office/officeart/2005/8/layout/hierarchy1"/>
    <dgm:cxn modelId="{439EB8A7-B985-4FCB-A228-DEBBB1A27B95}" type="presParOf" srcId="{79182CDB-77C9-494B-8415-3A804388DE7A}" destId="{5B0FDDF7-26B7-4AF9-9688-699FE281E62F}" srcOrd="0" destOrd="0" presId="urn:microsoft.com/office/officeart/2005/8/layout/hierarchy1"/>
    <dgm:cxn modelId="{13F41925-0434-4B1C-A947-FFB55490462C}" type="presParOf" srcId="{79182CDB-77C9-494B-8415-3A804388DE7A}" destId="{0FE3F6BE-2F07-4880-81D5-9B8034933A3D}" srcOrd="1" destOrd="0" presId="urn:microsoft.com/office/officeart/2005/8/layout/hierarchy1"/>
    <dgm:cxn modelId="{AB4F619B-4135-4FE6-B0FD-EDB09676E091}" type="presParOf" srcId="{0FE3F6BE-2F07-4880-81D5-9B8034933A3D}" destId="{A6DBAE5C-7750-479B-85B8-D64D3F3B7806}" srcOrd="0" destOrd="0" presId="urn:microsoft.com/office/officeart/2005/8/layout/hierarchy1"/>
    <dgm:cxn modelId="{EC3B0690-8BE9-4DBD-BDD7-32BDBDA200CF}" type="presParOf" srcId="{A6DBAE5C-7750-479B-85B8-D64D3F3B7806}" destId="{B84C14B5-7088-4105-ACB4-0EEE25AEAAF2}" srcOrd="0" destOrd="0" presId="urn:microsoft.com/office/officeart/2005/8/layout/hierarchy1"/>
    <dgm:cxn modelId="{61A28214-66E0-49B6-B0B1-EFBDED60247A}" type="presParOf" srcId="{A6DBAE5C-7750-479B-85B8-D64D3F3B7806}" destId="{C3200E46-97AA-46C0-8027-11FE7497E642}" srcOrd="1" destOrd="0" presId="urn:microsoft.com/office/officeart/2005/8/layout/hierarchy1"/>
    <dgm:cxn modelId="{CA1A68F6-B2EA-4ACC-954A-7904B6243334}" type="presParOf" srcId="{0FE3F6BE-2F07-4880-81D5-9B8034933A3D}" destId="{254CB40D-21C7-4142-BD5D-D1EC40240824}" srcOrd="1" destOrd="0" presId="urn:microsoft.com/office/officeart/2005/8/layout/hierarchy1"/>
    <dgm:cxn modelId="{EFE6A454-61B5-44FF-B4C0-904DD88CC551}" type="presParOf" srcId="{79182CDB-77C9-494B-8415-3A804388DE7A}" destId="{A55CBFB4-89F8-4605-B667-FDF814443E7E}" srcOrd="2" destOrd="0" presId="urn:microsoft.com/office/officeart/2005/8/layout/hierarchy1"/>
    <dgm:cxn modelId="{D9D94CF1-EACA-4DE1-8FC4-0612C2B0F125}" type="presParOf" srcId="{79182CDB-77C9-494B-8415-3A804388DE7A}" destId="{3035C6D6-DE60-4283-9EE1-5755034A3F64}" srcOrd="3" destOrd="0" presId="urn:microsoft.com/office/officeart/2005/8/layout/hierarchy1"/>
    <dgm:cxn modelId="{13BE7F7F-8E33-4863-9375-663F1876FD63}" type="presParOf" srcId="{3035C6D6-DE60-4283-9EE1-5755034A3F64}" destId="{5611474B-6BB4-4C10-B2F2-DD9E50D7D161}" srcOrd="0" destOrd="0" presId="urn:microsoft.com/office/officeart/2005/8/layout/hierarchy1"/>
    <dgm:cxn modelId="{6DC93AFC-C274-459C-A83B-2C24B8580025}" type="presParOf" srcId="{5611474B-6BB4-4C10-B2F2-DD9E50D7D161}" destId="{98695078-6CA9-4385-A7F3-FA2945882FB8}" srcOrd="0" destOrd="0" presId="urn:microsoft.com/office/officeart/2005/8/layout/hierarchy1"/>
    <dgm:cxn modelId="{8589D70B-2DBE-4131-972A-9D158AD2C418}" type="presParOf" srcId="{5611474B-6BB4-4C10-B2F2-DD9E50D7D161}" destId="{6B1783C8-4FAF-44D4-902D-6D89B572597B}" srcOrd="1" destOrd="0" presId="urn:microsoft.com/office/officeart/2005/8/layout/hierarchy1"/>
    <dgm:cxn modelId="{9E1F7304-F099-41AD-B874-C34B1EC167A8}" type="presParOf" srcId="{3035C6D6-DE60-4283-9EE1-5755034A3F64}" destId="{F926EE24-6D7D-4DB1-B051-781168CEA9A4}" srcOrd="1" destOrd="0" presId="urn:microsoft.com/office/officeart/2005/8/layout/hierarchy1"/>
    <dgm:cxn modelId="{1D519023-DF48-4A79-A797-75BDE41CA3A7}" type="presParOf" srcId="{79182CDB-77C9-494B-8415-3A804388DE7A}" destId="{16C4F70F-BACA-4E81-95B5-7F42C9DBFC75}" srcOrd="4" destOrd="0" presId="urn:microsoft.com/office/officeart/2005/8/layout/hierarchy1"/>
    <dgm:cxn modelId="{EF3F5CB6-DE53-4B52-9531-2AA4827FD26A}" type="presParOf" srcId="{79182CDB-77C9-494B-8415-3A804388DE7A}" destId="{531FF3E1-8AD9-4861-A7B9-266E4DCF712A}" srcOrd="5" destOrd="0" presId="urn:microsoft.com/office/officeart/2005/8/layout/hierarchy1"/>
    <dgm:cxn modelId="{5F830F28-09D7-44E5-8585-42C045B05898}" type="presParOf" srcId="{531FF3E1-8AD9-4861-A7B9-266E4DCF712A}" destId="{B04E6D7F-8E6F-4D65-80CF-F0B01331A653}" srcOrd="0" destOrd="0" presId="urn:microsoft.com/office/officeart/2005/8/layout/hierarchy1"/>
    <dgm:cxn modelId="{DF6750FD-1F60-4946-B0F5-B53898593064}" type="presParOf" srcId="{B04E6D7F-8E6F-4D65-80CF-F0B01331A653}" destId="{FC0B7F4D-6CBD-4C04-9C64-6C3A8777B578}" srcOrd="0" destOrd="0" presId="urn:microsoft.com/office/officeart/2005/8/layout/hierarchy1"/>
    <dgm:cxn modelId="{F4AF43D5-BD96-4F53-9BD8-5EC6FB0407CA}" type="presParOf" srcId="{B04E6D7F-8E6F-4D65-80CF-F0B01331A653}" destId="{62F25E7D-19CF-4F4F-BCAB-E5DC37BAE696}" srcOrd="1" destOrd="0" presId="urn:microsoft.com/office/officeart/2005/8/layout/hierarchy1"/>
    <dgm:cxn modelId="{FBB6AC85-514C-409D-932E-79BE0898F64C}" type="presParOf" srcId="{531FF3E1-8AD9-4861-A7B9-266E4DCF712A}" destId="{1810D655-27A8-4334-8927-66FDDC32B311}" srcOrd="1" destOrd="0" presId="urn:microsoft.com/office/officeart/2005/8/layout/hierarchy1"/>
    <dgm:cxn modelId="{94BA82BE-12F0-4206-92B0-6B32BC3E7ED0}" type="presParOf" srcId="{1810D655-27A8-4334-8927-66FDDC32B311}" destId="{484D3ECF-EF68-4CF5-BEE8-DC97F5189428}" srcOrd="0" destOrd="0" presId="urn:microsoft.com/office/officeart/2005/8/layout/hierarchy1"/>
    <dgm:cxn modelId="{5BA4BDF0-1A9A-4B58-8087-91758B20C2CF}" type="presParOf" srcId="{1810D655-27A8-4334-8927-66FDDC32B311}" destId="{C66CB461-CAD9-4B51-A825-836224C9886D}" srcOrd="1" destOrd="0" presId="urn:microsoft.com/office/officeart/2005/8/layout/hierarchy1"/>
    <dgm:cxn modelId="{2D2E21DE-0CE9-4F51-9B1C-531A1E95B1FD}" type="presParOf" srcId="{C66CB461-CAD9-4B51-A825-836224C9886D}" destId="{0C0DAD24-30B0-479C-8061-3447506A54EA}" srcOrd="0" destOrd="0" presId="urn:microsoft.com/office/officeart/2005/8/layout/hierarchy1"/>
    <dgm:cxn modelId="{EC74AC25-511B-4320-BCDA-82626A97A29B}" type="presParOf" srcId="{0C0DAD24-30B0-479C-8061-3447506A54EA}" destId="{2C62CE9E-823B-4856-8EDD-680F56AE47C4}" srcOrd="0" destOrd="0" presId="urn:microsoft.com/office/officeart/2005/8/layout/hierarchy1"/>
    <dgm:cxn modelId="{02CB9516-05E1-4A65-A63D-2130F3B6140B}" type="presParOf" srcId="{0C0DAD24-30B0-479C-8061-3447506A54EA}" destId="{54E17F0E-92D9-4A19-B472-3A47573BA7A5}" srcOrd="1" destOrd="0" presId="urn:microsoft.com/office/officeart/2005/8/layout/hierarchy1"/>
    <dgm:cxn modelId="{47083706-BD4D-4E1E-B6C9-70010C24DC65}" type="presParOf" srcId="{C66CB461-CAD9-4B51-A825-836224C9886D}" destId="{26FD23C1-D8A6-4FBC-943B-A696E18263A7}" srcOrd="1" destOrd="0" presId="urn:microsoft.com/office/officeart/2005/8/layout/hierarchy1"/>
    <dgm:cxn modelId="{F87DB6D2-8F59-4D75-945C-C8D82DF4F22F}" type="presParOf" srcId="{1810D655-27A8-4334-8927-66FDDC32B311}" destId="{51F6DAAD-29A7-4C1F-A155-B075F73B418A}" srcOrd="2" destOrd="0" presId="urn:microsoft.com/office/officeart/2005/8/layout/hierarchy1"/>
    <dgm:cxn modelId="{D13FB4ED-9978-457F-926B-CBE7CEA7FC98}" type="presParOf" srcId="{1810D655-27A8-4334-8927-66FDDC32B311}" destId="{C9720DC1-6E25-4D2D-984B-9ADD2ED0A33C}" srcOrd="3" destOrd="0" presId="urn:microsoft.com/office/officeart/2005/8/layout/hierarchy1"/>
    <dgm:cxn modelId="{164B3E3B-74A7-49D2-BE56-9FCD55249081}" type="presParOf" srcId="{C9720DC1-6E25-4D2D-984B-9ADD2ED0A33C}" destId="{8D3F87C7-1BB1-4466-9992-5E27016E9209}" srcOrd="0" destOrd="0" presId="urn:microsoft.com/office/officeart/2005/8/layout/hierarchy1"/>
    <dgm:cxn modelId="{9CD9EF8F-59DC-4274-9D75-14CCB7AD4A36}" type="presParOf" srcId="{8D3F87C7-1BB1-4466-9992-5E27016E9209}" destId="{DF102B06-091A-4710-A751-373730536BA3}" srcOrd="0" destOrd="0" presId="urn:microsoft.com/office/officeart/2005/8/layout/hierarchy1"/>
    <dgm:cxn modelId="{4E8364CD-2279-49FA-9558-E663AF315593}" type="presParOf" srcId="{8D3F87C7-1BB1-4466-9992-5E27016E9209}" destId="{0E34EFC1-AD56-427B-BD6F-041CBAD520A5}" srcOrd="1" destOrd="0" presId="urn:microsoft.com/office/officeart/2005/8/layout/hierarchy1"/>
    <dgm:cxn modelId="{559E51F1-4238-42ED-9A63-2CFE8837F62E}" type="presParOf" srcId="{C9720DC1-6E25-4D2D-984B-9ADD2ED0A33C}" destId="{36679435-DEBF-4A9A-A2CC-1527F1A72DD7}" srcOrd="1" destOrd="0" presId="urn:microsoft.com/office/officeart/2005/8/layout/hierarchy1"/>
    <dgm:cxn modelId="{5DFC2B4F-2CCF-436D-84E5-2A583E2780FA}" type="presParOf" srcId="{1810D655-27A8-4334-8927-66FDDC32B311}" destId="{B924F045-3987-4C4A-BD14-CE232BF6C953}" srcOrd="4" destOrd="0" presId="urn:microsoft.com/office/officeart/2005/8/layout/hierarchy1"/>
    <dgm:cxn modelId="{E7F141EE-D79D-45CC-9A2B-73FD255ADCBD}" type="presParOf" srcId="{1810D655-27A8-4334-8927-66FDDC32B311}" destId="{1A99E5A6-A677-4E4B-898B-0B8568BFB850}" srcOrd="5" destOrd="0" presId="urn:microsoft.com/office/officeart/2005/8/layout/hierarchy1"/>
    <dgm:cxn modelId="{87DF9EC8-82EE-418F-91BA-56EA7295EA13}" type="presParOf" srcId="{1A99E5A6-A677-4E4B-898B-0B8568BFB850}" destId="{68EC082F-AD08-46A9-BB12-AF1504614298}" srcOrd="0" destOrd="0" presId="urn:microsoft.com/office/officeart/2005/8/layout/hierarchy1"/>
    <dgm:cxn modelId="{9ACBABD9-84BF-4D91-B573-66ABC6047A46}" type="presParOf" srcId="{68EC082F-AD08-46A9-BB12-AF1504614298}" destId="{5E016761-74C6-47FA-9BF9-FB94CB80096C}" srcOrd="0" destOrd="0" presId="urn:microsoft.com/office/officeart/2005/8/layout/hierarchy1"/>
    <dgm:cxn modelId="{CF739A07-6AC9-468D-976E-D272B0176234}" type="presParOf" srcId="{68EC082F-AD08-46A9-BB12-AF1504614298}" destId="{135E1077-FFB3-4280-BCBE-D7D652B312BC}" srcOrd="1" destOrd="0" presId="urn:microsoft.com/office/officeart/2005/8/layout/hierarchy1"/>
    <dgm:cxn modelId="{A977FD85-D61E-4A1B-94D3-9050F8D2EB93}" type="presParOf" srcId="{1A99E5A6-A677-4E4B-898B-0B8568BFB850}" destId="{321F2681-A560-4BFC-A39E-71A5D408B5A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24F045-3987-4C4A-BD14-CE232BF6C953}">
      <dsp:nvSpPr>
        <dsp:cNvPr id="0" name=""/>
        <dsp:cNvSpPr/>
      </dsp:nvSpPr>
      <dsp:spPr>
        <a:xfrm>
          <a:off x="5069213" y="2789159"/>
          <a:ext cx="2103201" cy="5004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053"/>
              </a:lnTo>
              <a:lnTo>
                <a:pt x="2103201" y="341053"/>
              </a:lnTo>
              <a:lnTo>
                <a:pt x="2103201" y="50046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F6DAAD-29A7-4C1F-A155-B075F73B418A}">
      <dsp:nvSpPr>
        <dsp:cNvPr id="0" name=""/>
        <dsp:cNvSpPr/>
      </dsp:nvSpPr>
      <dsp:spPr>
        <a:xfrm>
          <a:off x="5023493" y="2789159"/>
          <a:ext cx="91440" cy="5004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046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4D3ECF-EF68-4CF5-BEE8-DC97F5189428}">
      <dsp:nvSpPr>
        <dsp:cNvPr id="0" name=""/>
        <dsp:cNvSpPr/>
      </dsp:nvSpPr>
      <dsp:spPr>
        <a:xfrm>
          <a:off x="2966011" y="2789159"/>
          <a:ext cx="2103201" cy="500466"/>
        </a:xfrm>
        <a:custGeom>
          <a:avLst/>
          <a:gdLst/>
          <a:ahLst/>
          <a:cxnLst/>
          <a:rect l="0" t="0" r="0" b="0"/>
          <a:pathLst>
            <a:path>
              <a:moveTo>
                <a:pt x="2103201" y="0"/>
              </a:moveTo>
              <a:lnTo>
                <a:pt x="2103201" y="341053"/>
              </a:lnTo>
              <a:lnTo>
                <a:pt x="0" y="341053"/>
              </a:lnTo>
              <a:lnTo>
                <a:pt x="0" y="50046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C4F70F-BACA-4E81-95B5-7F42C9DBFC75}">
      <dsp:nvSpPr>
        <dsp:cNvPr id="0" name=""/>
        <dsp:cNvSpPr/>
      </dsp:nvSpPr>
      <dsp:spPr>
        <a:xfrm>
          <a:off x="2966011" y="1195984"/>
          <a:ext cx="2103201" cy="5004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053"/>
              </a:lnTo>
              <a:lnTo>
                <a:pt x="2103201" y="341053"/>
              </a:lnTo>
              <a:lnTo>
                <a:pt x="2103201" y="50046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5CBFB4-89F8-4605-B667-FDF814443E7E}">
      <dsp:nvSpPr>
        <dsp:cNvPr id="0" name=""/>
        <dsp:cNvSpPr/>
      </dsp:nvSpPr>
      <dsp:spPr>
        <a:xfrm>
          <a:off x="2920291" y="1195984"/>
          <a:ext cx="91440" cy="5004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046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0FDDF7-26B7-4AF9-9688-699FE281E62F}">
      <dsp:nvSpPr>
        <dsp:cNvPr id="0" name=""/>
        <dsp:cNvSpPr/>
      </dsp:nvSpPr>
      <dsp:spPr>
        <a:xfrm>
          <a:off x="862810" y="1195984"/>
          <a:ext cx="2103201" cy="500466"/>
        </a:xfrm>
        <a:custGeom>
          <a:avLst/>
          <a:gdLst/>
          <a:ahLst/>
          <a:cxnLst/>
          <a:rect l="0" t="0" r="0" b="0"/>
          <a:pathLst>
            <a:path>
              <a:moveTo>
                <a:pt x="2103201" y="0"/>
              </a:moveTo>
              <a:lnTo>
                <a:pt x="2103201" y="341053"/>
              </a:lnTo>
              <a:lnTo>
                <a:pt x="0" y="341053"/>
              </a:lnTo>
              <a:lnTo>
                <a:pt x="0" y="50046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B6000D-D3A3-41DD-8465-0F1133376AAF}">
      <dsp:nvSpPr>
        <dsp:cNvPr id="0" name=""/>
        <dsp:cNvSpPr/>
      </dsp:nvSpPr>
      <dsp:spPr>
        <a:xfrm>
          <a:off x="2105611" y="103275"/>
          <a:ext cx="1720801" cy="1092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5A2384-A37B-45F7-8425-96A280484134}">
      <dsp:nvSpPr>
        <dsp:cNvPr id="0" name=""/>
        <dsp:cNvSpPr/>
      </dsp:nvSpPr>
      <dsp:spPr>
        <a:xfrm>
          <a:off x="2296811" y="284915"/>
          <a:ext cx="1720801" cy="1092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Building</a:t>
          </a:r>
          <a:endParaRPr lang="en-GB" sz="2200" kern="1200" dirty="0"/>
        </a:p>
      </dsp:txBody>
      <dsp:txXfrm>
        <a:off x="2328815" y="316919"/>
        <a:ext cx="1656793" cy="1028700"/>
      </dsp:txXfrm>
    </dsp:sp>
    <dsp:sp modelId="{B84C14B5-7088-4105-ACB4-0EEE25AEAAF2}">
      <dsp:nvSpPr>
        <dsp:cNvPr id="0" name=""/>
        <dsp:cNvSpPr/>
      </dsp:nvSpPr>
      <dsp:spPr>
        <a:xfrm>
          <a:off x="2410" y="1696450"/>
          <a:ext cx="1720801" cy="1092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200E46-97AA-46C0-8027-11FE7497E642}">
      <dsp:nvSpPr>
        <dsp:cNvPr id="0" name=""/>
        <dsp:cNvSpPr/>
      </dsp:nvSpPr>
      <dsp:spPr>
        <a:xfrm>
          <a:off x="193610" y="1878090"/>
          <a:ext cx="1720801" cy="1092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Process</a:t>
          </a:r>
          <a:endParaRPr lang="en-GB" sz="2200" kern="1200" dirty="0"/>
        </a:p>
      </dsp:txBody>
      <dsp:txXfrm>
        <a:off x="225614" y="1910094"/>
        <a:ext cx="1656793" cy="1028700"/>
      </dsp:txXfrm>
    </dsp:sp>
    <dsp:sp modelId="{98695078-6CA9-4385-A7F3-FA2945882FB8}">
      <dsp:nvSpPr>
        <dsp:cNvPr id="0" name=""/>
        <dsp:cNvSpPr/>
      </dsp:nvSpPr>
      <dsp:spPr>
        <a:xfrm>
          <a:off x="2105611" y="1696450"/>
          <a:ext cx="1720801" cy="1092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1783C8-4FAF-44D4-902D-6D89B572597B}">
      <dsp:nvSpPr>
        <dsp:cNvPr id="0" name=""/>
        <dsp:cNvSpPr/>
      </dsp:nvSpPr>
      <dsp:spPr>
        <a:xfrm>
          <a:off x="2296811" y="1878090"/>
          <a:ext cx="1720801" cy="1092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Process</a:t>
          </a:r>
          <a:endParaRPr lang="en-GB" sz="2200" kern="1200" dirty="0"/>
        </a:p>
      </dsp:txBody>
      <dsp:txXfrm>
        <a:off x="2328815" y="1910094"/>
        <a:ext cx="1656793" cy="1028700"/>
      </dsp:txXfrm>
    </dsp:sp>
    <dsp:sp modelId="{FC0B7F4D-6CBD-4C04-9C64-6C3A8777B578}">
      <dsp:nvSpPr>
        <dsp:cNvPr id="0" name=""/>
        <dsp:cNvSpPr/>
      </dsp:nvSpPr>
      <dsp:spPr>
        <a:xfrm>
          <a:off x="4208812" y="1696450"/>
          <a:ext cx="1720801" cy="1092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F25E7D-19CF-4F4F-BCAB-E5DC37BAE696}">
      <dsp:nvSpPr>
        <dsp:cNvPr id="0" name=""/>
        <dsp:cNvSpPr/>
      </dsp:nvSpPr>
      <dsp:spPr>
        <a:xfrm>
          <a:off x="4400012" y="1878090"/>
          <a:ext cx="1720801" cy="1092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Process</a:t>
          </a:r>
          <a:endParaRPr lang="en-GB" sz="2200" kern="1200" dirty="0"/>
        </a:p>
      </dsp:txBody>
      <dsp:txXfrm>
        <a:off x="4432016" y="1910094"/>
        <a:ext cx="1656793" cy="1028700"/>
      </dsp:txXfrm>
    </dsp:sp>
    <dsp:sp modelId="{2C62CE9E-823B-4856-8EDD-680F56AE47C4}">
      <dsp:nvSpPr>
        <dsp:cNvPr id="0" name=""/>
        <dsp:cNvSpPr/>
      </dsp:nvSpPr>
      <dsp:spPr>
        <a:xfrm>
          <a:off x="2105611" y="3289625"/>
          <a:ext cx="1720801" cy="1092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E17F0E-92D9-4A19-B472-3A47573BA7A5}">
      <dsp:nvSpPr>
        <dsp:cNvPr id="0" name=""/>
        <dsp:cNvSpPr/>
      </dsp:nvSpPr>
      <dsp:spPr>
        <a:xfrm>
          <a:off x="2296811" y="3471265"/>
          <a:ext cx="1720801" cy="1092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err="1" smtClean="0"/>
            <a:t>subprocess</a:t>
          </a:r>
          <a:endParaRPr lang="en-GB" sz="2200" kern="1200" dirty="0"/>
        </a:p>
      </dsp:txBody>
      <dsp:txXfrm>
        <a:off x="2328815" y="3503269"/>
        <a:ext cx="1656793" cy="1028700"/>
      </dsp:txXfrm>
    </dsp:sp>
    <dsp:sp modelId="{DF102B06-091A-4710-A751-373730536BA3}">
      <dsp:nvSpPr>
        <dsp:cNvPr id="0" name=""/>
        <dsp:cNvSpPr/>
      </dsp:nvSpPr>
      <dsp:spPr>
        <a:xfrm>
          <a:off x="4208812" y="3289625"/>
          <a:ext cx="1720801" cy="1092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34EFC1-AD56-427B-BD6F-041CBAD520A5}">
      <dsp:nvSpPr>
        <dsp:cNvPr id="0" name=""/>
        <dsp:cNvSpPr/>
      </dsp:nvSpPr>
      <dsp:spPr>
        <a:xfrm>
          <a:off x="4400012" y="3471265"/>
          <a:ext cx="1720801" cy="1092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err="1" smtClean="0"/>
            <a:t>subprocess</a:t>
          </a:r>
          <a:endParaRPr lang="en-GB" sz="2200" kern="1200" dirty="0"/>
        </a:p>
      </dsp:txBody>
      <dsp:txXfrm>
        <a:off x="4432016" y="3503269"/>
        <a:ext cx="1656793" cy="1028700"/>
      </dsp:txXfrm>
    </dsp:sp>
    <dsp:sp modelId="{5E016761-74C6-47FA-9BF9-FB94CB80096C}">
      <dsp:nvSpPr>
        <dsp:cNvPr id="0" name=""/>
        <dsp:cNvSpPr/>
      </dsp:nvSpPr>
      <dsp:spPr>
        <a:xfrm>
          <a:off x="6312013" y="3289625"/>
          <a:ext cx="1720801" cy="1092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5E1077-FFB3-4280-BCBE-D7D652B312BC}">
      <dsp:nvSpPr>
        <dsp:cNvPr id="0" name=""/>
        <dsp:cNvSpPr/>
      </dsp:nvSpPr>
      <dsp:spPr>
        <a:xfrm>
          <a:off x="6503213" y="3471265"/>
          <a:ext cx="1720801" cy="1092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err="1" smtClean="0"/>
            <a:t>subprocess</a:t>
          </a:r>
          <a:endParaRPr lang="en-GB" sz="2200" kern="1200" dirty="0"/>
        </a:p>
      </dsp:txBody>
      <dsp:txXfrm>
        <a:off x="6535217" y="3503269"/>
        <a:ext cx="1656793" cy="10287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4374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38BDC-1349-41F2-BA94-53577A6938E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163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C1407-8419-4AF8-B0A4-8B9A7E3A283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923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More on this by Carlos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3540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Thomas Otto, HL-LHC Project Safety Officer, MQXF Review, 9. 6.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Thomas Otto, HL-LHC Project Safety Officer, MQXF Review, 9. 6.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Thomas Otto, HL-LHC Project Safety Officer, MQXF Review, 9. 6.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Thomas Otto, HL-LHC Project Safety Officer, MQXF Review, 9. 6.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Thomas Otto, HL-LHC Project Safety Officer, MQXF Review, 9. 6.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Thomas Otto, HL-LHC Project Safety Officer, MQXF Review, 9. 6.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Thomas Otto, HL-LHC Project Safety Officer, MQXF Review, 9. 6.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Thomas Otto, HL-LHC Project Safety Officer, MQXF Review, 9. 6.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Document1.docx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MQXF</a:t>
            </a:r>
            <a:r>
              <a:rPr lang="en-GB" dirty="0" smtClean="0"/>
              <a:t> Review: </a:t>
            </a:r>
            <a:br>
              <a:rPr lang="en-GB" dirty="0" smtClean="0"/>
            </a:br>
            <a:r>
              <a:rPr lang="en-GB" dirty="0" smtClean="0"/>
              <a:t>Safety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24100"/>
            <a:ext cx="6480000" cy="1681164"/>
          </a:xfrm>
        </p:spPr>
        <p:txBody>
          <a:bodyPr>
            <a:normAutofit/>
          </a:bodyPr>
          <a:lstStyle/>
          <a:p>
            <a:r>
              <a:rPr lang="en-GB" dirty="0" smtClean="0"/>
              <a:t>Thomas Otto </a:t>
            </a:r>
          </a:p>
          <a:p>
            <a:r>
              <a:rPr lang="en-GB" dirty="0" smtClean="0"/>
              <a:t>HL-LHC Project Safety Officer</a:t>
            </a:r>
          </a:p>
          <a:p>
            <a:pPr marL="342900" indent="-342900">
              <a:buFontTx/>
              <a:buChar char="-"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371600" y="6073775"/>
            <a:ext cx="6480000" cy="349250"/>
          </a:xfrm>
        </p:spPr>
        <p:txBody>
          <a:bodyPr>
            <a:normAutofit fontScale="92500"/>
          </a:bodyPr>
          <a:lstStyle/>
          <a:p>
            <a:r>
              <a:rPr lang="en-GB" dirty="0"/>
              <a:t>International Review of the Inner Triplet Quadrupoles (</a:t>
            </a:r>
            <a:r>
              <a:rPr lang="en-GB" dirty="0" err="1"/>
              <a:t>MQXF</a:t>
            </a:r>
            <a:r>
              <a:rPr lang="en-GB" dirty="0"/>
              <a:t>) for HL-</a:t>
            </a:r>
            <a:r>
              <a:rPr lang="en-GB" dirty="0" err="1"/>
              <a:t>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398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Safety Files for </a:t>
            </a:r>
            <a:r>
              <a:rPr lang="en-GB" dirty="0" err="1" smtClean="0"/>
              <a:t>TE</a:t>
            </a:r>
            <a:r>
              <a:rPr lang="en-GB" dirty="0" smtClean="0"/>
              <a:t> Buildings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Identification of priority buildings (next slide)</a:t>
            </a:r>
          </a:p>
          <a:p>
            <a:r>
              <a:rPr lang="en-GB" dirty="0" smtClean="0"/>
              <a:t>Safety File consists of </a:t>
            </a:r>
          </a:p>
          <a:p>
            <a:pPr lvl="1"/>
            <a:r>
              <a:rPr lang="en-GB" dirty="0" smtClean="0"/>
              <a:t>Descriptive Part: description</a:t>
            </a:r>
            <a:r>
              <a:rPr lang="en-GB" dirty="0"/>
              <a:t> </a:t>
            </a:r>
            <a:r>
              <a:rPr lang="en-GB" dirty="0" smtClean="0"/>
              <a:t>of Building and major processes</a:t>
            </a:r>
          </a:p>
          <a:p>
            <a:pPr lvl="1"/>
            <a:r>
              <a:rPr lang="en-GB" dirty="0" smtClean="0"/>
              <a:t>Workplace Analysis, for each process, describing hazards, risks, applicable safety rules and Safety Action Plan</a:t>
            </a:r>
          </a:p>
          <a:p>
            <a:r>
              <a:rPr lang="en-GB" dirty="0" smtClean="0"/>
              <a:t>Descriptive part approved by DH and GLs </a:t>
            </a:r>
          </a:p>
          <a:p>
            <a:r>
              <a:rPr lang="en-GB" dirty="0"/>
              <a:t>W</a:t>
            </a:r>
            <a:r>
              <a:rPr lang="en-GB" dirty="0" smtClean="0"/>
              <a:t>orkplace analysis approved by SL and GL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907704" y="6356350"/>
            <a:ext cx="5688632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Thomas Otto, HL-</a:t>
            </a:r>
            <a:r>
              <a:rPr lang="en-GB" dirty="0" err="1" smtClean="0"/>
              <a:t>LHC</a:t>
            </a:r>
            <a:r>
              <a:rPr lang="en-GB" dirty="0" smtClean="0"/>
              <a:t> Project Safety Officer, </a:t>
            </a:r>
            <a:r>
              <a:rPr lang="en-GB" dirty="0" err="1" smtClean="0"/>
              <a:t>MQXF</a:t>
            </a:r>
            <a:r>
              <a:rPr lang="en-GB" dirty="0" smtClean="0"/>
              <a:t> Review, 9. 6.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66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Organisation of Safety File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235622"/>
          <a:ext cx="8226425" cy="4667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31840" y="6492875"/>
            <a:ext cx="5450572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dirty="0">
                <a:solidFill>
                  <a:schemeClr val="accent1"/>
                </a:solidFill>
              </a:rPr>
              <a:t>Thomas Otto, HL-</a:t>
            </a:r>
            <a:r>
              <a:rPr lang="en-GB" sz="1200" dirty="0" err="1">
                <a:solidFill>
                  <a:schemeClr val="accent1"/>
                </a:solidFill>
              </a:rPr>
              <a:t>LHC</a:t>
            </a:r>
            <a:r>
              <a:rPr lang="en-GB" sz="1200" dirty="0">
                <a:solidFill>
                  <a:schemeClr val="accent1"/>
                </a:solidFill>
              </a:rPr>
              <a:t> Project Safety Officer, </a:t>
            </a:r>
            <a:r>
              <a:rPr lang="en-GB" sz="1200" dirty="0" err="1">
                <a:solidFill>
                  <a:schemeClr val="accent1"/>
                </a:solidFill>
              </a:rPr>
              <a:t>MQXF</a:t>
            </a:r>
            <a:r>
              <a:rPr lang="en-GB" sz="1200" dirty="0">
                <a:solidFill>
                  <a:schemeClr val="accent1"/>
                </a:solidFill>
              </a:rPr>
              <a:t> Review, 9. 6. 2016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816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Workplace Safety Assessment</a:t>
            </a:r>
            <a:br>
              <a:rPr lang="en-GB" dirty="0" smtClean="0"/>
            </a:br>
            <a:r>
              <a:rPr lang="en-GB" dirty="0" smtClean="0"/>
              <a:t>Process Identification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673074" y="1868275"/>
            <a:ext cx="2923785" cy="412453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059832" y="6427269"/>
            <a:ext cx="5343872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dirty="0">
                <a:solidFill>
                  <a:schemeClr val="accent1"/>
                </a:solidFill>
              </a:rPr>
              <a:t>Thomas Otto, HL-</a:t>
            </a:r>
            <a:r>
              <a:rPr lang="en-GB" sz="1200" dirty="0" err="1">
                <a:solidFill>
                  <a:schemeClr val="accent1"/>
                </a:solidFill>
              </a:rPr>
              <a:t>LHC</a:t>
            </a:r>
            <a:r>
              <a:rPr lang="en-GB" sz="1200" dirty="0">
                <a:solidFill>
                  <a:schemeClr val="accent1"/>
                </a:solidFill>
              </a:rPr>
              <a:t> Project Safety Officer, </a:t>
            </a:r>
            <a:r>
              <a:rPr lang="en-GB" sz="1200" dirty="0" err="1">
                <a:solidFill>
                  <a:schemeClr val="accent1"/>
                </a:solidFill>
              </a:rPr>
              <a:t>MQXF</a:t>
            </a:r>
            <a:r>
              <a:rPr lang="en-GB" sz="1200" dirty="0">
                <a:solidFill>
                  <a:schemeClr val="accent1"/>
                </a:solidFill>
              </a:rPr>
              <a:t> Review, 9. 6. 2016</a:t>
            </a:r>
            <a:endParaRPr lang="en-US" sz="1200" dirty="0">
              <a:solidFill>
                <a:schemeClr val="accent1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9094635"/>
              </p:ext>
            </p:extLst>
          </p:nvPr>
        </p:nvGraphicFramePr>
        <p:xfrm>
          <a:off x="-31909" y="1655777"/>
          <a:ext cx="5134844" cy="4542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4" imgW="4088607" imgH="3404987" progId="Word.Document.12">
                  <p:embed/>
                </p:oleObj>
              </mc:Choice>
              <mc:Fallback>
                <p:oleObj name="Document" r:id="rId4" imgW="4088607" imgH="340498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31909" y="1655777"/>
                        <a:ext cx="5134844" cy="45426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1926236" y="3365292"/>
            <a:ext cx="3057994" cy="38974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984230" y="3570270"/>
            <a:ext cx="688844" cy="3568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415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Workplace Safety Assessment</a:t>
            </a:r>
            <a:br>
              <a:rPr lang="en-GB" dirty="0"/>
            </a:br>
            <a:r>
              <a:rPr lang="en-GB" dirty="0" err="1" smtClean="0"/>
              <a:t>Subprocess</a:t>
            </a:r>
            <a:r>
              <a:rPr lang="en-GB" dirty="0" smtClean="0"/>
              <a:t> </a:t>
            </a:r>
            <a:r>
              <a:rPr lang="en-GB" dirty="0" smtClean="0"/>
              <a:t>analysis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8185" y="1397457"/>
            <a:ext cx="6710369" cy="466725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483768" y="6356350"/>
            <a:ext cx="5594588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dirty="0">
                <a:solidFill>
                  <a:schemeClr val="accent1"/>
                </a:solidFill>
              </a:rPr>
              <a:t>Thomas Otto, HL-</a:t>
            </a:r>
            <a:r>
              <a:rPr lang="en-GB" sz="1200" dirty="0" err="1">
                <a:solidFill>
                  <a:schemeClr val="accent1"/>
                </a:solidFill>
              </a:rPr>
              <a:t>LHC</a:t>
            </a:r>
            <a:r>
              <a:rPr lang="en-GB" sz="1200" dirty="0">
                <a:solidFill>
                  <a:schemeClr val="accent1"/>
                </a:solidFill>
              </a:rPr>
              <a:t> Project Safety Officer, </a:t>
            </a:r>
            <a:r>
              <a:rPr lang="en-GB" sz="1200" dirty="0" err="1">
                <a:solidFill>
                  <a:schemeClr val="accent1"/>
                </a:solidFill>
              </a:rPr>
              <a:t>MQXF</a:t>
            </a:r>
            <a:r>
              <a:rPr lang="en-GB" sz="1200" dirty="0">
                <a:solidFill>
                  <a:schemeClr val="accent1"/>
                </a:solidFill>
              </a:rPr>
              <a:t> Review, 9. 6. 2016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7060367" y="3175237"/>
            <a:ext cx="2083633" cy="876924"/>
          </a:xfrm>
          <a:prstGeom prst="wedgeEllipseCallout">
            <a:avLst>
              <a:gd name="adj1" fmla="val -60432"/>
              <a:gd name="adj2" fmla="val 53953"/>
            </a:avLst>
          </a:prstGeom>
          <a:solidFill>
            <a:schemeClr val="bg2">
              <a:lumMod val="7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Observations </a:t>
            </a:r>
            <a:endParaRPr lang="en-GB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151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Workplace Safety Assessment</a:t>
            </a:r>
            <a:br>
              <a:rPr lang="en-GB" dirty="0"/>
            </a:br>
            <a:r>
              <a:rPr lang="en-GB" dirty="0" smtClean="0"/>
              <a:t>Action </a:t>
            </a:r>
            <a:r>
              <a:rPr lang="en-GB" dirty="0" smtClean="0"/>
              <a:t>List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5667" y="1134697"/>
            <a:ext cx="7229570" cy="49494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203848" y="6453336"/>
            <a:ext cx="5234548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dirty="0">
                <a:solidFill>
                  <a:schemeClr val="accent1"/>
                </a:solidFill>
              </a:rPr>
              <a:t>Thomas Otto, HL-</a:t>
            </a:r>
            <a:r>
              <a:rPr lang="en-GB" sz="1200" dirty="0" err="1">
                <a:solidFill>
                  <a:schemeClr val="accent1"/>
                </a:solidFill>
              </a:rPr>
              <a:t>LHC</a:t>
            </a:r>
            <a:r>
              <a:rPr lang="en-GB" sz="1200" dirty="0">
                <a:solidFill>
                  <a:schemeClr val="accent1"/>
                </a:solidFill>
              </a:rPr>
              <a:t> Project Safety Officer, </a:t>
            </a:r>
            <a:r>
              <a:rPr lang="en-GB" sz="1200" dirty="0" err="1">
                <a:solidFill>
                  <a:schemeClr val="accent1"/>
                </a:solidFill>
              </a:rPr>
              <a:t>MQXF</a:t>
            </a:r>
            <a:r>
              <a:rPr lang="en-GB" sz="1200" dirty="0">
                <a:solidFill>
                  <a:schemeClr val="accent1"/>
                </a:solidFill>
              </a:rPr>
              <a:t> Review, 9. 6. 2016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77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Workplace Safety Assessment</a:t>
            </a:r>
            <a:br>
              <a:rPr lang="en-GB" dirty="0"/>
            </a:br>
            <a:r>
              <a:rPr lang="en-GB" dirty="0" smtClean="0"/>
              <a:t>Status for HL-</a:t>
            </a:r>
            <a:r>
              <a:rPr lang="en-GB" dirty="0" err="1" smtClean="0"/>
              <a:t>LHC</a:t>
            </a:r>
            <a:r>
              <a:rPr lang="en-GB" dirty="0" smtClean="0"/>
              <a:t> Magnet WPs 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4954544"/>
              </p:ext>
            </p:extLst>
          </p:nvPr>
        </p:nvGraphicFramePr>
        <p:xfrm>
          <a:off x="1188839" y="1844824"/>
          <a:ext cx="6766321" cy="3337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3214737"/>
                <a:gridCol w="2255440"/>
              </a:tblGrid>
              <a:tr h="370842">
                <a:tc>
                  <a:txBody>
                    <a:bodyPr/>
                    <a:lstStyle/>
                    <a:p>
                      <a:r>
                        <a:rPr lang="en-GB" dirty="0" smtClean="0"/>
                        <a:t>Building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Purpose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Status</a:t>
                      </a:r>
                      <a:endParaRPr lang="en-GB" dirty="0"/>
                    </a:p>
                  </a:txBody>
                  <a:tcPr/>
                </a:tc>
              </a:tr>
              <a:tr h="370842">
                <a:tc>
                  <a:txBody>
                    <a:bodyPr/>
                    <a:lstStyle/>
                    <a:p>
                      <a:r>
                        <a:rPr lang="en-GB" dirty="0" smtClean="0"/>
                        <a:t>163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s.c.</a:t>
                      </a:r>
                      <a:r>
                        <a:rPr lang="en-GB" baseline="0" dirty="0" smtClean="0"/>
                        <a:t> c</a:t>
                      </a:r>
                      <a:r>
                        <a:rPr lang="en-GB" dirty="0" smtClean="0"/>
                        <a:t>able testing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Under approval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r>
                        <a:rPr lang="en-GB" dirty="0" smtClean="0"/>
                        <a:t>103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s.c.</a:t>
                      </a:r>
                      <a:r>
                        <a:rPr lang="en-GB" baseline="0" dirty="0" smtClean="0"/>
                        <a:t> c</a:t>
                      </a:r>
                      <a:r>
                        <a:rPr lang="en-GB" dirty="0" smtClean="0"/>
                        <a:t>able production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In work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r>
                        <a:rPr lang="en-GB" dirty="0" smtClean="0"/>
                        <a:t>101 / 911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Polymer laboratory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In work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r>
                        <a:rPr lang="en-GB" dirty="0" smtClean="0"/>
                        <a:t>183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Support</a:t>
                      </a:r>
                      <a:r>
                        <a:rPr lang="en-GB" baseline="0" dirty="0" smtClean="0"/>
                        <a:t> Workshop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Under approval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r>
                        <a:rPr lang="en-GB" dirty="0" smtClean="0"/>
                        <a:t>927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Model Production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In work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r>
                        <a:rPr lang="en-GB" dirty="0" smtClean="0"/>
                        <a:t>180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Prototype </a:t>
                      </a:r>
                      <a:r>
                        <a:rPr lang="en-GB" dirty="0" smtClean="0"/>
                        <a:t>Production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Under</a:t>
                      </a:r>
                      <a:r>
                        <a:rPr lang="en-GB" baseline="0" dirty="0" smtClean="0"/>
                        <a:t> review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r>
                        <a:rPr lang="en-GB" dirty="0" smtClean="0"/>
                        <a:t>SMI-2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Cryostating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r>
                        <a:rPr lang="en-GB" dirty="0" smtClean="0"/>
                        <a:t>SM-18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Magnet testing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Released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MQXF Review, 9. 6.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885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HL-</a:t>
            </a:r>
            <a:r>
              <a:rPr lang="en-GB" dirty="0" err="1" smtClean="0"/>
              <a:t>LHC</a:t>
            </a:r>
            <a:r>
              <a:rPr lang="en-GB" dirty="0" smtClean="0"/>
              <a:t> Project and the CERN </a:t>
            </a:r>
            <a:r>
              <a:rPr lang="en-GB" dirty="0" err="1" smtClean="0"/>
              <a:t>HSE</a:t>
            </a:r>
            <a:r>
              <a:rPr lang="en-GB" dirty="0" smtClean="0"/>
              <a:t> unit have established a Safety Process for</a:t>
            </a:r>
          </a:p>
          <a:p>
            <a:pPr lvl="1"/>
            <a:r>
              <a:rPr lang="en-GB" dirty="0" smtClean="0"/>
              <a:t>Conformity with Safety Standards</a:t>
            </a:r>
          </a:p>
          <a:p>
            <a:pPr lvl="1"/>
            <a:r>
              <a:rPr lang="en-GB" dirty="0" smtClean="0"/>
              <a:t>Safe workplaces at CERN</a:t>
            </a:r>
          </a:p>
          <a:p>
            <a:endParaRPr lang="en-GB" dirty="0" smtClean="0"/>
          </a:p>
          <a:p>
            <a:r>
              <a:rPr lang="en-GB" dirty="0" smtClean="0"/>
              <a:t>The process is (hopefully) made transparent by </a:t>
            </a:r>
          </a:p>
          <a:p>
            <a:pPr lvl="1"/>
            <a:r>
              <a:rPr lang="en-GB" dirty="0" smtClean="0"/>
              <a:t>Requirement documents (</a:t>
            </a:r>
            <a:r>
              <a:rPr lang="en-GB" dirty="0" err="1" smtClean="0"/>
              <a:t>LSA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Specific </a:t>
            </a:r>
            <a:r>
              <a:rPr lang="en-GB" dirty="0" err="1" smtClean="0"/>
              <a:t>linkpersons</a:t>
            </a:r>
            <a:r>
              <a:rPr lang="en-GB" dirty="0" smtClean="0"/>
              <a:t> (</a:t>
            </a:r>
            <a:r>
              <a:rPr lang="en-GB" dirty="0" err="1" smtClean="0"/>
              <a:t>PSO</a:t>
            </a:r>
            <a:r>
              <a:rPr lang="en-GB" dirty="0" smtClean="0"/>
              <a:t>, </a:t>
            </a:r>
            <a:r>
              <a:rPr lang="en-GB" dirty="0" err="1" smtClean="0"/>
              <a:t>HSE</a:t>
            </a:r>
            <a:r>
              <a:rPr lang="en-GB" dirty="0" smtClean="0"/>
              <a:t> </a:t>
            </a:r>
            <a:r>
              <a:rPr lang="en-GB" dirty="0" err="1" smtClean="0"/>
              <a:t>correpondents</a:t>
            </a:r>
            <a:r>
              <a:rPr lang="en-GB" dirty="0" smtClean="0"/>
              <a:t> and experts)</a:t>
            </a:r>
          </a:p>
          <a:p>
            <a:pPr lvl="1"/>
            <a:r>
              <a:rPr lang="en-GB" dirty="0" smtClean="0"/>
              <a:t>Integration of Safety in the project structure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MQXF Review, 9. 6.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44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MQXF Review, 9. 6. 2016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49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CERN Safety Policy</a:t>
            </a:r>
          </a:p>
          <a:p>
            <a:r>
              <a:rPr lang="en-GB" dirty="0" smtClean="0"/>
              <a:t>HL-</a:t>
            </a:r>
            <a:r>
              <a:rPr lang="en-GB" dirty="0" err="1" smtClean="0"/>
              <a:t>LHC</a:t>
            </a:r>
            <a:r>
              <a:rPr lang="en-GB" dirty="0" smtClean="0"/>
              <a:t> Safety Organisation</a:t>
            </a:r>
          </a:p>
          <a:p>
            <a:r>
              <a:rPr lang="en-GB" dirty="0" smtClean="0"/>
              <a:t>HL-</a:t>
            </a:r>
            <a:r>
              <a:rPr lang="en-GB" dirty="0" err="1" smtClean="0"/>
              <a:t>LHC</a:t>
            </a:r>
            <a:r>
              <a:rPr lang="en-GB" dirty="0" smtClean="0"/>
              <a:t> Safety Process</a:t>
            </a:r>
          </a:p>
          <a:p>
            <a:r>
              <a:rPr lang="en-GB" dirty="0" smtClean="0"/>
              <a:t>Launch Safety Agreement</a:t>
            </a:r>
          </a:p>
          <a:p>
            <a:r>
              <a:rPr lang="en-GB" dirty="0" smtClean="0"/>
              <a:t>Pressure Equipment Directive</a:t>
            </a:r>
          </a:p>
          <a:p>
            <a:r>
              <a:rPr lang="en-GB" dirty="0" smtClean="0"/>
              <a:t>Next Steps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Thomas Otto, HL-</a:t>
            </a:r>
            <a:r>
              <a:rPr lang="en-GB" noProof="0" dirty="0" err="1" smtClean="0"/>
              <a:t>LHC</a:t>
            </a:r>
            <a:r>
              <a:rPr lang="en-GB" noProof="0" dirty="0" smtClean="0"/>
              <a:t> Project Safety Officer, </a:t>
            </a:r>
            <a:r>
              <a:rPr lang="en-GB" noProof="0" dirty="0" err="1" smtClean="0"/>
              <a:t>MQXF</a:t>
            </a:r>
            <a:r>
              <a:rPr lang="en-GB" noProof="0" dirty="0" smtClean="0"/>
              <a:t> Review</a:t>
            </a:r>
            <a:r>
              <a:rPr lang="en-GB" noProof="0" dirty="0" smtClean="0"/>
              <a:t>, </a:t>
            </a:r>
            <a:r>
              <a:rPr lang="en-GB" dirty="0"/>
              <a:t>9</a:t>
            </a:r>
            <a:r>
              <a:rPr lang="en-GB" noProof="0" dirty="0" smtClean="0"/>
              <a:t>. 6. 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63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308300"/>
            <a:ext cx="8226854" cy="947846"/>
          </a:xfrm>
        </p:spPr>
        <p:txBody>
          <a:bodyPr anchor="t">
            <a:noAutofit/>
          </a:bodyPr>
          <a:lstStyle/>
          <a:p>
            <a:r>
              <a:rPr lang="en-US" sz="3600" dirty="0" smtClean="0"/>
              <a:t>CERN Safety Policy</a:t>
            </a:r>
            <a:br>
              <a:rPr lang="en-US" sz="3600" dirty="0" smtClean="0"/>
            </a:br>
            <a:r>
              <a:rPr lang="en-US" sz="2200" b="1" dirty="0" smtClean="0"/>
              <a:t>Excellence in matters of Safety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255" y="1543768"/>
            <a:ext cx="5977799" cy="451893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b="1" dirty="0" smtClean="0"/>
              <a:t>Objectives:</a:t>
            </a:r>
          </a:p>
          <a:p>
            <a:r>
              <a:rPr lang="en-GB" sz="2400" dirty="0">
                <a:latin typeface="Arial" panose="020B0604020202020204" pitchFamily="34" charset="0"/>
              </a:rPr>
              <a:t>to ensure the best possible protection in health and safety matters of all </a:t>
            </a:r>
            <a:r>
              <a:rPr lang="en-GB" sz="2400" dirty="0" smtClean="0">
                <a:latin typeface="Arial" panose="020B0604020202020204" pitchFamily="34" charset="0"/>
              </a:rPr>
              <a:t>persons participating </a:t>
            </a:r>
            <a:r>
              <a:rPr lang="en-GB" sz="2400" dirty="0">
                <a:latin typeface="Arial" panose="020B0604020202020204" pitchFamily="34" charset="0"/>
              </a:rPr>
              <a:t>in the Organization’s activities </a:t>
            </a:r>
            <a:r>
              <a:rPr lang="en-GB" sz="2400" dirty="0" smtClean="0">
                <a:latin typeface="Arial" panose="020B0604020202020204" pitchFamily="34" charset="0"/>
              </a:rPr>
              <a:t>as </a:t>
            </a:r>
            <a:r>
              <a:rPr lang="en-GB" sz="2400" dirty="0">
                <a:latin typeface="Arial" panose="020B0604020202020204" pitchFamily="34" charset="0"/>
              </a:rPr>
              <a:t>well as of </a:t>
            </a:r>
            <a:r>
              <a:rPr lang="en-GB" sz="2400" dirty="0" smtClean="0">
                <a:latin typeface="Arial" panose="020B0604020202020204" pitchFamily="34" charset="0"/>
              </a:rPr>
              <a:t>the population </a:t>
            </a:r>
            <a:r>
              <a:rPr lang="en-GB" sz="2400" dirty="0">
                <a:latin typeface="Arial" panose="020B0604020202020204" pitchFamily="34" charset="0"/>
              </a:rPr>
              <a:t>living in the </a:t>
            </a:r>
            <a:r>
              <a:rPr lang="en-GB" sz="2400" dirty="0" smtClean="0">
                <a:latin typeface="Arial" panose="020B0604020202020204" pitchFamily="34" charset="0"/>
              </a:rPr>
              <a:t>vicinity;</a:t>
            </a:r>
            <a:endParaRPr lang="en-GB" sz="2400" dirty="0">
              <a:latin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</a:rPr>
              <a:t>to </a:t>
            </a:r>
            <a:r>
              <a:rPr lang="en-GB" sz="2400" dirty="0">
                <a:latin typeface="Arial" panose="020B0604020202020204" pitchFamily="34" charset="0"/>
              </a:rPr>
              <a:t>limit the impact of the Organization’s activities on the environment, and </a:t>
            </a:r>
          </a:p>
          <a:p>
            <a:r>
              <a:rPr lang="en-GB" sz="2400" dirty="0" smtClean="0">
                <a:latin typeface="Arial" panose="020B0604020202020204" pitchFamily="34" charset="0"/>
              </a:rPr>
              <a:t>to </a:t>
            </a:r>
            <a:r>
              <a:rPr lang="en-GB" sz="2400" dirty="0">
                <a:latin typeface="Arial" panose="020B0604020202020204" pitchFamily="34" charset="0"/>
              </a:rPr>
              <a:t>guarantee the use of best practice in matters of Safety. </a:t>
            </a:r>
            <a:endParaRPr lang="en-GB" sz="2400" dirty="0"/>
          </a:p>
        </p:txBody>
      </p:sp>
      <p:pic>
        <p:nvPicPr>
          <p:cNvPr id="7" name="Picture 2" descr="\\cern.ch\dfs\Users\m\malessi\Desktop\SR-SO_GSI_etc\Saf_Po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34" y="1761949"/>
            <a:ext cx="2239819" cy="31620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 fov="2700000">
              <a:rot lat="0" lon="204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MQXF Review, 9. 6. 2016</a:t>
            </a:r>
            <a:endParaRPr lang="en-GB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27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3917" y="1556792"/>
            <a:ext cx="5977799" cy="397560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b="1" dirty="0" smtClean="0"/>
              <a:t>Implementation principles</a:t>
            </a:r>
          </a:p>
          <a:p>
            <a:r>
              <a:rPr lang="en-US" sz="2400" dirty="0" smtClean="0">
                <a:solidFill>
                  <a:schemeClr val="accent3"/>
                </a:solidFill>
              </a:rPr>
              <a:t>Organic units are responsible for implementing the Safety policy</a:t>
            </a:r>
          </a:p>
          <a:p>
            <a:r>
              <a:rPr lang="en-US" sz="2400" dirty="0" smtClean="0">
                <a:solidFill>
                  <a:schemeClr val="accent3"/>
                </a:solidFill>
              </a:rPr>
              <a:t>HSE unit has the role of providing assistance and independent control</a:t>
            </a:r>
          </a:p>
          <a:p>
            <a:r>
              <a:rPr lang="en-US" sz="2400" dirty="0" err="1" smtClean="0"/>
              <a:t>Specialised</a:t>
            </a:r>
            <a:r>
              <a:rPr lang="en-US" sz="2400" dirty="0" smtClean="0"/>
              <a:t> units have specific tasks (Medical Service, Fire Brigade …)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Establishment of a Safety </a:t>
            </a:r>
            <a:r>
              <a:rPr lang="en-US" sz="2400" dirty="0">
                <a:solidFill>
                  <a:schemeClr val="tx1"/>
                </a:solidFill>
              </a:rPr>
              <a:t>M</a:t>
            </a:r>
            <a:r>
              <a:rPr lang="en-US" sz="2400" dirty="0" smtClean="0">
                <a:solidFill>
                  <a:schemeClr val="tx1"/>
                </a:solidFill>
              </a:rPr>
              <a:t>anagement System</a:t>
            </a:r>
          </a:p>
          <a:p>
            <a:endParaRPr lang="en-GB" sz="2400" dirty="0"/>
          </a:p>
        </p:txBody>
      </p:sp>
      <p:pic>
        <p:nvPicPr>
          <p:cNvPr id="7" name="Picture 2" descr="\\cern.ch\dfs\Users\m\malessi\Desktop\SR-SO_GSI_etc\Saf_Po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34" y="1761949"/>
            <a:ext cx="2239819" cy="31620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 fov="2700000">
              <a:rot lat="0" lon="204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85164"/>
            <a:ext cx="8226854" cy="940443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4000" dirty="0">
                <a:ea typeface="+mn-ea"/>
                <a:cs typeface="+mn-cs"/>
              </a:rPr>
              <a:t>CERN Safety Policy</a:t>
            </a:r>
            <a:r>
              <a:rPr lang="en-US" sz="3600" dirty="0">
                <a:ea typeface="+mn-ea"/>
                <a:cs typeface="+mn-cs"/>
              </a:rPr>
              <a:t/>
            </a:r>
            <a:br>
              <a:rPr lang="en-US" sz="3600" dirty="0">
                <a:ea typeface="+mn-ea"/>
                <a:cs typeface="+mn-cs"/>
              </a:rPr>
            </a:br>
            <a:r>
              <a:rPr lang="en-US" sz="2400" b="1" dirty="0">
                <a:ea typeface="+mn-ea"/>
                <a:cs typeface="+mn-cs"/>
              </a:rPr>
              <a:t>Excellence in matters of </a:t>
            </a:r>
            <a:r>
              <a:rPr lang="en-US" sz="2400" b="1" dirty="0" smtClean="0">
                <a:ea typeface="+mn-ea"/>
                <a:cs typeface="+mn-cs"/>
              </a:rPr>
              <a:t>Safety</a:t>
            </a:r>
            <a:endParaRPr lang="en-GB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MQXF Review, 9. 6. 2016</a:t>
            </a:r>
            <a:endParaRPr lang="en-GB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054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792826" y="1151222"/>
            <a:ext cx="2062664" cy="3982840"/>
            <a:chOff x="792826" y="1151222"/>
            <a:chExt cx="2062664" cy="3982840"/>
          </a:xfrm>
        </p:grpSpPr>
        <p:cxnSp>
          <p:nvCxnSpPr>
            <p:cNvPr id="27" name="Straight Arrow Connector 26"/>
            <p:cNvCxnSpPr/>
            <p:nvPr/>
          </p:nvCxnSpPr>
          <p:spPr>
            <a:xfrm flipH="1">
              <a:off x="1180134" y="1929655"/>
              <a:ext cx="25600" cy="3204407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1457032" y="1940209"/>
              <a:ext cx="0" cy="226267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2826" y="1151222"/>
              <a:ext cx="1642262" cy="840979"/>
            </a:xfrm>
            <a:prstGeom prst="rect">
              <a:avLst/>
            </a:prstGeom>
          </p:spPr>
        </p:pic>
        <p:cxnSp>
          <p:nvCxnSpPr>
            <p:cNvPr id="21" name="Straight Arrow Connector 20"/>
            <p:cNvCxnSpPr/>
            <p:nvPr/>
          </p:nvCxnSpPr>
          <p:spPr>
            <a:xfrm>
              <a:off x="2405353" y="1654426"/>
              <a:ext cx="450137" cy="47609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1736521" y="1935642"/>
              <a:ext cx="0" cy="123990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is in Charge of Safety ?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4634" y="3205367"/>
            <a:ext cx="3077887" cy="2529509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1835696" y="2881715"/>
            <a:ext cx="1511008" cy="337179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346704" y="2881715"/>
            <a:ext cx="2037161" cy="348168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4608" y="2098885"/>
            <a:ext cx="3054617" cy="829836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4316382" y="5775930"/>
            <a:ext cx="119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Means	</a:t>
            </a:r>
            <a:endParaRPr lang="en-GB" dirty="0">
              <a:solidFill>
                <a:srgbClr val="92D05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608" y="3182877"/>
            <a:ext cx="3077887" cy="25420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33697" y="5768283"/>
            <a:ext cx="2067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Hierarchical Line	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00340" y="5761298"/>
            <a:ext cx="2063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Consulting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	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383865" y="5776508"/>
            <a:ext cx="2638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Rules / Advice/ Control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MQXF Review, 9. 6. 2016</a:t>
            </a:r>
            <a:endParaRPr lang="en-GB" noProof="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069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7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Safety Rules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GB" dirty="0" smtClean="0"/>
              <a:t>Grant a high level of Safety </a:t>
            </a:r>
            <a:br>
              <a:rPr lang="en-GB" dirty="0" smtClean="0"/>
            </a:br>
            <a:r>
              <a:rPr lang="en-GB" dirty="0" smtClean="0"/>
              <a:t>(European practice in occupational Safety) </a:t>
            </a:r>
          </a:p>
          <a:p>
            <a:pPr>
              <a:buFont typeface="+mj-lt"/>
              <a:buAutoNum type="arabicPeriod"/>
            </a:pPr>
            <a:r>
              <a:rPr lang="en-GB" dirty="0" smtClean="0"/>
              <a:t>Take account of the </a:t>
            </a:r>
            <a:r>
              <a:rPr lang="en-GB" dirty="0" smtClean="0"/>
              <a:t>intergovernmental </a:t>
            </a:r>
            <a:r>
              <a:rPr lang="en-GB" dirty="0" smtClean="0"/>
              <a:t>status of the Organization. </a:t>
            </a:r>
          </a:p>
          <a:p>
            <a:pPr>
              <a:buFont typeface="+mj-lt"/>
              <a:buAutoNum type="arabicPeriod"/>
            </a:pPr>
            <a:r>
              <a:rPr lang="en-GB" dirty="0" smtClean="0">
                <a:solidFill>
                  <a:schemeClr val="accent3"/>
                </a:solidFill>
              </a:rPr>
              <a:t>CERN Safety rules are based on regulations, directives and standards of the European Union, if they exist and are deemed applicable to CERN. </a:t>
            </a:r>
          </a:p>
          <a:p>
            <a:pPr>
              <a:buFont typeface="+mj-lt"/>
              <a:buAutoNum type="arabicPeriod"/>
            </a:pPr>
            <a:r>
              <a:rPr lang="en-GB" dirty="0" smtClean="0"/>
              <a:t>For cases not covered by CERN Safety Rules, the regulation applicable in the competent Host State is used.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MQXF Review, 9. 6.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013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Two aspects of Safety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9786904"/>
              </p:ext>
            </p:extLst>
          </p:nvPr>
        </p:nvGraphicFramePr>
        <p:xfrm>
          <a:off x="460374" y="910689"/>
          <a:ext cx="8226426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3213"/>
                <a:gridCol w="411321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2"/>
                          </a:solidFill>
                        </a:rPr>
                        <a:t>Conformity</a:t>
                      </a:r>
                      <a:endParaRPr lang="en-GB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2"/>
                          </a:solidFill>
                        </a:rPr>
                        <a:t>Preventive Workplace Safety</a:t>
                      </a:r>
                      <a:endParaRPr lang="en-GB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Equipment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Process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Standards (ISO, </a:t>
                      </a:r>
                      <a:r>
                        <a:rPr lang="en-GB" sz="2000" dirty="0" err="1" smtClean="0"/>
                        <a:t>EN</a:t>
                      </a:r>
                      <a:r>
                        <a:rPr lang="en-GB" sz="2000" dirty="0" smtClean="0"/>
                        <a:t>, Eur. Dir….)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Safety Rules, best practice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Inspection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Hazard</a:t>
                      </a:r>
                      <a:r>
                        <a:rPr lang="en-GB" sz="2000" baseline="0" dirty="0" smtClean="0"/>
                        <a:t> identification, risk assessment</a:t>
                      </a:r>
                      <a:endParaRPr lang="en-GB" sz="20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GB" sz="2000" baseline="0" dirty="0" smtClean="0"/>
                        <a:t>Report on non-conformities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Safety Report, action list</a:t>
                      </a:r>
                      <a:endParaRPr lang="en-GB" sz="20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Make conform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Apply rules</a:t>
                      </a:r>
                      <a:r>
                        <a:rPr lang="en-GB" sz="2000" baseline="0" dirty="0" smtClean="0"/>
                        <a:t> and best practice</a:t>
                      </a:r>
                      <a:endParaRPr lang="en-GB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Conformity</a:t>
                      </a:r>
                      <a:r>
                        <a:rPr lang="en-GB" sz="2000" baseline="0" dirty="0" smtClean="0"/>
                        <a:t> marking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User manual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Procedure manual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Training in use of equipment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Training the process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Safety Training</a:t>
                      </a:r>
                      <a:endParaRPr lang="en-GB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Personal Protective Equipment</a:t>
                      </a:r>
                      <a:endParaRPr lang="en-GB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Thomas Otto, HL-LHC Project Safety Officer, MQXF Review, 9. 6.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26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Equipment Conformity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4392048" cy="4906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Project and </a:t>
            </a:r>
            <a:r>
              <a:rPr lang="en-GB" dirty="0" err="1" smtClean="0"/>
              <a:t>HSE</a:t>
            </a:r>
            <a:r>
              <a:rPr lang="en-GB" dirty="0" smtClean="0"/>
              <a:t> unit draw up Hazard Register for the equipment</a:t>
            </a:r>
          </a:p>
          <a:p>
            <a:r>
              <a:rPr lang="en-GB" dirty="0" smtClean="0"/>
              <a:t> </a:t>
            </a:r>
            <a:r>
              <a:rPr lang="en-GB" dirty="0" err="1" smtClean="0"/>
              <a:t>HSE</a:t>
            </a:r>
            <a:r>
              <a:rPr lang="en-GB" dirty="0" smtClean="0"/>
              <a:t> unit produces “Launch Safety Agreement”</a:t>
            </a:r>
          </a:p>
          <a:p>
            <a:r>
              <a:rPr lang="en-GB" dirty="0" smtClean="0"/>
              <a:t>Compulsory list of applicable rules, codes and standards</a:t>
            </a:r>
          </a:p>
          <a:p>
            <a:r>
              <a:rPr lang="en-GB" dirty="0" smtClean="0"/>
              <a:t>Deliverables required for Safety Clearance by </a:t>
            </a:r>
            <a:r>
              <a:rPr lang="en-GB" dirty="0" err="1" smtClean="0"/>
              <a:t>HSE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Thomas Otto, HL-</a:t>
            </a:r>
            <a:r>
              <a:rPr lang="en-GB" noProof="0" dirty="0" err="1" smtClean="0"/>
              <a:t>LHC</a:t>
            </a:r>
            <a:r>
              <a:rPr lang="en-GB" noProof="0" dirty="0" smtClean="0"/>
              <a:t> Project Safety Officer, </a:t>
            </a:r>
            <a:r>
              <a:rPr lang="en-GB" noProof="0" dirty="0" err="1" smtClean="0"/>
              <a:t>MQXF</a:t>
            </a:r>
            <a:r>
              <a:rPr lang="en-GB" noProof="0" dirty="0" smtClean="0"/>
              <a:t> Review, 9. 6. 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46194">
            <a:off x="5326735" y="1024917"/>
            <a:ext cx="4016691" cy="513793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/>
        </p:nvSpPr>
        <p:spPr>
          <a:xfrm rot="250264">
            <a:off x="5413574" y="2456764"/>
            <a:ext cx="3610967" cy="34163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More by Carlos Arregui</a:t>
            </a:r>
          </a:p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(next talk)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7598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Safety Process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Equipment Conformity</a:t>
            </a:r>
            <a:endParaRPr lang="en-GB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Hazard Identification of operation of the finished </a:t>
            </a:r>
            <a:r>
              <a:rPr lang="en-GB" dirty="0" smtClean="0"/>
              <a:t>equipment</a:t>
            </a:r>
            <a:endParaRPr lang="en-GB" dirty="0" smtClean="0"/>
          </a:p>
          <a:p>
            <a:r>
              <a:rPr lang="en-GB" dirty="0" smtClean="0">
                <a:solidFill>
                  <a:srgbClr val="00B050"/>
                </a:solidFill>
              </a:rPr>
              <a:t>Launch Safety Agreement, fixing Safety requirements</a:t>
            </a:r>
          </a:p>
          <a:p>
            <a:r>
              <a:rPr lang="en-GB" dirty="0" smtClean="0"/>
              <a:t>Design, production, testing</a:t>
            </a:r>
          </a:p>
          <a:p>
            <a:pPr lvl="1"/>
            <a:r>
              <a:rPr lang="en-GB" dirty="0" smtClean="0"/>
              <a:t>Collect documents for a “Safety File”</a:t>
            </a:r>
            <a:endParaRPr lang="en-GB" dirty="0"/>
          </a:p>
          <a:p>
            <a:r>
              <a:rPr lang="en-GB" dirty="0" smtClean="0"/>
              <a:t>Safety Clearance by HSE unit</a:t>
            </a:r>
          </a:p>
          <a:p>
            <a:r>
              <a:rPr lang="en-GB" dirty="0" smtClean="0"/>
              <a:t>Install and operate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Workplace Safety</a:t>
            </a:r>
            <a:endParaRPr lang="en-GB" sz="28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Hazard Identification of the production process</a:t>
            </a:r>
          </a:p>
          <a:p>
            <a:pPr lvl="1"/>
            <a:r>
              <a:rPr lang="en-GB" dirty="0" smtClean="0"/>
              <a:t>Laboratories, Workshops</a:t>
            </a:r>
          </a:p>
          <a:p>
            <a:pPr lvl="1"/>
            <a:r>
              <a:rPr lang="en-GB" dirty="0" smtClean="0"/>
              <a:t>Production facilities</a:t>
            </a:r>
          </a:p>
          <a:p>
            <a:pPr lvl="1"/>
            <a:r>
              <a:rPr lang="en-GB" dirty="0" smtClean="0"/>
              <a:t>Test facilities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Workplace Risk Assessment with Action List for Supervisors </a:t>
            </a:r>
            <a:endParaRPr lang="en-GB" dirty="0">
              <a:solidFill>
                <a:srgbClr val="00B050"/>
              </a:solidFill>
            </a:endParaRPr>
          </a:p>
          <a:p>
            <a:r>
              <a:rPr lang="en-GB" dirty="0" smtClean="0"/>
              <a:t>Act on recommendations</a:t>
            </a:r>
          </a:p>
          <a:p>
            <a:r>
              <a:rPr lang="en-GB" dirty="0" smtClean="0"/>
              <a:t>Produce, test, repair items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Thomas Otto, HL-</a:t>
            </a:r>
            <a:r>
              <a:rPr lang="en-GB" noProof="0" dirty="0" err="1" smtClean="0"/>
              <a:t>LHC</a:t>
            </a:r>
            <a:r>
              <a:rPr lang="en-GB" noProof="0" dirty="0" smtClean="0"/>
              <a:t> Project Safety Officer, </a:t>
            </a:r>
            <a:r>
              <a:rPr lang="en-GB" noProof="0" dirty="0" err="1" smtClean="0"/>
              <a:t>MQXF</a:t>
            </a:r>
            <a:r>
              <a:rPr lang="en-GB" noProof="0" dirty="0" smtClean="0"/>
              <a:t> Review, 9. 6. 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25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872C54E-84E5-44B5-A4E6-E63841D57A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95F1974-8BF4-40F8-A094-6D0042E24DA8}">
  <ds:schemaRefs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8946e33d-fd2f-4ae4-8ee9-d90c129cdf9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AF4B4FB-2D1B-43AD-8D61-9453953838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3972</TotalTime>
  <Words>820</Words>
  <Application>Microsoft Office PowerPoint</Application>
  <PresentationFormat>On-screen Show (4:3)</PresentationFormat>
  <Paragraphs>168</Paragraphs>
  <Slides>17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Wingdings</vt:lpstr>
      <vt:lpstr>Thème Office</vt:lpstr>
      <vt:lpstr>Document</vt:lpstr>
      <vt:lpstr>MQXF Review:  Safety</vt:lpstr>
      <vt:lpstr>Contents</vt:lpstr>
      <vt:lpstr>CERN Safety Policy Excellence in matters of Safety </vt:lpstr>
      <vt:lpstr>CERN Safety Policy Excellence in matters of Safety</vt:lpstr>
      <vt:lpstr>Who is in Charge of Safety ?</vt:lpstr>
      <vt:lpstr>CERN Safety Rules </vt:lpstr>
      <vt:lpstr>Two aspects of Safety</vt:lpstr>
      <vt:lpstr>Equipment Conformity Issues</vt:lpstr>
      <vt:lpstr>HL-LHC Safety Process</vt:lpstr>
      <vt:lpstr>Safety Files for TE Buildings </vt:lpstr>
      <vt:lpstr>Organisation of Safety File</vt:lpstr>
      <vt:lpstr>Workplace Safety Assessment Process Identification</vt:lpstr>
      <vt:lpstr>Workplace Safety Assessment Subprocess analysis</vt:lpstr>
      <vt:lpstr>Workplace Safety Assessment Action List</vt:lpstr>
      <vt:lpstr>Workplace Safety Assessment Status for HL-LHC Magnet WPs </vt:lpstr>
      <vt:lpstr>Summary</vt:lpstr>
      <vt:lpstr>Thank you for your Attention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Thomas Otto</cp:lastModifiedBy>
  <cp:revision>107</cp:revision>
  <dcterms:created xsi:type="dcterms:W3CDTF">2016-02-12T10:02:27Z</dcterms:created>
  <dcterms:modified xsi:type="dcterms:W3CDTF">2016-06-03T15:25:37Z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