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BE-ABP Information meeting – </a:t>
            </a:r>
            <a:r>
              <a:rPr lang="en-GB" dirty="0" smtClean="0"/>
              <a:t>28/04/2016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18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Agenda for Today</a:t>
            </a:r>
            <a:endParaRPr lang="en-GB" cap="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758" y="1208691"/>
            <a:ext cx="7479853" cy="497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4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New Arrivals</a:t>
            </a:r>
            <a:endParaRPr lang="en-GB" cap="none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4212" y="1132796"/>
            <a:ext cx="10541976" cy="397778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David Yves AMORIM	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	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		HSC</a:t>
            </a: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Raul JANEIRO COSTA				LAT</a:t>
            </a:r>
            <a:endParaRPr lang="en-GB" sz="2800" cap="none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2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Next Meetings</a:t>
            </a:r>
            <a:endParaRPr lang="en-GB" cap="none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4212" y="1663848"/>
            <a:ext cx="10541976" cy="47149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endParaRPr lang="en-GB" sz="2800" cap="non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6612" y="1816248"/>
            <a:ext cx="10541976" cy="47149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Group Meeting and BBQ:</a:t>
            </a:r>
            <a:endParaRPr lang="en-GB" sz="2800" cap="non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June: 09/06/2016</a:t>
            </a:r>
            <a:endParaRPr lang="en-GB" sz="2800" cap="none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38771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335</TotalTime>
  <Words>23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Slice</vt:lpstr>
      <vt:lpstr>BE-ABP Information meeting – 28/04/2016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BE-ABP Information meeting – 22/01/2015</dc:title>
  <dc:creator>Richard Scrivens</dc:creator>
  <cp:lastModifiedBy>Richard Scrivens</cp:lastModifiedBy>
  <cp:revision>31</cp:revision>
  <dcterms:created xsi:type="dcterms:W3CDTF">2015-01-20T15:27:12Z</dcterms:created>
  <dcterms:modified xsi:type="dcterms:W3CDTF">2016-04-28T06:37:44Z</dcterms:modified>
</cp:coreProperties>
</file>