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ABC7FF"/>
    <a:srgbClr val="FFCCCC"/>
    <a:srgbClr val="FFCC99"/>
    <a:srgbClr val="BDD292"/>
    <a:srgbClr val="6187FF"/>
    <a:srgbClr val="4B76FF"/>
    <a:srgbClr val="3366FF"/>
    <a:srgbClr val="89B0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5854" autoAdjust="0"/>
  </p:normalViewPr>
  <p:slideViewPr>
    <p:cSldViewPr snapToGrid="0" snapToObjects="1">
      <p:cViewPr varScale="1">
        <p:scale>
          <a:sx n="123" d="100"/>
          <a:sy n="123" d="100"/>
        </p:scale>
        <p:origin x="8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2892" y="-10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01F4B-9760-4303-981C-0E818CD4C411}" type="datetimeFigureOut">
              <a:rPr lang="fr-FR" smtClean="0"/>
              <a:pPr/>
              <a:t>29/06/2016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0A368-B6F9-42BC-89AB-4F0FE75A5819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33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861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187FF"/>
            </a:gs>
            <a:gs pos="57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de/thumb/6/6b/CATIA_logo.svg/170px-CATIA_logo.sv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2" y="198438"/>
            <a:ext cx="552813" cy="42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azorleaf.com/wp-content/uploads/2011/06/SmarTeam-logo-square-large.gif?e7902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5" b="23049"/>
          <a:stretch/>
        </p:blipFill>
        <p:spPr bwMode="auto">
          <a:xfrm>
            <a:off x="7880673" y="5501897"/>
            <a:ext cx="1023342" cy="54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892043"/>
            <a:ext cx="914400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4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36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THANK YOU VERY MUCH </a:t>
            </a:r>
            <a:r>
              <a:rPr lang="en-GB" sz="36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FOR </a:t>
            </a:r>
            <a:r>
              <a:rPr lang="en-GB" sz="36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BEING HERE </a:t>
            </a:r>
            <a:r>
              <a:rPr lang="en-GB" sz="36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!</a:t>
            </a:r>
          </a:p>
          <a:p>
            <a:pPr algn="ctr"/>
            <a:endParaRPr lang="en-GB" sz="32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6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NEXT FORUM IN SEPTEMBER</a:t>
            </a:r>
            <a:endParaRPr lang="en-GB" sz="60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35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rgbClr val="BDD29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lIns="72000" tIns="54000" rIns="72000" bIns="72000" rtlCol="0" anchor="t" anchorCtr="0"/>
      <a:lstStyle>
        <a:defPPr algn="just">
          <a:defRPr sz="1200" b="1" cap="all" dirty="0" smtClean="0">
            <a:solidFill>
              <a:schemeClr val="tx1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1761</TotalTime>
  <Words>13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CERNCorporate4-3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JLBB</dc:creator>
  <cp:lastModifiedBy>Benoit Riffaud</cp:lastModifiedBy>
  <cp:revision>1362</cp:revision>
  <cp:lastPrinted>2013-10-22T15:05:18Z</cp:lastPrinted>
  <dcterms:created xsi:type="dcterms:W3CDTF">2013-09-24T18:59:28Z</dcterms:created>
  <dcterms:modified xsi:type="dcterms:W3CDTF">2016-06-29T13:27:29Z</dcterms:modified>
</cp:coreProperties>
</file>