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62" r:id="rId4"/>
    <p:sldId id="258" r:id="rId5"/>
    <p:sldId id="263" r:id="rId6"/>
    <p:sldId id="260" r:id="rId7"/>
    <p:sldId id="259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v\vpetit\Documents\Datafiles\Samples%20summary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ivisions\EST\Groups\SM\SurfaceAnalysis\SEY_Specs\S0041_PLD_aC_15\Plots_PLD_aC_15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ivisions\EST\Groups\SM\SurfaceAnalysis\XPS_SPECS\02%20Measurements\S0166_PLD_aC_15\PLD_aC_15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ivisions\EST\Groups\SM\SurfaceAnalysis\SEY_Specs\S0030_PLD_aC_10\Plots_PLD_aC_10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ivisions\EST\Groups\SM\SurfaceAnalysis\SEY_Specs\S0035_PLD_aC_13\Plots_PLD_aC_13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ivisions\EST\Groups\SM\SurfaceAnalysis\XPS_SPECS\02%20Measurements\S0160_PLD_aC_13\PLD_aC_13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ivisions\EST\Groups\SM\SurfaceAnalysis\SEY_Specs\S0039_PLD_aC_14\Plots_PLD_aC_14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ivisions\EST\Groups\SM\SurfaceAnalysis\SEY_Specs\S0039_PLD_aC_14\Plots_PLD_aC_14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ivisions\EST\Groups\SM\SurfaceAnalysis\SEY_Specs\S0030_PLD_aC_10\Plots_PLD_aC_10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ivisions\EST\Groups\SM\SurfaceAnalysis\SEY_Specs\S0038_PLD_electron_losses\Plots_PLD_electron_losses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ivisions\EST\Groups\SM\SurfaceAnalysis\XPS_SPECS\02%20Measurements\spectrum%20flood%20gun\PLD_electron_losses\PLD_electron_losses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>
                <a:latin typeface="Calibri" panose="020F0502020204030204" pitchFamily="34" charset="0"/>
              </a:rPr>
              <a:t>δ</a:t>
            </a:r>
            <a:r>
              <a:rPr lang="en-GB" baseline="-25000">
                <a:latin typeface="Calibri" panose="020F0502020204030204" pitchFamily="34" charset="0"/>
              </a:rPr>
              <a:t>max</a:t>
            </a:r>
            <a:r>
              <a:rPr lang="en-GB" baseline="0"/>
              <a:t> VS Pressure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Sheet3!$D$2:$D$16</c:f>
              <c:numCache>
                <c:formatCode>General</c:formatCode>
                <c:ptCount val="15"/>
                <c:pt idx="0">
                  <c:v>4.9999999999999998E-7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4</c:v>
                </c:pt>
                <c:pt idx="6">
                  <c:v>4</c:v>
                </c:pt>
                <c:pt idx="7">
                  <c:v>4</c:v>
                </c:pt>
                <c:pt idx="8">
                  <c:v>4</c:v>
                </c:pt>
                <c:pt idx="9">
                  <c:v>8</c:v>
                </c:pt>
                <c:pt idx="10">
                  <c:v>8</c:v>
                </c:pt>
                <c:pt idx="11">
                  <c:v>8</c:v>
                </c:pt>
                <c:pt idx="12">
                  <c:v>8</c:v>
                </c:pt>
                <c:pt idx="13">
                  <c:v>15</c:v>
                </c:pt>
                <c:pt idx="14">
                  <c:v>20</c:v>
                </c:pt>
              </c:numCache>
            </c:numRef>
          </c:xVal>
          <c:yVal>
            <c:numRef>
              <c:f>Sheet3!$E$2:$E$16</c:f>
              <c:numCache>
                <c:formatCode>General</c:formatCode>
                <c:ptCount val="15"/>
                <c:pt idx="0">
                  <c:v>1.24</c:v>
                </c:pt>
                <c:pt idx="1">
                  <c:v>1.04</c:v>
                </c:pt>
                <c:pt idx="2">
                  <c:v>1.17</c:v>
                </c:pt>
                <c:pt idx="3">
                  <c:v>1.17</c:v>
                </c:pt>
                <c:pt idx="4">
                  <c:v>1.2</c:v>
                </c:pt>
                <c:pt idx="5">
                  <c:v>0.97099999999999997</c:v>
                </c:pt>
                <c:pt idx="6">
                  <c:v>0.97</c:v>
                </c:pt>
                <c:pt idx="7">
                  <c:v>0.96399999999999997</c:v>
                </c:pt>
                <c:pt idx="8">
                  <c:v>0.98</c:v>
                </c:pt>
                <c:pt idx="9">
                  <c:v>0.91200000000000003</c:v>
                </c:pt>
                <c:pt idx="10">
                  <c:v>0.95299999999999996</c:v>
                </c:pt>
                <c:pt idx="11">
                  <c:v>0.95399999999999996</c:v>
                </c:pt>
                <c:pt idx="12">
                  <c:v>0.96899999999999997</c:v>
                </c:pt>
                <c:pt idx="13">
                  <c:v>0.95599999999999996</c:v>
                </c:pt>
                <c:pt idx="14">
                  <c:v>0.98599999999999999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3783664"/>
        <c:axId val="363787192"/>
      </c:scatterChart>
      <c:valAx>
        <c:axId val="3637836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N</a:t>
                </a:r>
                <a:r>
                  <a:rPr lang="en-GB" baseline="-25000"/>
                  <a:t>2</a:t>
                </a:r>
                <a:r>
                  <a:rPr lang="en-GB" baseline="0"/>
                  <a:t> pressure (Pa) 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3787192"/>
        <c:crosses val="autoZero"/>
        <c:crossBetween val="midCat"/>
      </c:valAx>
      <c:valAx>
        <c:axId val="363787192"/>
        <c:scaling>
          <c:orientation val="minMax"/>
          <c:min val="0.60000000000000009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>
                    <a:latin typeface="Calibri" panose="020F0502020204030204" pitchFamily="34" charset="0"/>
                  </a:rPr>
                  <a:t>δ</a:t>
                </a:r>
                <a:r>
                  <a:rPr lang="en-GB" baseline="-25000">
                    <a:latin typeface="Calibri" panose="020F0502020204030204" pitchFamily="34" charset="0"/>
                  </a:rPr>
                  <a:t>max</a:t>
                </a:r>
                <a:endParaRPr lang="en-GB"/>
              </a:p>
            </c:rich>
          </c:tx>
          <c:layout>
            <c:manualLayout>
              <c:xMode val="edge"/>
              <c:yMode val="edge"/>
              <c:x val="2.2222222222222223E-2"/>
              <c:y val="0.4306634587343248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378366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PLD_aC_15_1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110866666666667"/>
          <c:y val="0.17171296296296296"/>
          <c:w val="0.8430024444444445"/>
          <c:h val="0.67103974358974361"/>
        </c:manualLayout>
      </c:layout>
      <c:scatterChart>
        <c:scatterStyle val="smoothMarker"/>
        <c:varyColors val="0"/>
        <c:ser>
          <c:idx val="5"/>
          <c:order val="0"/>
          <c:tx>
            <c:strRef>
              <c:f>Sheet1!$B$1</c:f>
              <c:strCache>
                <c:ptCount val="1"/>
                <c:pt idx="0">
                  <c:v>PLD_aC_15_1_p1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x"/>
            <c:errBarType val="both"/>
            <c:errValType val="fixedVal"/>
            <c:noEndCap val="0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Sheet1!$A$3:$A$30</c:f>
              <c:numCache>
                <c:formatCode>0.00E+00</c:formatCode>
                <c:ptCount val="28"/>
                <c:pt idx="0">
                  <c:v>-1.4224730000000001E-15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150</c:v>
                </c:pt>
                <c:pt idx="12">
                  <c:v>200</c:v>
                </c:pt>
                <c:pt idx="13">
                  <c:v>250</c:v>
                </c:pt>
                <c:pt idx="14">
                  <c:v>300</c:v>
                </c:pt>
                <c:pt idx="15">
                  <c:v>350</c:v>
                </c:pt>
                <c:pt idx="16">
                  <c:v>400</c:v>
                </c:pt>
                <c:pt idx="17">
                  <c:v>500</c:v>
                </c:pt>
                <c:pt idx="18">
                  <c:v>600</c:v>
                </c:pt>
                <c:pt idx="19">
                  <c:v>700</c:v>
                </c:pt>
                <c:pt idx="20">
                  <c:v>800</c:v>
                </c:pt>
                <c:pt idx="21">
                  <c:v>900</c:v>
                </c:pt>
                <c:pt idx="22">
                  <c:v>1000</c:v>
                </c:pt>
                <c:pt idx="23">
                  <c:v>1100</c:v>
                </c:pt>
                <c:pt idx="24">
                  <c:v>1200</c:v>
                </c:pt>
                <c:pt idx="25">
                  <c:v>1400</c:v>
                </c:pt>
                <c:pt idx="26">
                  <c:v>1600</c:v>
                </c:pt>
                <c:pt idx="27">
                  <c:v>1800</c:v>
                </c:pt>
              </c:numCache>
            </c:numRef>
          </c:xVal>
          <c:yVal>
            <c:numRef>
              <c:f>Sheet1!$B$3:$B$30</c:f>
              <c:numCache>
                <c:formatCode>0.00E+00</c:formatCode>
                <c:ptCount val="28"/>
                <c:pt idx="0">
                  <c:v>1.000421</c:v>
                </c:pt>
                <c:pt idx="1">
                  <c:v>0.37741459999999999</c:v>
                </c:pt>
                <c:pt idx="2">
                  <c:v>0.47495559999999998</c:v>
                </c:pt>
                <c:pt idx="3">
                  <c:v>0.52594160000000001</c:v>
                </c:pt>
                <c:pt idx="4">
                  <c:v>0.5663473</c:v>
                </c:pt>
                <c:pt idx="5">
                  <c:v>0.59696669999999996</c:v>
                </c:pt>
                <c:pt idx="6">
                  <c:v>0.63305169999999999</c:v>
                </c:pt>
                <c:pt idx="7">
                  <c:v>0.66709090000000004</c:v>
                </c:pt>
                <c:pt idx="8">
                  <c:v>0.7251784</c:v>
                </c:pt>
                <c:pt idx="9">
                  <c:v>0.78724550000000004</c:v>
                </c:pt>
                <c:pt idx="10">
                  <c:v>0.86115189999999997</c:v>
                </c:pt>
                <c:pt idx="11">
                  <c:v>0.95782409999999996</c:v>
                </c:pt>
                <c:pt idx="12">
                  <c:v>0.97348699999999999</c:v>
                </c:pt>
                <c:pt idx="13">
                  <c:v>0.98744829999999995</c:v>
                </c:pt>
                <c:pt idx="14">
                  <c:v>0.97875599999999996</c:v>
                </c:pt>
                <c:pt idx="15">
                  <c:v>0.96790019999999999</c:v>
                </c:pt>
                <c:pt idx="16">
                  <c:v>0.93082529999999997</c:v>
                </c:pt>
                <c:pt idx="17">
                  <c:v>0.87184159999999999</c:v>
                </c:pt>
                <c:pt idx="18">
                  <c:v>0.80798479999999995</c:v>
                </c:pt>
                <c:pt idx="19">
                  <c:v>0.75057529999999995</c:v>
                </c:pt>
                <c:pt idx="20">
                  <c:v>0.69969990000000004</c:v>
                </c:pt>
                <c:pt idx="21">
                  <c:v>0.6533755</c:v>
                </c:pt>
                <c:pt idx="22">
                  <c:v>0.61107579999999995</c:v>
                </c:pt>
                <c:pt idx="23">
                  <c:v>0.57634669999999999</c:v>
                </c:pt>
                <c:pt idx="24">
                  <c:v>0.54907269999999997</c:v>
                </c:pt>
                <c:pt idx="25">
                  <c:v>0.49809750000000003</c:v>
                </c:pt>
                <c:pt idx="26">
                  <c:v>0.46286040000000001</c:v>
                </c:pt>
                <c:pt idx="27">
                  <c:v>0.43972729999999999</c:v>
                </c:pt>
              </c:numCache>
            </c:numRef>
          </c:yVal>
          <c:smooth val="1"/>
        </c:ser>
        <c:ser>
          <c:idx val="6"/>
          <c:order val="1"/>
          <c:tx>
            <c:strRef>
              <c:f>Sheet1!$C$1</c:f>
              <c:strCache>
                <c:ptCount val="1"/>
                <c:pt idx="0">
                  <c:v>PLD_aC_15_1_p2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Sheet1!$A$3:$A$30</c:f>
              <c:numCache>
                <c:formatCode>0.00E+00</c:formatCode>
                <c:ptCount val="28"/>
                <c:pt idx="0">
                  <c:v>-1.4224730000000001E-15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150</c:v>
                </c:pt>
                <c:pt idx="12">
                  <c:v>200</c:v>
                </c:pt>
                <c:pt idx="13">
                  <c:v>250</c:v>
                </c:pt>
                <c:pt idx="14">
                  <c:v>300</c:v>
                </c:pt>
                <c:pt idx="15">
                  <c:v>350</c:v>
                </c:pt>
                <c:pt idx="16">
                  <c:v>400</c:v>
                </c:pt>
                <c:pt idx="17">
                  <c:v>500</c:v>
                </c:pt>
                <c:pt idx="18">
                  <c:v>600</c:v>
                </c:pt>
                <c:pt idx="19">
                  <c:v>700</c:v>
                </c:pt>
                <c:pt idx="20">
                  <c:v>800</c:v>
                </c:pt>
                <c:pt idx="21">
                  <c:v>900</c:v>
                </c:pt>
                <c:pt idx="22">
                  <c:v>1000</c:v>
                </c:pt>
                <c:pt idx="23">
                  <c:v>1100</c:v>
                </c:pt>
                <c:pt idx="24">
                  <c:v>1200</c:v>
                </c:pt>
                <c:pt idx="25">
                  <c:v>1400</c:v>
                </c:pt>
                <c:pt idx="26">
                  <c:v>1600</c:v>
                </c:pt>
                <c:pt idx="27">
                  <c:v>1800</c:v>
                </c:pt>
              </c:numCache>
            </c:numRef>
          </c:xVal>
          <c:yVal>
            <c:numRef>
              <c:f>Sheet1!$C$3:$C$30</c:f>
              <c:numCache>
                <c:formatCode>0.00E+00</c:formatCode>
                <c:ptCount val="28"/>
                <c:pt idx="0">
                  <c:v>1.000577</c:v>
                </c:pt>
                <c:pt idx="1">
                  <c:v>0.36663119999999999</c:v>
                </c:pt>
                <c:pt idx="2">
                  <c:v>0.46650779999999997</c:v>
                </c:pt>
                <c:pt idx="3">
                  <c:v>0.52230460000000001</c:v>
                </c:pt>
                <c:pt idx="4">
                  <c:v>0.56853540000000002</c:v>
                </c:pt>
                <c:pt idx="5">
                  <c:v>0.60659680000000005</c:v>
                </c:pt>
                <c:pt idx="6">
                  <c:v>0.6529857</c:v>
                </c:pt>
                <c:pt idx="7">
                  <c:v>0.69898300000000002</c:v>
                </c:pt>
                <c:pt idx="8">
                  <c:v>0.74233360000000004</c:v>
                </c:pt>
                <c:pt idx="9">
                  <c:v>0.78151230000000005</c:v>
                </c:pt>
                <c:pt idx="10">
                  <c:v>0.81468439999999998</c:v>
                </c:pt>
                <c:pt idx="11">
                  <c:v>0.91726459999999999</c:v>
                </c:pt>
                <c:pt idx="12">
                  <c:v>0.96795869999999995</c:v>
                </c:pt>
                <c:pt idx="13">
                  <c:v>0.97786969999999995</c:v>
                </c:pt>
                <c:pt idx="14">
                  <c:v>0.97066450000000004</c:v>
                </c:pt>
                <c:pt idx="15">
                  <c:v>0.9523895</c:v>
                </c:pt>
                <c:pt idx="16">
                  <c:v>0.92379299999999998</c:v>
                </c:pt>
                <c:pt idx="17">
                  <c:v>0.86527759999999998</c:v>
                </c:pt>
                <c:pt idx="18">
                  <c:v>0.80723500000000004</c:v>
                </c:pt>
                <c:pt idx="19">
                  <c:v>0.75329650000000004</c:v>
                </c:pt>
                <c:pt idx="20">
                  <c:v>0.70459119999999997</c:v>
                </c:pt>
                <c:pt idx="21">
                  <c:v>0.66156780000000004</c:v>
                </c:pt>
                <c:pt idx="22">
                  <c:v>0.62130050000000003</c:v>
                </c:pt>
                <c:pt idx="23">
                  <c:v>0.58779789999999998</c:v>
                </c:pt>
                <c:pt idx="24">
                  <c:v>0.55894679999999997</c:v>
                </c:pt>
                <c:pt idx="25">
                  <c:v>0.5081656</c:v>
                </c:pt>
                <c:pt idx="26">
                  <c:v>0.4682094</c:v>
                </c:pt>
                <c:pt idx="27">
                  <c:v>0.43793739999999998</c:v>
                </c:pt>
              </c:numCache>
            </c:numRef>
          </c:yVal>
          <c:smooth val="1"/>
        </c:ser>
        <c:ser>
          <c:idx val="4"/>
          <c:order val="2"/>
          <c:tx>
            <c:strRef>
              <c:f>Sheet1!$D$1</c:f>
              <c:strCache>
                <c:ptCount val="1"/>
                <c:pt idx="0">
                  <c:v>PLD_aC_15_1_p3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Sheet1!$A$3:$A$30</c:f>
              <c:numCache>
                <c:formatCode>0.00E+00</c:formatCode>
                <c:ptCount val="28"/>
                <c:pt idx="0">
                  <c:v>-1.4224730000000001E-15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150</c:v>
                </c:pt>
                <c:pt idx="12">
                  <c:v>200</c:v>
                </c:pt>
                <c:pt idx="13">
                  <c:v>250</c:v>
                </c:pt>
                <c:pt idx="14">
                  <c:v>300</c:v>
                </c:pt>
                <c:pt idx="15">
                  <c:v>350</c:v>
                </c:pt>
                <c:pt idx="16">
                  <c:v>400</c:v>
                </c:pt>
                <c:pt idx="17">
                  <c:v>500</c:v>
                </c:pt>
                <c:pt idx="18">
                  <c:v>600</c:v>
                </c:pt>
                <c:pt idx="19">
                  <c:v>700</c:v>
                </c:pt>
                <c:pt idx="20">
                  <c:v>800</c:v>
                </c:pt>
                <c:pt idx="21">
                  <c:v>900</c:v>
                </c:pt>
                <c:pt idx="22">
                  <c:v>1000</c:v>
                </c:pt>
                <c:pt idx="23">
                  <c:v>1100</c:v>
                </c:pt>
                <c:pt idx="24">
                  <c:v>1200</c:v>
                </c:pt>
                <c:pt idx="25">
                  <c:v>1400</c:v>
                </c:pt>
                <c:pt idx="26">
                  <c:v>1600</c:v>
                </c:pt>
                <c:pt idx="27">
                  <c:v>1800</c:v>
                </c:pt>
              </c:numCache>
            </c:numRef>
          </c:xVal>
          <c:yVal>
            <c:numRef>
              <c:f>Sheet1!$D$3:$D$30</c:f>
              <c:numCache>
                <c:formatCode>0.00E+00</c:formatCode>
                <c:ptCount val="28"/>
                <c:pt idx="0">
                  <c:v>1.000397</c:v>
                </c:pt>
                <c:pt idx="1">
                  <c:v>0.37902999999999998</c:v>
                </c:pt>
                <c:pt idx="2">
                  <c:v>0.476049</c:v>
                </c:pt>
                <c:pt idx="3">
                  <c:v>0.53388329999999995</c:v>
                </c:pt>
                <c:pt idx="4">
                  <c:v>0.58332459999999997</c:v>
                </c:pt>
                <c:pt idx="5">
                  <c:v>0.62336499999999995</c:v>
                </c:pt>
                <c:pt idx="6">
                  <c:v>0.66801650000000001</c:v>
                </c:pt>
                <c:pt idx="7">
                  <c:v>0.71360769999999996</c:v>
                </c:pt>
                <c:pt idx="8">
                  <c:v>0.75955589999999995</c:v>
                </c:pt>
                <c:pt idx="9">
                  <c:v>0.79691469999999998</c:v>
                </c:pt>
                <c:pt idx="10">
                  <c:v>0.83220879999999997</c:v>
                </c:pt>
                <c:pt idx="11">
                  <c:v>0.94010570000000004</c:v>
                </c:pt>
                <c:pt idx="12">
                  <c:v>0.98091519999999999</c:v>
                </c:pt>
                <c:pt idx="13">
                  <c:v>0.99770919999999996</c:v>
                </c:pt>
                <c:pt idx="14">
                  <c:v>0.98886940000000001</c:v>
                </c:pt>
                <c:pt idx="15">
                  <c:v>0.96727680000000005</c:v>
                </c:pt>
                <c:pt idx="16">
                  <c:v>0.94053969999999998</c:v>
                </c:pt>
                <c:pt idx="17">
                  <c:v>0.87303810000000004</c:v>
                </c:pt>
                <c:pt idx="18">
                  <c:v>0.81257440000000003</c:v>
                </c:pt>
                <c:pt idx="19">
                  <c:v>0.75566370000000005</c:v>
                </c:pt>
                <c:pt idx="20">
                  <c:v>0.70394840000000003</c:v>
                </c:pt>
                <c:pt idx="21">
                  <c:v>0.6600762</c:v>
                </c:pt>
                <c:pt idx="22">
                  <c:v>0.62170210000000004</c:v>
                </c:pt>
                <c:pt idx="23">
                  <c:v>0.58703260000000002</c:v>
                </c:pt>
                <c:pt idx="24">
                  <c:v>0.55483260000000001</c:v>
                </c:pt>
                <c:pt idx="25">
                  <c:v>0.50422350000000005</c:v>
                </c:pt>
                <c:pt idx="26">
                  <c:v>0.4659257</c:v>
                </c:pt>
                <c:pt idx="27">
                  <c:v>0.43616759999999999</c:v>
                </c:pt>
              </c:numCache>
            </c:numRef>
          </c:yVal>
          <c:smooth val="1"/>
        </c:ser>
        <c:ser>
          <c:idx val="1"/>
          <c:order val="5"/>
          <c:tx>
            <c:strRef>
              <c:f>Sheet1!$G$1</c:f>
              <c:strCache>
                <c:ptCount val="1"/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Sheet1!$A$3:$A$30</c:f>
              <c:numCache>
                <c:formatCode>0.00E+00</c:formatCode>
                <c:ptCount val="28"/>
                <c:pt idx="0">
                  <c:v>-1.4224730000000001E-15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150</c:v>
                </c:pt>
                <c:pt idx="12">
                  <c:v>200</c:v>
                </c:pt>
                <c:pt idx="13">
                  <c:v>250</c:v>
                </c:pt>
                <c:pt idx="14">
                  <c:v>300</c:v>
                </c:pt>
                <c:pt idx="15">
                  <c:v>350</c:v>
                </c:pt>
                <c:pt idx="16">
                  <c:v>400</c:v>
                </c:pt>
                <c:pt idx="17">
                  <c:v>500</c:v>
                </c:pt>
                <c:pt idx="18">
                  <c:v>600</c:v>
                </c:pt>
                <c:pt idx="19">
                  <c:v>700</c:v>
                </c:pt>
                <c:pt idx="20">
                  <c:v>800</c:v>
                </c:pt>
                <c:pt idx="21">
                  <c:v>900</c:v>
                </c:pt>
                <c:pt idx="22">
                  <c:v>1000</c:v>
                </c:pt>
                <c:pt idx="23">
                  <c:v>1100</c:v>
                </c:pt>
                <c:pt idx="24">
                  <c:v>1200</c:v>
                </c:pt>
                <c:pt idx="25">
                  <c:v>1400</c:v>
                </c:pt>
                <c:pt idx="26">
                  <c:v>1600</c:v>
                </c:pt>
                <c:pt idx="27">
                  <c:v>1800</c:v>
                </c:pt>
              </c:numCache>
            </c:numRef>
          </c:xVal>
          <c:yVal>
            <c:numRef>
              <c:f>Sheet1!$G$3:$G$30</c:f>
              <c:numCache>
                <c:formatCode>General</c:formatCode>
                <c:ptCount val="28"/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2354040"/>
        <c:axId val="364497808"/>
        <c:extLst>
          <c:ext xmlns:c15="http://schemas.microsoft.com/office/drawing/2012/chart" uri="{02D57815-91ED-43cb-92C2-25804820EDAC}">
            <c15:filteredScatterSeries>
              <c15:ser>
                <c:idx val="7"/>
                <c:order val="3"/>
                <c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ln w="19050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Sheet1!$A$3:$A$30</c15:sqref>
                        </c15:formulaRef>
                      </c:ext>
                    </c:extLst>
                    <c:numCache>
                      <c:formatCode>0.00E+00</c:formatCode>
                      <c:ptCount val="28"/>
                      <c:pt idx="0">
                        <c:v>-1.4224730000000001E-15</c:v>
                      </c:pt>
                      <c:pt idx="1">
                        <c:v>10</c:v>
                      </c:pt>
                      <c:pt idx="2">
                        <c:v>20</c:v>
                      </c:pt>
                      <c:pt idx="3">
                        <c:v>30</c:v>
                      </c:pt>
                      <c:pt idx="4">
                        <c:v>40</c:v>
                      </c:pt>
                      <c:pt idx="5">
                        <c:v>50</c:v>
                      </c:pt>
                      <c:pt idx="6">
                        <c:v>60</c:v>
                      </c:pt>
                      <c:pt idx="7">
                        <c:v>70</c:v>
                      </c:pt>
                      <c:pt idx="8">
                        <c:v>80</c:v>
                      </c:pt>
                      <c:pt idx="9">
                        <c:v>90</c:v>
                      </c:pt>
                      <c:pt idx="10">
                        <c:v>100</c:v>
                      </c:pt>
                      <c:pt idx="11">
                        <c:v>150</c:v>
                      </c:pt>
                      <c:pt idx="12">
                        <c:v>200</c:v>
                      </c:pt>
                      <c:pt idx="13">
                        <c:v>250</c:v>
                      </c:pt>
                      <c:pt idx="14">
                        <c:v>300</c:v>
                      </c:pt>
                      <c:pt idx="15">
                        <c:v>350</c:v>
                      </c:pt>
                      <c:pt idx="16">
                        <c:v>400</c:v>
                      </c:pt>
                      <c:pt idx="17">
                        <c:v>500</c:v>
                      </c:pt>
                      <c:pt idx="18">
                        <c:v>600</c:v>
                      </c:pt>
                      <c:pt idx="19">
                        <c:v>700</c:v>
                      </c:pt>
                      <c:pt idx="20">
                        <c:v>800</c:v>
                      </c:pt>
                      <c:pt idx="21">
                        <c:v>900</c:v>
                      </c:pt>
                      <c:pt idx="22">
                        <c:v>1000</c:v>
                      </c:pt>
                      <c:pt idx="23">
                        <c:v>1100</c:v>
                      </c:pt>
                      <c:pt idx="24">
                        <c:v>1200</c:v>
                      </c:pt>
                      <c:pt idx="25">
                        <c:v>1400</c:v>
                      </c:pt>
                      <c:pt idx="26">
                        <c:v>1600</c:v>
                      </c:pt>
                      <c:pt idx="27">
                        <c:v>1800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Sheet1!$E$3:$E$30</c15:sqref>
                        </c15:formulaRef>
                      </c:ext>
                    </c:extLst>
                    <c:numCache>
                      <c:formatCode>General</c:formatCode>
                      <c:ptCount val="28"/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0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Sheet1!$F$1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ln w="19050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/>
                    </a:solidFill>
                    <a:ln w="9525">
                      <a:solidFill>
                        <a:schemeClr val="accent1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Sheet1!$A$3:$A$30</c15:sqref>
                        </c15:formulaRef>
                      </c:ext>
                    </c:extLst>
                    <c:numCache>
                      <c:formatCode>0.00E+00</c:formatCode>
                      <c:ptCount val="28"/>
                      <c:pt idx="0">
                        <c:v>-1.4224730000000001E-15</c:v>
                      </c:pt>
                      <c:pt idx="1">
                        <c:v>10</c:v>
                      </c:pt>
                      <c:pt idx="2">
                        <c:v>20</c:v>
                      </c:pt>
                      <c:pt idx="3">
                        <c:v>30</c:v>
                      </c:pt>
                      <c:pt idx="4">
                        <c:v>40</c:v>
                      </c:pt>
                      <c:pt idx="5">
                        <c:v>50</c:v>
                      </c:pt>
                      <c:pt idx="6">
                        <c:v>60</c:v>
                      </c:pt>
                      <c:pt idx="7">
                        <c:v>70</c:v>
                      </c:pt>
                      <c:pt idx="8">
                        <c:v>80</c:v>
                      </c:pt>
                      <c:pt idx="9">
                        <c:v>90</c:v>
                      </c:pt>
                      <c:pt idx="10">
                        <c:v>100</c:v>
                      </c:pt>
                      <c:pt idx="11">
                        <c:v>150</c:v>
                      </c:pt>
                      <c:pt idx="12">
                        <c:v>200</c:v>
                      </c:pt>
                      <c:pt idx="13">
                        <c:v>250</c:v>
                      </c:pt>
                      <c:pt idx="14">
                        <c:v>300</c:v>
                      </c:pt>
                      <c:pt idx="15">
                        <c:v>350</c:v>
                      </c:pt>
                      <c:pt idx="16">
                        <c:v>400</c:v>
                      </c:pt>
                      <c:pt idx="17">
                        <c:v>500</c:v>
                      </c:pt>
                      <c:pt idx="18">
                        <c:v>600</c:v>
                      </c:pt>
                      <c:pt idx="19">
                        <c:v>700</c:v>
                      </c:pt>
                      <c:pt idx="20">
                        <c:v>800</c:v>
                      </c:pt>
                      <c:pt idx="21">
                        <c:v>900</c:v>
                      </c:pt>
                      <c:pt idx="22">
                        <c:v>1000</c:v>
                      </c:pt>
                      <c:pt idx="23">
                        <c:v>1100</c:v>
                      </c:pt>
                      <c:pt idx="24">
                        <c:v>1200</c:v>
                      </c:pt>
                      <c:pt idx="25">
                        <c:v>1400</c:v>
                      </c:pt>
                      <c:pt idx="26">
                        <c:v>1600</c:v>
                      </c:pt>
                      <c:pt idx="27">
                        <c:v>1800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Sheet1!$F$3:$F$30</c15:sqref>
                        </c15:formulaRef>
                      </c:ext>
                    </c:extLst>
                    <c:numCache>
                      <c:formatCode>General</c:formatCode>
                      <c:ptCount val="28"/>
                    </c:numCache>
                  </c:numRef>
                </c:yVal>
                <c:smooth val="1"/>
              </c15:ser>
            </c15:filteredScatterSeries>
          </c:ext>
        </c:extLst>
      </c:scatterChart>
      <c:valAx>
        <c:axId val="372354040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Primary</a:t>
                </a:r>
                <a:r>
                  <a:rPr lang="en-GB" baseline="0"/>
                  <a:t> electron energy (eV)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4497808"/>
        <c:crosses val="autoZero"/>
        <c:crossBetween val="midCat"/>
      </c:valAx>
      <c:valAx>
        <c:axId val="3644978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SEY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35404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318164444444444"/>
          <c:y val="0.17700384615384612"/>
          <c:w val="0.36818355555555554"/>
          <c:h val="0.1750333333333333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PLD_aC_15_1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9.0358705161854749E-2"/>
          <c:y val="0.17171296296296296"/>
          <c:w val="0.87908573928258971"/>
          <c:h val="0.7104698891805191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PLD_aC_15_1_p1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Sheet1!$C$2:$E$2</c:f>
              <c:strCache>
                <c:ptCount val="3"/>
                <c:pt idx="0">
                  <c:v>O 1s</c:v>
                </c:pt>
                <c:pt idx="1">
                  <c:v>N 1s</c:v>
                </c:pt>
                <c:pt idx="2">
                  <c:v>Cu 2p</c:v>
                </c:pt>
              </c:strCache>
            </c:strRef>
          </c:cat>
          <c:val>
            <c:numRef>
              <c:f>Sheet1!$C$3:$E$3</c:f>
              <c:numCache>
                <c:formatCode>General</c:formatCode>
                <c:ptCount val="3"/>
                <c:pt idx="0">
                  <c:v>8.6419999999999995</c:v>
                </c:pt>
                <c:pt idx="1">
                  <c:v>3.8519999999999999</c:v>
                </c:pt>
                <c:pt idx="2">
                  <c:v>0.151</c:v>
                </c:pt>
              </c:numCache>
            </c:numRef>
          </c:val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PLD_aC_15_1_p2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Sheet1!$C$2:$E$2</c:f>
              <c:strCache>
                <c:ptCount val="3"/>
                <c:pt idx="0">
                  <c:v>O 1s</c:v>
                </c:pt>
                <c:pt idx="1">
                  <c:v>N 1s</c:v>
                </c:pt>
                <c:pt idx="2">
                  <c:v>Cu 2p</c:v>
                </c:pt>
              </c:strCache>
            </c:strRef>
          </c:cat>
          <c:val>
            <c:numRef>
              <c:f>Sheet1!$C$4:$E$4</c:f>
              <c:numCache>
                <c:formatCode>General</c:formatCode>
                <c:ptCount val="3"/>
                <c:pt idx="0">
                  <c:v>7.8789999999999996</c:v>
                </c:pt>
                <c:pt idx="1">
                  <c:v>3.0649999999999999</c:v>
                </c:pt>
              </c:numCache>
            </c:numRef>
          </c:val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PLD_aC_15_1_p3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Sheet1!$C$2:$E$2</c:f>
              <c:strCache>
                <c:ptCount val="3"/>
                <c:pt idx="0">
                  <c:v>O 1s</c:v>
                </c:pt>
                <c:pt idx="1">
                  <c:v>N 1s</c:v>
                </c:pt>
                <c:pt idx="2">
                  <c:v>Cu 2p</c:v>
                </c:pt>
              </c:strCache>
            </c:strRef>
          </c:cat>
          <c:val>
            <c:numRef>
              <c:f>Sheet1!$C$5:$E$5</c:f>
              <c:numCache>
                <c:formatCode>General</c:formatCode>
                <c:ptCount val="3"/>
                <c:pt idx="0">
                  <c:v>7.5709999999999997</c:v>
                </c:pt>
                <c:pt idx="1">
                  <c:v>2.2949999999999999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64501728"/>
        <c:axId val="364496240"/>
        <c:extLst>
          <c:ext xmlns:c15="http://schemas.microsoft.com/office/drawing/2012/chart" uri="{02D57815-91ED-43cb-92C2-25804820EDAC}">
            <c15:filteredBarSeries>
              <c15:ser>
                <c:idx val="3"/>
                <c:order val="3"/>
                <c:tx>
                  <c:strRef>
                    <c:extLst>
                      <c:ext uri="{02D57815-91ED-43cb-92C2-25804820EDAC}">
                        <c15:formulaRef>
                          <c15:sqref>Sheet1!$A$6</c15:sqref>
                        </c15:formulaRef>
                      </c:ext>
                    </c:extLst>
                    <c:strCache>
                      <c:ptCount val="1"/>
                      <c:pt idx="0">
                        <c:v>PLD_aC_15_2_p1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Sheet1!$C$2:$E$2</c15:sqref>
                        </c15:formulaRef>
                      </c:ext>
                    </c:extLst>
                    <c:strCache>
                      <c:ptCount val="3"/>
                      <c:pt idx="0">
                        <c:v>O 1s</c:v>
                      </c:pt>
                      <c:pt idx="1">
                        <c:v>N 1s</c:v>
                      </c:pt>
                      <c:pt idx="2">
                        <c:v>Cu 2p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Sheet1!$C$6:$D$6</c15:sqref>
                        </c15:formulaRef>
                      </c:ext>
                    </c:extLst>
                    <c:numCache>
                      <c:formatCode>General</c:formatCode>
                      <c:ptCount val="2"/>
                      <c:pt idx="0">
                        <c:v>7.7430000000000003</c:v>
                      </c:pt>
                      <c:pt idx="1">
                        <c:v>2.2719999999999998</c:v>
                      </c:pt>
                    </c:numCache>
                  </c:numRef>
                </c:val>
              </c15:ser>
            </c15:filteredBarSeries>
            <c15:filteredBa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Sheet1!$A$7</c15:sqref>
                        </c15:formulaRef>
                      </c:ext>
                    </c:extLst>
                    <c:strCache>
                      <c:ptCount val="1"/>
                      <c:pt idx="0">
                        <c:v>PLD_aC_15_2_p2</c:v>
                      </c:pt>
                    </c:strCache>
                  </c:strRef>
                </c:tx>
                <c:spPr>
                  <a:solidFill>
                    <a:schemeClr val="accent5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Sheet1!$C$2:$E$2</c15:sqref>
                        </c15:formulaRef>
                      </c:ext>
                    </c:extLst>
                    <c:strCache>
                      <c:ptCount val="3"/>
                      <c:pt idx="0">
                        <c:v>O 1s</c:v>
                      </c:pt>
                      <c:pt idx="1">
                        <c:v>N 1s</c:v>
                      </c:pt>
                      <c:pt idx="2">
                        <c:v>Cu 2p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Sheet1!$C$7:$D$7</c15:sqref>
                        </c15:formulaRef>
                      </c:ext>
                    </c:extLst>
                    <c:numCache>
                      <c:formatCode>General</c:formatCode>
                      <c:ptCount val="2"/>
                      <c:pt idx="0">
                        <c:v>7.5019999999999998</c:v>
                      </c:pt>
                      <c:pt idx="1">
                        <c:v>3.6269999999999998</c:v>
                      </c:pt>
                    </c:numCache>
                  </c:numRef>
                </c:val>
              </c15:ser>
            </c15:filteredBarSeries>
            <c15:filteredBa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Sheet1!$A$8</c15:sqref>
                        </c15:formulaRef>
                      </c:ext>
                    </c:extLst>
                    <c:strCache>
                      <c:ptCount val="1"/>
                      <c:pt idx="0">
                        <c:v>PLD_aC_15_2_p3</c:v>
                      </c:pt>
                    </c:strCache>
                  </c:strRef>
                </c:tx>
                <c:spPr>
                  <a:solidFill>
                    <a:schemeClr val="accent6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Sheet1!$C$2:$E$2</c15:sqref>
                        </c15:formulaRef>
                      </c:ext>
                    </c:extLst>
                    <c:strCache>
                      <c:ptCount val="3"/>
                      <c:pt idx="0">
                        <c:v>O 1s</c:v>
                      </c:pt>
                      <c:pt idx="1">
                        <c:v>N 1s</c:v>
                      </c:pt>
                      <c:pt idx="2">
                        <c:v>Cu 2p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Sheet1!$C$8:$D$8</c15:sqref>
                        </c15:formulaRef>
                      </c:ext>
                    </c:extLst>
                    <c:numCache>
                      <c:formatCode>General</c:formatCode>
                      <c:ptCount val="2"/>
                      <c:pt idx="0">
                        <c:v>7.6239999999999997</c:v>
                      </c:pt>
                      <c:pt idx="1">
                        <c:v>2.044</c:v>
                      </c:pt>
                    </c:numCache>
                  </c:numRef>
                </c:val>
              </c15:ser>
            </c15:filteredBarSeries>
          </c:ext>
        </c:extLst>
      </c:barChart>
      <c:catAx>
        <c:axId val="364501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4496240"/>
        <c:crosses val="autoZero"/>
        <c:auto val="1"/>
        <c:lblAlgn val="ctr"/>
        <c:lblOffset val="100"/>
        <c:noMultiLvlLbl val="0"/>
      </c:catAx>
      <c:valAx>
        <c:axId val="36449624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Relative concentration 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3645017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7837524341715352"/>
          <c:y val="0.16800919017652705"/>
          <c:w val="0.39047178477690286"/>
          <c:h val="0.2259164076990884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PLD_aC_10_2    4 Pa of N</a:t>
            </a:r>
            <a:r>
              <a:rPr lang="en-US" baseline="-25000" dirty="0" smtClean="0"/>
              <a:t>2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393088888888889"/>
          <c:y val="0.17171296296296296"/>
          <c:w val="0.84018022222222211"/>
          <c:h val="0.66561239316239318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Sheet1!$K$1</c:f>
              <c:strCache>
                <c:ptCount val="1"/>
                <c:pt idx="0">
                  <c:v>PLD_aC_10_2_p1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Sheet1!$J$3:$J$35</c:f>
              <c:numCache>
                <c:formatCode>0.00E+00</c:formatCode>
                <c:ptCount val="33"/>
                <c:pt idx="0">
                  <c:v>-1.4224730000000001E-15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160</c:v>
                </c:pt>
                <c:pt idx="12">
                  <c:v>220</c:v>
                </c:pt>
                <c:pt idx="13">
                  <c:v>280</c:v>
                </c:pt>
                <c:pt idx="14">
                  <c:v>340</c:v>
                </c:pt>
                <c:pt idx="15">
                  <c:v>400</c:v>
                </c:pt>
                <c:pt idx="16">
                  <c:v>460</c:v>
                </c:pt>
                <c:pt idx="17">
                  <c:v>520</c:v>
                </c:pt>
                <c:pt idx="18">
                  <c:v>580</c:v>
                </c:pt>
                <c:pt idx="19">
                  <c:v>640</c:v>
                </c:pt>
                <c:pt idx="20">
                  <c:v>700</c:v>
                </c:pt>
                <c:pt idx="21">
                  <c:v>760</c:v>
                </c:pt>
                <c:pt idx="22">
                  <c:v>800</c:v>
                </c:pt>
                <c:pt idx="23">
                  <c:v>900</c:v>
                </c:pt>
                <c:pt idx="24">
                  <c:v>1000</c:v>
                </c:pt>
                <c:pt idx="25">
                  <c:v>1100</c:v>
                </c:pt>
                <c:pt idx="26">
                  <c:v>1200</c:v>
                </c:pt>
                <c:pt idx="27">
                  <c:v>1300</c:v>
                </c:pt>
                <c:pt idx="28">
                  <c:v>1400</c:v>
                </c:pt>
                <c:pt idx="29">
                  <c:v>1500</c:v>
                </c:pt>
                <c:pt idx="30">
                  <c:v>1600</c:v>
                </c:pt>
                <c:pt idx="31">
                  <c:v>1700</c:v>
                </c:pt>
                <c:pt idx="32">
                  <c:v>1800</c:v>
                </c:pt>
              </c:numCache>
            </c:numRef>
          </c:xVal>
          <c:yVal>
            <c:numRef>
              <c:f>Sheet1!$K$3:$K$35</c:f>
              <c:numCache>
                <c:formatCode>0.00E+00</c:formatCode>
                <c:ptCount val="33"/>
                <c:pt idx="0">
                  <c:v>1.0003</c:v>
                </c:pt>
                <c:pt idx="1">
                  <c:v>0.32413199999999998</c:v>
                </c:pt>
                <c:pt idx="2">
                  <c:v>0.43011250000000001</c:v>
                </c:pt>
                <c:pt idx="3">
                  <c:v>0.4879481</c:v>
                </c:pt>
                <c:pt idx="4">
                  <c:v>0.51485020000000004</c:v>
                </c:pt>
                <c:pt idx="5">
                  <c:v>0.56968079999999999</c:v>
                </c:pt>
                <c:pt idx="6">
                  <c:v>0.61658630000000003</c:v>
                </c:pt>
                <c:pt idx="7">
                  <c:v>0.65792580000000001</c:v>
                </c:pt>
                <c:pt idx="8">
                  <c:v>0.71126579999999995</c:v>
                </c:pt>
                <c:pt idx="9">
                  <c:v>0.75070490000000001</c:v>
                </c:pt>
                <c:pt idx="10">
                  <c:v>0.78665909999999994</c:v>
                </c:pt>
                <c:pt idx="11">
                  <c:v>0.91133229999999998</c:v>
                </c:pt>
                <c:pt idx="12">
                  <c:v>0.94612130000000005</c:v>
                </c:pt>
                <c:pt idx="13">
                  <c:v>0.94564119999999996</c:v>
                </c:pt>
                <c:pt idx="14">
                  <c:v>0.91934700000000003</c:v>
                </c:pt>
                <c:pt idx="15">
                  <c:v>0.88588120000000004</c:v>
                </c:pt>
                <c:pt idx="16">
                  <c:v>0.84560230000000003</c:v>
                </c:pt>
                <c:pt idx="17">
                  <c:v>0.80597669999999999</c:v>
                </c:pt>
                <c:pt idx="18">
                  <c:v>0.76985939999999997</c:v>
                </c:pt>
                <c:pt idx="19">
                  <c:v>0.73333179999999998</c:v>
                </c:pt>
                <c:pt idx="20">
                  <c:v>0.69986210000000004</c:v>
                </c:pt>
                <c:pt idx="21">
                  <c:v>0.66698829999999998</c:v>
                </c:pt>
                <c:pt idx="22">
                  <c:v>0.64874949999999998</c:v>
                </c:pt>
                <c:pt idx="23">
                  <c:v>0.60457510000000003</c:v>
                </c:pt>
                <c:pt idx="24">
                  <c:v>0.56743049999999995</c:v>
                </c:pt>
                <c:pt idx="25">
                  <c:v>0.53645430000000005</c:v>
                </c:pt>
                <c:pt idx="26">
                  <c:v>0.50725560000000003</c:v>
                </c:pt>
                <c:pt idx="27">
                  <c:v>0.48038199999999998</c:v>
                </c:pt>
                <c:pt idx="28">
                  <c:v>0.45756059999999998</c:v>
                </c:pt>
                <c:pt idx="29">
                  <c:v>0.43694480000000002</c:v>
                </c:pt>
                <c:pt idx="30">
                  <c:v>0.41903699999999999</c:v>
                </c:pt>
                <c:pt idx="31">
                  <c:v>0.40045320000000001</c:v>
                </c:pt>
                <c:pt idx="32">
                  <c:v>0.38767239999999997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Sheet1!$L$1</c:f>
              <c:strCache>
                <c:ptCount val="1"/>
                <c:pt idx="0">
                  <c:v>PLD_aC_10_2_p2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Sheet1!$J$3:$J$35</c:f>
              <c:numCache>
                <c:formatCode>0.00E+00</c:formatCode>
                <c:ptCount val="33"/>
                <c:pt idx="0">
                  <c:v>-1.4224730000000001E-15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160</c:v>
                </c:pt>
                <c:pt idx="12">
                  <c:v>220</c:v>
                </c:pt>
                <c:pt idx="13">
                  <c:v>280</c:v>
                </c:pt>
                <c:pt idx="14">
                  <c:v>340</c:v>
                </c:pt>
                <c:pt idx="15">
                  <c:v>400</c:v>
                </c:pt>
                <c:pt idx="16">
                  <c:v>460</c:v>
                </c:pt>
                <c:pt idx="17">
                  <c:v>520</c:v>
                </c:pt>
                <c:pt idx="18">
                  <c:v>580</c:v>
                </c:pt>
                <c:pt idx="19">
                  <c:v>640</c:v>
                </c:pt>
                <c:pt idx="20">
                  <c:v>700</c:v>
                </c:pt>
                <c:pt idx="21">
                  <c:v>760</c:v>
                </c:pt>
                <c:pt idx="22">
                  <c:v>800</c:v>
                </c:pt>
                <c:pt idx="23">
                  <c:v>900</c:v>
                </c:pt>
                <c:pt idx="24">
                  <c:v>1000</c:v>
                </c:pt>
                <c:pt idx="25">
                  <c:v>1100</c:v>
                </c:pt>
                <c:pt idx="26">
                  <c:v>1200</c:v>
                </c:pt>
                <c:pt idx="27">
                  <c:v>1300</c:v>
                </c:pt>
                <c:pt idx="28">
                  <c:v>1400</c:v>
                </c:pt>
                <c:pt idx="29">
                  <c:v>1500</c:v>
                </c:pt>
                <c:pt idx="30">
                  <c:v>1600</c:v>
                </c:pt>
                <c:pt idx="31">
                  <c:v>1700</c:v>
                </c:pt>
                <c:pt idx="32">
                  <c:v>1800</c:v>
                </c:pt>
              </c:numCache>
            </c:numRef>
          </c:xVal>
          <c:yVal>
            <c:numRef>
              <c:f>Sheet1!$L$3:$L$35</c:f>
              <c:numCache>
                <c:formatCode>0.00E+00</c:formatCode>
                <c:ptCount val="33"/>
                <c:pt idx="0">
                  <c:v>1.00023</c:v>
                </c:pt>
                <c:pt idx="1">
                  <c:v>0.34941349999999999</c:v>
                </c:pt>
                <c:pt idx="2">
                  <c:v>0.45154820000000001</c:v>
                </c:pt>
                <c:pt idx="3">
                  <c:v>0.51426430000000001</c:v>
                </c:pt>
                <c:pt idx="4">
                  <c:v>0.54760500000000001</c:v>
                </c:pt>
                <c:pt idx="5">
                  <c:v>0.59893589999999997</c:v>
                </c:pt>
                <c:pt idx="6">
                  <c:v>0.65297519999999998</c:v>
                </c:pt>
                <c:pt idx="7">
                  <c:v>0.69883720000000005</c:v>
                </c:pt>
                <c:pt idx="8">
                  <c:v>0.7461662</c:v>
                </c:pt>
                <c:pt idx="9">
                  <c:v>0.78625959999999995</c:v>
                </c:pt>
                <c:pt idx="10">
                  <c:v>0.82355880000000004</c:v>
                </c:pt>
                <c:pt idx="11">
                  <c:v>0.94896659999999999</c:v>
                </c:pt>
                <c:pt idx="12">
                  <c:v>0.98239509999999997</c:v>
                </c:pt>
                <c:pt idx="13">
                  <c:v>0.97892080000000004</c:v>
                </c:pt>
                <c:pt idx="14">
                  <c:v>0.94756799999999997</c:v>
                </c:pt>
                <c:pt idx="15">
                  <c:v>0.91039060000000005</c:v>
                </c:pt>
                <c:pt idx="16">
                  <c:v>0.86517299999999997</c:v>
                </c:pt>
                <c:pt idx="17">
                  <c:v>0.82341549999999997</c:v>
                </c:pt>
                <c:pt idx="18">
                  <c:v>0.78231700000000004</c:v>
                </c:pt>
                <c:pt idx="19">
                  <c:v>0.74305920000000003</c:v>
                </c:pt>
                <c:pt idx="20">
                  <c:v>0.70893870000000003</c:v>
                </c:pt>
                <c:pt idx="21">
                  <c:v>0.67875750000000001</c:v>
                </c:pt>
                <c:pt idx="22">
                  <c:v>0.65812820000000005</c:v>
                </c:pt>
                <c:pt idx="23">
                  <c:v>0.61290630000000001</c:v>
                </c:pt>
                <c:pt idx="24">
                  <c:v>0.57696009999999998</c:v>
                </c:pt>
                <c:pt idx="25">
                  <c:v>0.5429813</c:v>
                </c:pt>
                <c:pt idx="26">
                  <c:v>0.51187340000000003</c:v>
                </c:pt>
                <c:pt idx="27">
                  <c:v>0.48394949999999998</c:v>
                </c:pt>
                <c:pt idx="28">
                  <c:v>0.46449980000000002</c:v>
                </c:pt>
                <c:pt idx="29">
                  <c:v>0.44319799999999998</c:v>
                </c:pt>
                <c:pt idx="30">
                  <c:v>0.42368270000000002</c:v>
                </c:pt>
                <c:pt idx="31">
                  <c:v>0.4082886</c:v>
                </c:pt>
                <c:pt idx="32">
                  <c:v>0.39531749999999999</c:v>
                </c:pt>
              </c:numCache>
            </c:numRef>
          </c:yVal>
          <c:smooth val="1"/>
        </c:ser>
        <c:ser>
          <c:idx val="3"/>
          <c:order val="2"/>
          <c:tx>
            <c:strRef>
              <c:f>Sheet1!$M$1</c:f>
              <c:strCache>
                <c:ptCount val="1"/>
                <c:pt idx="0">
                  <c:v>PLD_aC_10_2_p3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Sheet1!$J$3:$J$35</c:f>
              <c:numCache>
                <c:formatCode>0.00E+00</c:formatCode>
                <c:ptCount val="33"/>
                <c:pt idx="0">
                  <c:v>-1.4224730000000001E-15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160</c:v>
                </c:pt>
                <c:pt idx="12">
                  <c:v>220</c:v>
                </c:pt>
                <c:pt idx="13">
                  <c:v>280</c:v>
                </c:pt>
                <c:pt idx="14">
                  <c:v>340</c:v>
                </c:pt>
                <c:pt idx="15">
                  <c:v>400</c:v>
                </c:pt>
                <c:pt idx="16">
                  <c:v>460</c:v>
                </c:pt>
                <c:pt idx="17">
                  <c:v>520</c:v>
                </c:pt>
                <c:pt idx="18">
                  <c:v>580</c:v>
                </c:pt>
                <c:pt idx="19">
                  <c:v>640</c:v>
                </c:pt>
                <c:pt idx="20">
                  <c:v>700</c:v>
                </c:pt>
                <c:pt idx="21">
                  <c:v>760</c:v>
                </c:pt>
                <c:pt idx="22">
                  <c:v>800</c:v>
                </c:pt>
                <c:pt idx="23">
                  <c:v>900</c:v>
                </c:pt>
                <c:pt idx="24">
                  <c:v>1000</c:v>
                </c:pt>
                <c:pt idx="25">
                  <c:v>1100</c:v>
                </c:pt>
                <c:pt idx="26">
                  <c:v>1200</c:v>
                </c:pt>
                <c:pt idx="27">
                  <c:v>1300</c:v>
                </c:pt>
                <c:pt idx="28">
                  <c:v>1400</c:v>
                </c:pt>
                <c:pt idx="29">
                  <c:v>1500</c:v>
                </c:pt>
                <c:pt idx="30">
                  <c:v>1600</c:v>
                </c:pt>
                <c:pt idx="31">
                  <c:v>1700</c:v>
                </c:pt>
                <c:pt idx="32">
                  <c:v>1800</c:v>
                </c:pt>
              </c:numCache>
            </c:numRef>
          </c:xVal>
          <c:yVal>
            <c:numRef>
              <c:f>Sheet1!$M$3:$M$35</c:f>
              <c:numCache>
                <c:formatCode>0.00E+00</c:formatCode>
                <c:ptCount val="33"/>
                <c:pt idx="0">
                  <c:v>1.0013559999999999</c:v>
                </c:pt>
                <c:pt idx="1">
                  <c:v>0.35408010000000001</c:v>
                </c:pt>
                <c:pt idx="2">
                  <c:v>0.45983869999999999</c:v>
                </c:pt>
                <c:pt idx="3">
                  <c:v>0.51732849999999997</c:v>
                </c:pt>
                <c:pt idx="4">
                  <c:v>0.54860560000000003</c:v>
                </c:pt>
                <c:pt idx="5">
                  <c:v>0.60392170000000001</c:v>
                </c:pt>
                <c:pt idx="6">
                  <c:v>0.65520579999999995</c:v>
                </c:pt>
                <c:pt idx="7">
                  <c:v>0.69482109999999997</c:v>
                </c:pt>
                <c:pt idx="8">
                  <c:v>0.74584569999999994</c:v>
                </c:pt>
                <c:pt idx="9">
                  <c:v>0.7907267</c:v>
                </c:pt>
                <c:pt idx="10">
                  <c:v>0.82535840000000005</c:v>
                </c:pt>
                <c:pt idx="11">
                  <c:v>0.95134019999999997</c:v>
                </c:pt>
                <c:pt idx="12">
                  <c:v>0.98462139999999998</c:v>
                </c:pt>
                <c:pt idx="13">
                  <c:v>0.98109619999999997</c:v>
                </c:pt>
                <c:pt idx="14">
                  <c:v>0.95046929999999996</c:v>
                </c:pt>
                <c:pt idx="15">
                  <c:v>0.90824499999999997</c:v>
                </c:pt>
                <c:pt idx="16">
                  <c:v>0.86566299999999996</c:v>
                </c:pt>
                <c:pt idx="17">
                  <c:v>0.82288589999999995</c:v>
                </c:pt>
                <c:pt idx="18">
                  <c:v>0.78203149999999999</c:v>
                </c:pt>
                <c:pt idx="19">
                  <c:v>0.7450116</c:v>
                </c:pt>
                <c:pt idx="20">
                  <c:v>0.71079179999999997</c:v>
                </c:pt>
                <c:pt idx="21">
                  <c:v>0.67815409999999998</c:v>
                </c:pt>
                <c:pt idx="22">
                  <c:v>0.65623580000000004</c:v>
                </c:pt>
                <c:pt idx="23">
                  <c:v>0.61355000000000004</c:v>
                </c:pt>
                <c:pt idx="24">
                  <c:v>0.57436180000000003</c:v>
                </c:pt>
                <c:pt idx="25">
                  <c:v>0.54100760000000003</c:v>
                </c:pt>
                <c:pt idx="26">
                  <c:v>0.51291600000000004</c:v>
                </c:pt>
                <c:pt idx="27">
                  <c:v>0.48721350000000002</c:v>
                </c:pt>
                <c:pt idx="28">
                  <c:v>0.4658931</c:v>
                </c:pt>
                <c:pt idx="29">
                  <c:v>0.44375490000000001</c:v>
                </c:pt>
                <c:pt idx="30">
                  <c:v>0.42737550000000002</c:v>
                </c:pt>
                <c:pt idx="31">
                  <c:v>0.40820980000000001</c:v>
                </c:pt>
                <c:pt idx="32">
                  <c:v>0.39263379999999998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3787584"/>
        <c:axId val="363792680"/>
        <c:extLst>
          <c:ext xmlns:c15="http://schemas.microsoft.com/office/drawing/2012/chart" uri="{02D57815-91ED-43cb-92C2-25804820EDAC}">
            <c15:filteredScatterSeries>
              <c15:ser>
                <c:idx val="5"/>
                <c:order val="3"/>
                <c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PLD_aC_10_1_p1</c:v>
                      </c:pt>
                    </c:strCache>
                  </c:strRef>
                </c:tx>
                <c:spPr>
                  <a:ln w="19050" cap="rnd">
                    <a:solidFill>
                      <a:schemeClr val="accent6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Sheet1!$A$3:$A$35</c15:sqref>
                        </c15:formulaRef>
                      </c:ext>
                    </c:extLst>
                    <c:numCache>
                      <c:formatCode>0.00E+00</c:formatCode>
                      <c:ptCount val="33"/>
                      <c:pt idx="0">
                        <c:v>0</c:v>
                      </c:pt>
                      <c:pt idx="1">
                        <c:v>10</c:v>
                      </c:pt>
                      <c:pt idx="2">
                        <c:v>20</c:v>
                      </c:pt>
                      <c:pt idx="3">
                        <c:v>30</c:v>
                      </c:pt>
                      <c:pt idx="4">
                        <c:v>40</c:v>
                      </c:pt>
                      <c:pt idx="5">
                        <c:v>50</c:v>
                      </c:pt>
                      <c:pt idx="6">
                        <c:v>60</c:v>
                      </c:pt>
                      <c:pt idx="7">
                        <c:v>70</c:v>
                      </c:pt>
                      <c:pt idx="8">
                        <c:v>80</c:v>
                      </c:pt>
                      <c:pt idx="9">
                        <c:v>90</c:v>
                      </c:pt>
                      <c:pt idx="10">
                        <c:v>100</c:v>
                      </c:pt>
                      <c:pt idx="11">
                        <c:v>160</c:v>
                      </c:pt>
                      <c:pt idx="12">
                        <c:v>220</c:v>
                      </c:pt>
                      <c:pt idx="13">
                        <c:v>280</c:v>
                      </c:pt>
                      <c:pt idx="14">
                        <c:v>340</c:v>
                      </c:pt>
                      <c:pt idx="15">
                        <c:v>400</c:v>
                      </c:pt>
                      <c:pt idx="16">
                        <c:v>460</c:v>
                      </c:pt>
                      <c:pt idx="17">
                        <c:v>520</c:v>
                      </c:pt>
                      <c:pt idx="18">
                        <c:v>580</c:v>
                      </c:pt>
                      <c:pt idx="19">
                        <c:v>640</c:v>
                      </c:pt>
                      <c:pt idx="20">
                        <c:v>700</c:v>
                      </c:pt>
                      <c:pt idx="21">
                        <c:v>760</c:v>
                      </c:pt>
                      <c:pt idx="22">
                        <c:v>800</c:v>
                      </c:pt>
                      <c:pt idx="23">
                        <c:v>900</c:v>
                      </c:pt>
                      <c:pt idx="24">
                        <c:v>1000</c:v>
                      </c:pt>
                      <c:pt idx="25">
                        <c:v>1100</c:v>
                      </c:pt>
                      <c:pt idx="26">
                        <c:v>1200</c:v>
                      </c:pt>
                      <c:pt idx="27">
                        <c:v>1300</c:v>
                      </c:pt>
                      <c:pt idx="28">
                        <c:v>1400</c:v>
                      </c:pt>
                      <c:pt idx="29">
                        <c:v>1500</c:v>
                      </c:pt>
                      <c:pt idx="30">
                        <c:v>1600</c:v>
                      </c:pt>
                      <c:pt idx="31">
                        <c:v>1700</c:v>
                      </c:pt>
                      <c:pt idx="32">
                        <c:v>1800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Sheet1!$B$3:$B$35</c15:sqref>
                        </c15:formulaRef>
                      </c:ext>
                    </c:extLst>
                    <c:numCache>
                      <c:formatCode>0.00E+00</c:formatCode>
                      <c:ptCount val="33"/>
                      <c:pt idx="0">
                        <c:v>0.89607729999999997</c:v>
                      </c:pt>
                      <c:pt idx="1">
                        <c:v>0.76348830000000001</c:v>
                      </c:pt>
                      <c:pt idx="2">
                        <c:v>0.4938225</c:v>
                      </c:pt>
                      <c:pt idx="3">
                        <c:v>0.45961390000000002</c:v>
                      </c:pt>
                      <c:pt idx="4">
                        <c:v>0.48611339999999997</c:v>
                      </c:pt>
                      <c:pt idx="5">
                        <c:v>0.53459990000000002</c:v>
                      </c:pt>
                      <c:pt idx="6">
                        <c:v>0.5820668</c:v>
                      </c:pt>
                      <c:pt idx="7">
                        <c:v>0.6187452</c:v>
                      </c:pt>
                      <c:pt idx="8">
                        <c:v>0.66500490000000001</c:v>
                      </c:pt>
                      <c:pt idx="9">
                        <c:v>0.70423860000000005</c:v>
                      </c:pt>
                      <c:pt idx="10">
                        <c:v>0.73831190000000002</c:v>
                      </c:pt>
                      <c:pt idx="11">
                        <c:v>0.85298189999999996</c:v>
                      </c:pt>
                      <c:pt idx="12">
                        <c:v>0.89425460000000001</c:v>
                      </c:pt>
                      <c:pt idx="13">
                        <c:v>0.90259999999999996</c:v>
                      </c:pt>
                      <c:pt idx="14">
                        <c:v>0.88638170000000005</c:v>
                      </c:pt>
                      <c:pt idx="15">
                        <c:v>0.85753389999999996</c:v>
                      </c:pt>
                      <c:pt idx="16">
                        <c:v>0.82871790000000001</c:v>
                      </c:pt>
                      <c:pt idx="17">
                        <c:v>0.79413829999999996</c:v>
                      </c:pt>
                      <c:pt idx="18">
                        <c:v>0.76049299999999997</c:v>
                      </c:pt>
                      <c:pt idx="19">
                        <c:v>0.7287091</c:v>
                      </c:pt>
                      <c:pt idx="20">
                        <c:v>0.6970345</c:v>
                      </c:pt>
                      <c:pt idx="21">
                        <c:v>0.66679379999999999</c:v>
                      </c:pt>
                      <c:pt idx="22">
                        <c:v>0.64637990000000001</c:v>
                      </c:pt>
                      <c:pt idx="23">
                        <c:v>0.60576940000000001</c:v>
                      </c:pt>
                      <c:pt idx="24">
                        <c:v>0.57133670000000003</c:v>
                      </c:pt>
                      <c:pt idx="25">
                        <c:v>0.53653810000000002</c:v>
                      </c:pt>
                      <c:pt idx="26">
                        <c:v>0.50839520000000005</c:v>
                      </c:pt>
                      <c:pt idx="27">
                        <c:v>0.48659439999999998</c:v>
                      </c:pt>
                      <c:pt idx="28">
                        <c:v>0.46106799999999998</c:v>
                      </c:pt>
                      <c:pt idx="29">
                        <c:v>0.44082539999999998</c:v>
                      </c:pt>
                      <c:pt idx="30">
                        <c:v>0.42282209999999998</c:v>
                      </c:pt>
                      <c:pt idx="31">
                        <c:v>0.40407149999999997</c:v>
                      </c:pt>
                      <c:pt idx="32">
                        <c:v>0.39013340000000002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6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PLD_aC_10_1_p2</c:v>
                      </c:pt>
                    </c:strCache>
                  </c:strRef>
                </c:tx>
                <c:spPr>
                  <a:ln w="19050" cap="rnd">
                    <a:solidFill>
                      <a:schemeClr val="accent1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>
                        <a:lumMod val="60000"/>
                      </a:schemeClr>
                    </a:solidFill>
                    <a:ln w="9525">
                      <a:solidFill>
                        <a:schemeClr val="accent1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Sheet1!$A$3:$A$35</c15:sqref>
                        </c15:formulaRef>
                      </c:ext>
                    </c:extLst>
                    <c:numCache>
                      <c:formatCode>0.00E+00</c:formatCode>
                      <c:ptCount val="33"/>
                      <c:pt idx="0">
                        <c:v>0</c:v>
                      </c:pt>
                      <c:pt idx="1">
                        <c:v>10</c:v>
                      </c:pt>
                      <c:pt idx="2">
                        <c:v>20</c:v>
                      </c:pt>
                      <c:pt idx="3">
                        <c:v>30</c:v>
                      </c:pt>
                      <c:pt idx="4">
                        <c:v>40</c:v>
                      </c:pt>
                      <c:pt idx="5">
                        <c:v>50</c:v>
                      </c:pt>
                      <c:pt idx="6">
                        <c:v>60</c:v>
                      </c:pt>
                      <c:pt idx="7">
                        <c:v>70</c:v>
                      </c:pt>
                      <c:pt idx="8">
                        <c:v>80</c:v>
                      </c:pt>
                      <c:pt idx="9">
                        <c:v>90</c:v>
                      </c:pt>
                      <c:pt idx="10">
                        <c:v>100</c:v>
                      </c:pt>
                      <c:pt idx="11">
                        <c:v>160</c:v>
                      </c:pt>
                      <c:pt idx="12">
                        <c:v>220</c:v>
                      </c:pt>
                      <c:pt idx="13">
                        <c:v>280</c:v>
                      </c:pt>
                      <c:pt idx="14">
                        <c:v>340</c:v>
                      </c:pt>
                      <c:pt idx="15">
                        <c:v>400</c:v>
                      </c:pt>
                      <c:pt idx="16">
                        <c:v>460</c:v>
                      </c:pt>
                      <c:pt idx="17">
                        <c:v>520</c:v>
                      </c:pt>
                      <c:pt idx="18">
                        <c:v>580</c:v>
                      </c:pt>
                      <c:pt idx="19">
                        <c:v>640</c:v>
                      </c:pt>
                      <c:pt idx="20">
                        <c:v>700</c:v>
                      </c:pt>
                      <c:pt idx="21">
                        <c:v>760</c:v>
                      </c:pt>
                      <c:pt idx="22">
                        <c:v>800</c:v>
                      </c:pt>
                      <c:pt idx="23">
                        <c:v>900</c:v>
                      </c:pt>
                      <c:pt idx="24">
                        <c:v>1000</c:v>
                      </c:pt>
                      <c:pt idx="25">
                        <c:v>1100</c:v>
                      </c:pt>
                      <c:pt idx="26">
                        <c:v>1200</c:v>
                      </c:pt>
                      <c:pt idx="27">
                        <c:v>1300</c:v>
                      </c:pt>
                      <c:pt idx="28">
                        <c:v>1400</c:v>
                      </c:pt>
                      <c:pt idx="29">
                        <c:v>1500</c:v>
                      </c:pt>
                      <c:pt idx="30">
                        <c:v>1600</c:v>
                      </c:pt>
                      <c:pt idx="31">
                        <c:v>1700</c:v>
                      </c:pt>
                      <c:pt idx="32">
                        <c:v>1800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Sheet1!$C$3:$C$35</c15:sqref>
                        </c15:formulaRef>
                      </c:ext>
                    </c:extLst>
                    <c:numCache>
                      <c:formatCode>0.00E+00</c:formatCode>
                      <c:ptCount val="33"/>
                      <c:pt idx="0">
                        <c:v>1.0007349999999999</c:v>
                      </c:pt>
                      <c:pt idx="1">
                        <c:v>0.31149949999999998</c:v>
                      </c:pt>
                      <c:pt idx="2">
                        <c:v>0.41670160000000001</c:v>
                      </c:pt>
                      <c:pt idx="3">
                        <c:v>0.4597966</c:v>
                      </c:pt>
                      <c:pt idx="4">
                        <c:v>0.48350149999999997</c:v>
                      </c:pt>
                      <c:pt idx="5">
                        <c:v>0.53154170000000001</c:v>
                      </c:pt>
                      <c:pt idx="6">
                        <c:v>0.54341799999999996</c:v>
                      </c:pt>
                      <c:pt idx="7">
                        <c:v>0.60367769999999998</c:v>
                      </c:pt>
                      <c:pt idx="8">
                        <c:v>0.68100839999999996</c:v>
                      </c:pt>
                      <c:pt idx="9">
                        <c:v>0.74389179999999999</c:v>
                      </c:pt>
                      <c:pt idx="10">
                        <c:v>0.75347090000000005</c:v>
                      </c:pt>
                      <c:pt idx="11">
                        <c:v>0.89635799999999999</c:v>
                      </c:pt>
                      <c:pt idx="12">
                        <c:v>0.90412459999999994</c:v>
                      </c:pt>
                      <c:pt idx="13">
                        <c:v>0.90976449999999998</c:v>
                      </c:pt>
                      <c:pt idx="14">
                        <c:v>0.88980870000000001</c:v>
                      </c:pt>
                      <c:pt idx="15">
                        <c:v>0.8420533</c:v>
                      </c:pt>
                      <c:pt idx="16">
                        <c:v>0.83555590000000002</c:v>
                      </c:pt>
                      <c:pt idx="17">
                        <c:v>0.80727420000000005</c:v>
                      </c:pt>
                      <c:pt idx="18">
                        <c:v>0.78627179999999997</c:v>
                      </c:pt>
                      <c:pt idx="19">
                        <c:v>0.75792079999999995</c:v>
                      </c:pt>
                      <c:pt idx="20">
                        <c:v>0.73670150000000001</c:v>
                      </c:pt>
                      <c:pt idx="21">
                        <c:v>0.70108130000000002</c:v>
                      </c:pt>
                      <c:pt idx="22">
                        <c:v>0.66542060000000003</c:v>
                      </c:pt>
                      <c:pt idx="23">
                        <c:v>0.61699040000000005</c:v>
                      </c:pt>
                      <c:pt idx="24">
                        <c:v>0.58039269999999998</c:v>
                      </c:pt>
                      <c:pt idx="25">
                        <c:v>0.55348609999999998</c:v>
                      </c:pt>
                      <c:pt idx="26">
                        <c:v>0.52757750000000003</c:v>
                      </c:pt>
                      <c:pt idx="27">
                        <c:v>0.50585139999999995</c:v>
                      </c:pt>
                      <c:pt idx="28">
                        <c:v>0.48146</c:v>
                      </c:pt>
                      <c:pt idx="29">
                        <c:v>0.4636613</c:v>
                      </c:pt>
                      <c:pt idx="30">
                        <c:v>0.44286039999999999</c:v>
                      </c:pt>
                      <c:pt idx="31">
                        <c:v>0.41832360000000002</c:v>
                      </c:pt>
                      <c:pt idx="32">
                        <c:v>0.40079900000000002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7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PLD_aC_10_1_p3</c:v>
                      </c:pt>
                    </c:strCache>
                  </c:strRef>
                </c:tx>
                <c:spPr>
                  <a:ln w="19050" cap="rnd">
                    <a:solidFill>
                      <a:schemeClr val="accent2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lumMod val="60000"/>
                      </a:schemeClr>
                    </a:solidFill>
                    <a:ln w="9525">
                      <a:solidFill>
                        <a:schemeClr val="accent2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Sheet1!$A$3:$A$35</c15:sqref>
                        </c15:formulaRef>
                      </c:ext>
                    </c:extLst>
                    <c:numCache>
                      <c:formatCode>0.00E+00</c:formatCode>
                      <c:ptCount val="33"/>
                      <c:pt idx="0">
                        <c:v>0</c:v>
                      </c:pt>
                      <c:pt idx="1">
                        <c:v>10</c:v>
                      </c:pt>
                      <c:pt idx="2">
                        <c:v>20</c:v>
                      </c:pt>
                      <c:pt idx="3">
                        <c:v>30</c:v>
                      </c:pt>
                      <c:pt idx="4">
                        <c:v>40</c:v>
                      </c:pt>
                      <c:pt idx="5">
                        <c:v>50</c:v>
                      </c:pt>
                      <c:pt idx="6">
                        <c:v>60</c:v>
                      </c:pt>
                      <c:pt idx="7">
                        <c:v>70</c:v>
                      </c:pt>
                      <c:pt idx="8">
                        <c:v>80</c:v>
                      </c:pt>
                      <c:pt idx="9">
                        <c:v>90</c:v>
                      </c:pt>
                      <c:pt idx="10">
                        <c:v>100</c:v>
                      </c:pt>
                      <c:pt idx="11">
                        <c:v>160</c:v>
                      </c:pt>
                      <c:pt idx="12">
                        <c:v>220</c:v>
                      </c:pt>
                      <c:pt idx="13">
                        <c:v>280</c:v>
                      </c:pt>
                      <c:pt idx="14">
                        <c:v>340</c:v>
                      </c:pt>
                      <c:pt idx="15">
                        <c:v>400</c:v>
                      </c:pt>
                      <c:pt idx="16">
                        <c:v>460</c:v>
                      </c:pt>
                      <c:pt idx="17">
                        <c:v>520</c:v>
                      </c:pt>
                      <c:pt idx="18">
                        <c:v>580</c:v>
                      </c:pt>
                      <c:pt idx="19">
                        <c:v>640</c:v>
                      </c:pt>
                      <c:pt idx="20">
                        <c:v>700</c:v>
                      </c:pt>
                      <c:pt idx="21">
                        <c:v>760</c:v>
                      </c:pt>
                      <c:pt idx="22">
                        <c:v>800</c:v>
                      </c:pt>
                      <c:pt idx="23">
                        <c:v>900</c:v>
                      </c:pt>
                      <c:pt idx="24">
                        <c:v>1000</c:v>
                      </c:pt>
                      <c:pt idx="25">
                        <c:v>1100</c:v>
                      </c:pt>
                      <c:pt idx="26">
                        <c:v>1200</c:v>
                      </c:pt>
                      <c:pt idx="27">
                        <c:v>1300</c:v>
                      </c:pt>
                      <c:pt idx="28">
                        <c:v>1400</c:v>
                      </c:pt>
                      <c:pt idx="29">
                        <c:v>1500</c:v>
                      </c:pt>
                      <c:pt idx="30">
                        <c:v>1600</c:v>
                      </c:pt>
                      <c:pt idx="31">
                        <c:v>1700</c:v>
                      </c:pt>
                      <c:pt idx="32">
                        <c:v>1800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Sheet1!$E$3:$E$35</c15:sqref>
                        </c15:formulaRef>
                      </c:ext>
                    </c:extLst>
                    <c:numCache>
                      <c:formatCode>0.00E+00</c:formatCode>
                      <c:ptCount val="33"/>
                      <c:pt idx="0">
                        <c:v>1.0020469999999999</c:v>
                      </c:pt>
                      <c:pt idx="1">
                        <c:v>0.3232951</c:v>
                      </c:pt>
                      <c:pt idx="2">
                        <c:v>0.42018909999999998</c:v>
                      </c:pt>
                      <c:pt idx="3">
                        <c:v>0.46751930000000003</c:v>
                      </c:pt>
                      <c:pt idx="4">
                        <c:v>0.5017045</c:v>
                      </c:pt>
                      <c:pt idx="5">
                        <c:v>0.55305820000000006</c:v>
                      </c:pt>
                      <c:pt idx="6">
                        <c:v>0.5948251</c:v>
                      </c:pt>
                      <c:pt idx="7">
                        <c:v>0.64190860000000005</c:v>
                      </c:pt>
                      <c:pt idx="8">
                        <c:v>0.6845173</c:v>
                      </c:pt>
                      <c:pt idx="9">
                        <c:v>0.71826000000000001</c:v>
                      </c:pt>
                      <c:pt idx="10">
                        <c:v>0.75050459999999997</c:v>
                      </c:pt>
                      <c:pt idx="11">
                        <c:v>0.87006530000000004</c:v>
                      </c:pt>
                      <c:pt idx="12">
                        <c:v>0.91459109999999999</c:v>
                      </c:pt>
                      <c:pt idx="13">
                        <c:v>0.92372639999999995</c:v>
                      </c:pt>
                      <c:pt idx="14">
                        <c:v>0.909856</c:v>
                      </c:pt>
                      <c:pt idx="15">
                        <c:v>0.8867604</c:v>
                      </c:pt>
                      <c:pt idx="16">
                        <c:v>0.85337669999999999</c:v>
                      </c:pt>
                      <c:pt idx="17">
                        <c:v>0.81531779999999998</c:v>
                      </c:pt>
                      <c:pt idx="18">
                        <c:v>0.78114150000000004</c:v>
                      </c:pt>
                      <c:pt idx="19">
                        <c:v>0.74665199999999998</c:v>
                      </c:pt>
                      <c:pt idx="20">
                        <c:v>0.71392580000000005</c:v>
                      </c:pt>
                      <c:pt idx="21">
                        <c:v>0.68694520000000003</c:v>
                      </c:pt>
                      <c:pt idx="22">
                        <c:v>0.67006239999999995</c:v>
                      </c:pt>
                      <c:pt idx="23">
                        <c:v>0.62969269999999999</c:v>
                      </c:pt>
                      <c:pt idx="24">
                        <c:v>0.59582139999999995</c:v>
                      </c:pt>
                      <c:pt idx="25">
                        <c:v>0.56210139999999997</c:v>
                      </c:pt>
                      <c:pt idx="26">
                        <c:v>0.53251709999999997</c:v>
                      </c:pt>
                      <c:pt idx="27">
                        <c:v>0.50573159999999995</c:v>
                      </c:pt>
                      <c:pt idx="28">
                        <c:v>0.47884339999999997</c:v>
                      </c:pt>
                      <c:pt idx="29">
                        <c:v>0.45916030000000002</c:v>
                      </c:pt>
                      <c:pt idx="30">
                        <c:v>0.44091239999999998</c:v>
                      </c:pt>
                      <c:pt idx="31">
                        <c:v>0.42205569999999998</c:v>
                      </c:pt>
                      <c:pt idx="32">
                        <c:v>0.41128700000000001</c:v>
                      </c:pt>
                    </c:numCache>
                  </c:numRef>
                </c:yVal>
                <c:smooth val="1"/>
              </c15:ser>
            </c15:filteredScatterSeries>
          </c:ext>
        </c:extLst>
      </c:scatterChart>
      <c:valAx>
        <c:axId val="363787584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Primary electron </a:t>
                </a:r>
                <a:r>
                  <a:rPr lang="en-GB" dirty="0" smtClean="0"/>
                  <a:t>energy (</a:t>
                </a:r>
                <a:r>
                  <a:rPr lang="en-GB" dirty="0"/>
                  <a:t>eV)</a:t>
                </a:r>
              </a:p>
            </c:rich>
          </c:tx>
          <c:layout>
            <c:manualLayout>
              <c:xMode val="edge"/>
              <c:yMode val="edge"/>
              <c:x val="0.35225333333333336"/>
              <c:y val="0.9174769230769230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3792680"/>
        <c:crosses val="autoZero"/>
        <c:crossBetween val="midCat"/>
      </c:valAx>
      <c:valAx>
        <c:axId val="3637926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SEY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378758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4997200349956255"/>
          <c:y val="0.19328594342373875"/>
          <c:w val="0.36672265966754158"/>
          <c:h val="0.362269612131816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PLD_aC_13_1   20 Pa </a:t>
            </a:r>
            <a:r>
              <a:rPr lang="en-US" sz="1400" dirty="0" smtClean="0"/>
              <a:t>of </a:t>
            </a:r>
            <a:r>
              <a:rPr lang="en-US" sz="1400" b="0" i="0" baseline="0" dirty="0" smtClean="0">
                <a:effectLst/>
              </a:rPr>
              <a:t>N</a:t>
            </a:r>
            <a:r>
              <a:rPr lang="en-US" sz="1400" b="0" i="0" baseline="-25000" dirty="0" smtClean="0">
                <a:effectLst/>
              </a:rPr>
              <a:t>2</a:t>
            </a:r>
            <a:endParaRPr lang="en-GB" sz="1400" dirty="0" smtClean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393088888888889"/>
          <c:y val="0.17171296296296296"/>
          <c:w val="0.84018022222222211"/>
          <c:h val="0.67103974358974361"/>
        </c:manualLayout>
      </c:layout>
      <c:scatterChart>
        <c:scatterStyle val="smoothMarker"/>
        <c:varyColors val="0"/>
        <c:ser>
          <c:idx val="5"/>
          <c:order val="0"/>
          <c:tx>
            <c:strRef>
              <c:f>Sheet1!$B$1</c:f>
              <c:strCache>
                <c:ptCount val="1"/>
                <c:pt idx="0">
                  <c:v>PLD_aC_13_1_p1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x"/>
            <c:errBarType val="both"/>
            <c:errValType val="fixedVal"/>
            <c:noEndCap val="0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Sheet1!$A$3:$A$35</c:f>
              <c:numCache>
                <c:formatCode>0.00E+00</c:formatCode>
                <c:ptCount val="33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160</c:v>
                </c:pt>
                <c:pt idx="12">
                  <c:v>220</c:v>
                </c:pt>
                <c:pt idx="13">
                  <c:v>280</c:v>
                </c:pt>
                <c:pt idx="14">
                  <c:v>340</c:v>
                </c:pt>
                <c:pt idx="15">
                  <c:v>400</c:v>
                </c:pt>
                <c:pt idx="16">
                  <c:v>460</c:v>
                </c:pt>
                <c:pt idx="17">
                  <c:v>520</c:v>
                </c:pt>
                <c:pt idx="18">
                  <c:v>580</c:v>
                </c:pt>
                <c:pt idx="19">
                  <c:v>640</c:v>
                </c:pt>
                <c:pt idx="20">
                  <c:v>700</c:v>
                </c:pt>
                <c:pt idx="21">
                  <c:v>760</c:v>
                </c:pt>
                <c:pt idx="22">
                  <c:v>800</c:v>
                </c:pt>
                <c:pt idx="23">
                  <c:v>900</c:v>
                </c:pt>
                <c:pt idx="24">
                  <c:v>1000</c:v>
                </c:pt>
                <c:pt idx="25">
                  <c:v>1100</c:v>
                </c:pt>
                <c:pt idx="26">
                  <c:v>1200</c:v>
                </c:pt>
                <c:pt idx="27">
                  <c:v>1300</c:v>
                </c:pt>
                <c:pt idx="28">
                  <c:v>1400</c:v>
                </c:pt>
                <c:pt idx="29">
                  <c:v>1500</c:v>
                </c:pt>
                <c:pt idx="30">
                  <c:v>1600</c:v>
                </c:pt>
                <c:pt idx="31">
                  <c:v>1700</c:v>
                </c:pt>
                <c:pt idx="32">
                  <c:v>1800</c:v>
                </c:pt>
              </c:numCache>
            </c:numRef>
          </c:xVal>
          <c:yVal>
            <c:numRef>
              <c:f>Sheet1!$B$3:$B$35</c:f>
              <c:numCache>
                <c:formatCode>0.00E+00</c:formatCode>
                <c:ptCount val="33"/>
                <c:pt idx="0">
                  <c:v>1.0003679999999999</c:v>
                </c:pt>
                <c:pt idx="1">
                  <c:v>0.301622</c:v>
                </c:pt>
                <c:pt idx="2">
                  <c:v>0.42042289999999999</c:v>
                </c:pt>
                <c:pt idx="3">
                  <c:v>0.48620750000000001</c:v>
                </c:pt>
                <c:pt idx="4">
                  <c:v>0.50817270000000003</c:v>
                </c:pt>
                <c:pt idx="5">
                  <c:v>0.57025210000000004</c:v>
                </c:pt>
                <c:pt idx="6">
                  <c:v>0.61717390000000005</c:v>
                </c:pt>
                <c:pt idx="7">
                  <c:v>0.65922250000000004</c:v>
                </c:pt>
                <c:pt idx="8">
                  <c:v>0.70318369999999997</c:v>
                </c:pt>
                <c:pt idx="9">
                  <c:v>0.74662669999999998</c:v>
                </c:pt>
                <c:pt idx="10">
                  <c:v>0.78896529999999998</c:v>
                </c:pt>
                <c:pt idx="11">
                  <c:v>0.91609560000000001</c:v>
                </c:pt>
                <c:pt idx="12">
                  <c:v>0.95748390000000005</c:v>
                </c:pt>
                <c:pt idx="13">
                  <c:v>0.95994230000000003</c:v>
                </c:pt>
                <c:pt idx="14">
                  <c:v>0.94700269999999998</c:v>
                </c:pt>
                <c:pt idx="15">
                  <c:v>0.90790179999999998</c:v>
                </c:pt>
                <c:pt idx="16">
                  <c:v>0.87068939999999995</c:v>
                </c:pt>
                <c:pt idx="17">
                  <c:v>0.82707560000000002</c:v>
                </c:pt>
                <c:pt idx="18">
                  <c:v>0.79288320000000001</c:v>
                </c:pt>
                <c:pt idx="19">
                  <c:v>0.76141159999999997</c:v>
                </c:pt>
                <c:pt idx="20">
                  <c:v>0.72187069999999998</c:v>
                </c:pt>
                <c:pt idx="21">
                  <c:v>0.68795439999999997</c:v>
                </c:pt>
                <c:pt idx="22">
                  <c:v>0.66423889999999997</c:v>
                </c:pt>
                <c:pt idx="23">
                  <c:v>0.64028660000000004</c:v>
                </c:pt>
                <c:pt idx="24">
                  <c:v>0.59529969999999999</c:v>
                </c:pt>
                <c:pt idx="25">
                  <c:v>0.56086380000000002</c:v>
                </c:pt>
                <c:pt idx="26">
                  <c:v>0.54031750000000001</c:v>
                </c:pt>
                <c:pt idx="27">
                  <c:v>0.51097769999999998</c:v>
                </c:pt>
                <c:pt idx="28">
                  <c:v>0.47979129999999998</c:v>
                </c:pt>
                <c:pt idx="29">
                  <c:v>0.46038790000000002</c:v>
                </c:pt>
                <c:pt idx="30">
                  <c:v>0.44371680000000002</c:v>
                </c:pt>
                <c:pt idx="31">
                  <c:v>0.41950080000000001</c:v>
                </c:pt>
                <c:pt idx="32">
                  <c:v>0.40104919999999999</c:v>
                </c:pt>
              </c:numCache>
            </c:numRef>
          </c:yVal>
          <c:smooth val="1"/>
        </c:ser>
        <c:ser>
          <c:idx val="6"/>
          <c:order val="1"/>
          <c:tx>
            <c:strRef>
              <c:f>Sheet1!$C$1</c:f>
              <c:strCache>
                <c:ptCount val="1"/>
                <c:pt idx="0">
                  <c:v>PLD_aC_13_1_p2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Sheet1!$A$3:$A$35</c:f>
              <c:numCache>
                <c:formatCode>0.00E+00</c:formatCode>
                <c:ptCount val="33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160</c:v>
                </c:pt>
                <c:pt idx="12">
                  <c:v>220</c:v>
                </c:pt>
                <c:pt idx="13">
                  <c:v>280</c:v>
                </c:pt>
                <c:pt idx="14">
                  <c:v>340</c:v>
                </c:pt>
                <c:pt idx="15">
                  <c:v>400</c:v>
                </c:pt>
                <c:pt idx="16">
                  <c:v>460</c:v>
                </c:pt>
                <c:pt idx="17">
                  <c:v>520</c:v>
                </c:pt>
                <c:pt idx="18">
                  <c:v>580</c:v>
                </c:pt>
                <c:pt idx="19">
                  <c:v>640</c:v>
                </c:pt>
                <c:pt idx="20">
                  <c:v>700</c:v>
                </c:pt>
                <c:pt idx="21">
                  <c:v>760</c:v>
                </c:pt>
                <c:pt idx="22">
                  <c:v>800</c:v>
                </c:pt>
                <c:pt idx="23">
                  <c:v>900</c:v>
                </c:pt>
                <c:pt idx="24">
                  <c:v>1000</c:v>
                </c:pt>
                <c:pt idx="25">
                  <c:v>1100</c:v>
                </c:pt>
                <c:pt idx="26">
                  <c:v>1200</c:v>
                </c:pt>
                <c:pt idx="27">
                  <c:v>1300</c:v>
                </c:pt>
                <c:pt idx="28">
                  <c:v>1400</c:v>
                </c:pt>
                <c:pt idx="29">
                  <c:v>1500</c:v>
                </c:pt>
                <c:pt idx="30">
                  <c:v>1600</c:v>
                </c:pt>
                <c:pt idx="31">
                  <c:v>1700</c:v>
                </c:pt>
                <c:pt idx="32">
                  <c:v>1800</c:v>
                </c:pt>
              </c:numCache>
            </c:numRef>
          </c:xVal>
          <c:yVal>
            <c:numRef>
              <c:f>Sheet1!$C$3:$C$35</c:f>
              <c:numCache>
                <c:formatCode>0.00E+00</c:formatCode>
                <c:ptCount val="33"/>
                <c:pt idx="0">
                  <c:v>0.99995409999999996</c:v>
                </c:pt>
                <c:pt idx="1">
                  <c:v>0.28079569999999998</c:v>
                </c:pt>
                <c:pt idx="2">
                  <c:v>0.38885819999999999</c:v>
                </c:pt>
                <c:pt idx="3">
                  <c:v>0.44508940000000002</c:v>
                </c:pt>
                <c:pt idx="4">
                  <c:v>0.47622320000000001</c:v>
                </c:pt>
                <c:pt idx="5">
                  <c:v>0.55120820000000004</c:v>
                </c:pt>
                <c:pt idx="6">
                  <c:v>0.57720859999999996</c:v>
                </c:pt>
                <c:pt idx="7">
                  <c:v>0.62875709999999996</c:v>
                </c:pt>
                <c:pt idx="8">
                  <c:v>0.68049749999999998</c:v>
                </c:pt>
                <c:pt idx="9">
                  <c:v>0.71765809999999997</c:v>
                </c:pt>
                <c:pt idx="10">
                  <c:v>0.74104429999999999</c:v>
                </c:pt>
                <c:pt idx="11">
                  <c:v>0.86662649999999997</c:v>
                </c:pt>
                <c:pt idx="12">
                  <c:v>0.91627700000000001</c:v>
                </c:pt>
                <c:pt idx="13">
                  <c:v>0.95008630000000005</c:v>
                </c:pt>
                <c:pt idx="14">
                  <c:v>0.89939029999999998</c:v>
                </c:pt>
                <c:pt idx="15">
                  <c:v>0.8798011</c:v>
                </c:pt>
                <c:pt idx="16">
                  <c:v>0.85454059999999998</c:v>
                </c:pt>
                <c:pt idx="17">
                  <c:v>0.81806199999999996</c:v>
                </c:pt>
                <c:pt idx="18">
                  <c:v>0.78239069999999999</c:v>
                </c:pt>
                <c:pt idx="19">
                  <c:v>0.75866730000000004</c:v>
                </c:pt>
                <c:pt idx="20">
                  <c:v>0.73313689999999998</c:v>
                </c:pt>
                <c:pt idx="21">
                  <c:v>0.68576720000000002</c:v>
                </c:pt>
                <c:pt idx="22">
                  <c:v>0.69113389999999997</c:v>
                </c:pt>
                <c:pt idx="23">
                  <c:v>0.63622570000000001</c:v>
                </c:pt>
                <c:pt idx="24">
                  <c:v>0.59261410000000003</c:v>
                </c:pt>
                <c:pt idx="25">
                  <c:v>0.55447500000000005</c:v>
                </c:pt>
                <c:pt idx="26">
                  <c:v>0.53205369999999996</c:v>
                </c:pt>
                <c:pt idx="27">
                  <c:v>0.50699240000000001</c:v>
                </c:pt>
                <c:pt idx="28">
                  <c:v>0.47581489999999999</c:v>
                </c:pt>
                <c:pt idx="29">
                  <c:v>0.45976289999999997</c:v>
                </c:pt>
                <c:pt idx="30">
                  <c:v>0.44886239999999999</c:v>
                </c:pt>
                <c:pt idx="31">
                  <c:v>0.42862660000000002</c:v>
                </c:pt>
                <c:pt idx="32">
                  <c:v>0.41202660000000002</c:v>
                </c:pt>
              </c:numCache>
            </c:numRef>
          </c:yVal>
          <c:smooth val="1"/>
        </c:ser>
        <c:ser>
          <c:idx val="7"/>
          <c:order val="3"/>
          <c:tx>
            <c:strRef>
              <c:f>Sheet1!$E$1</c:f>
              <c:strCache>
                <c:ptCount val="1"/>
                <c:pt idx="0">
                  <c:v>PLD_aC_13_1_p3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Sheet1!$A$3:$A$35</c:f>
              <c:numCache>
                <c:formatCode>0.00E+00</c:formatCode>
                <c:ptCount val="33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160</c:v>
                </c:pt>
                <c:pt idx="12">
                  <c:v>220</c:v>
                </c:pt>
                <c:pt idx="13">
                  <c:v>280</c:v>
                </c:pt>
                <c:pt idx="14">
                  <c:v>340</c:v>
                </c:pt>
                <c:pt idx="15">
                  <c:v>400</c:v>
                </c:pt>
                <c:pt idx="16">
                  <c:v>460</c:v>
                </c:pt>
                <c:pt idx="17">
                  <c:v>520</c:v>
                </c:pt>
                <c:pt idx="18">
                  <c:v>580</c:v>
                </c:pt>
                <c:pt idx="19">
                  <c:v>640</c:v>
                </c:pt>
                <c:pt idx="20">
                  <c:v>700</c:v>
                </c:pt>
                <c:pt idx="21">
                  <c:v>760</c:v>
                </c:pt>
                <c:pt idx="22">
                  <c:v>800</c:v>
                </c:pt>
                <c:pt idx="23">
                  <c:v>900</c:v>
                </c:pt>
                <c:pt idx="24">
                  <c:v>1000</c:v>
                </c:pt>
                <c:pt idx="25">
                  <c:v>1100</c:v>
                </c:pt>
                <c:pt idx="26">
                  <c:v>1200</c:v>
                </c:pt>
                <c:pt idx="27">
                  <c:v>1300</c:v>
                </c:pt>
                <c:pt idx="28">
                  <c:v>1400</c:v>
                </c:pt>
                <c:pt idx="29">
                  <c:v>1500</c:v>
                </c:pt>
                <c:pt idx="30">
                  <c:v>1600</c:v>
                </c:pt>
                <c:pt idx="31">
                  <c:v>1700</c:v>
                </c:pt>
                <c:pt idx="32">
                  <c:v>1800</c:v>
                </c:pt>
              </c:numCache>
            </c:numRef>
          </c:xVal>
          <c:yVal>
            <c:numRef>
              <c:f>Sheet1!$E$3:$E$35</c:f>
              <c:numCache>
                <c:formatCode>0.00E+00</c:formatCode>
                <c:ptCount val="33"/>
                <c:pt idx="0">
                  <c:v>0.99814740000000002</c:v>
                </c:pt>
                <c:pt idx="1">
                  <c:v>0.3159054</c:v>
                </c:pt>
                <c:pt idx="2">
                  <c:v>0.44576379999999999</c:v>
                </c:pt>
                <c:pt idx="3">
                  <c:v>0.51311150000000005</c:v>
                </c:pt>
                <c:pt idx="4">
                  <c:v>0.55674250000000003</c:v>
                </c:pt>
                <c:pt idx="5">
                  <c:v>0.62853859999999995</c:v>
                </c:pt>
                <c:pt idx="6">
                  <c:v>0.68994029999999995</c:v>
                </c:pt>
                <c:pt idx="7">
                  <c:v>0.72516069999999999</c:v>
                </c:pt>
                <c:pt idx="8">
                  <c:v>0.76893999999999996</c:v>
                </c:pt>
                <c:pt idx="9">
                  <c:v>0.81612709999999999</c:v>
                </c:pt>
                <c:pt idx="10">
                  <c:v>0.85389550000000003</c:v>
                </c:pt>
                <c:pt idx="11">
                  <c:v>0.98359260000000004</c:v>
                </c:pt>
                <c:pt idx="12">
                  <c:v>1.0357689999999999</c:v>
                </c:pt>
                <c:pt idx="13">
                  <c:v>1.0255650000000001</c:v>
                </c:pt>
                <c:pt idx="14">
                  <c:v>1.0238419999999999</c:v>
                </c:pt>
                <c:pt idx="15">
                  <c:v>0.99101709999999998</c:v>
                </c:pt>
                <c:pt idx="16">
                  <c:v>0.94276749999999998</c:v>
                </c:pt>
                <c:pt idx="17">
                  <c:v>0.92844740000000003</c:v>
                </c:pt>
                <c:pt idx="18">
                  <c:v>0.89549230000000002</c:v>
                </c:pt>
                <c:pt idx="19">
                  <c:v>0.86430149999999994</c:v>
                </c:pt>
                <c:pt idx="20">
                  <c:v>0.83767139999999995</c:v>
                </c:pt>
                <c:pt idx="21">
                  <c:v>0.80278830000000001</c:v>
                </c:pt>
                <c:pt idx="22">
                  <c:v>0.77542060000000002</c:v>
                </c:pt>
                <c:pt idx="23">
                  <c:v>0.73020399999999996</c:v>
                </c:pt>
                <c:pt idx="24">
                  <c:v>0.67542290000000005</c:v>
                </c:pt>
                <c:pt idx="25">
                  <c:v>0.64906379999999997</c:v>
                </c:pt>
                <c:pt idx="26">
                  <c:v>0.61053840000000004</c:v>
                </c:pt>
                <c:pt idx="27">
                  <c:v>0.57821199999999995</c:v>
                </c:pt>
                <c:pt idx="28">
                  <c:v>0.55079250000000002</c:v>
                </c:pt>
                <c:pt idx="29">
                  <c:v>0.52545120000000001</c:v>
                </c:pt>
                <c:pt idx="30">
                  <c:v>0.49692890000000001</c:v>
                </c:pt>
                <c:pt idx="31">
                  <c:v>0.47203329999999999</c:v>
                </c:pt>
                <c:pt idx="32">
                  <c:v>0.45997660000000001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3790720"/>
        <c:axId val="363784840"/>
        <c:extLst>
          <c:ext xmlns:c15="http://schemas.microsoft.com/office/drawing/2012/chart" uri="{02D57815-91ED-43cb-92C2-25804820EDAC}">
            <c15:filteredScatterSeries>
              <c15:ser>
                <c:idx val="4"/>
                <c:order val="2"/>
                <c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PLD_aC_13_1_p2_2</c:v>
                      </c:pt>
                    </c:strCache>
                  </c:strRef>
                </c:tx>
                <c:spPr>
                  <a:ln w="19050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Sheet1!$A$3:$A$35</c15:sqref>
                        </c15:formulaRef>
                      </c:ext>
                    </c:extLst>
                    <c:numCache>
                      <c:formatCode>0.00E+00</c:formatCode>
                      <c:ptCount val="33"/>
                      <c:pt idx="0">
                        <c:v>0</c:v>
                      </c:pt>
                      <c:pt idx="1">
                        <c:v>10</c:v>
                      </c:pt>
                      <c:pt idx="2">
                        <c:v>20</c:v>
                      </c:pt>
                      <c:pt idx="3">
                        <c:v>30</c:v>
                      </c:pt>
                      <c:pt idx="4">
                        <c:v>40</c:v>
                      </c:pt>
                      <c:pt idx="5">
                        <c:v>50</c:v>
                      </c:pt>
                      <c:pt idx="6">
                        <c:v>60</c:v>
                      </c:pt>
                      <c:pt idx="7">
                        <c:v>70</c:v>
                      </c:pt>
                      <c:pt idx="8">
                        <c:v>80</c:v>
                      </c:pt>
                      <c:pt idx="9">
                        <c:v>90</c:v>
                      </c:pt>
                      <c:pt idx="10">
                        <c:v>100</c:v>
                      </c:pt>
                      <c:pt idx="11">
                        <c:v>160</c:v>
                      </c:pt>
                      <c:pt idx="12">
                        <c:v>220</c:v>
                      </c:pt>
                      <c:pt idx="13">
                        <c:v>280</c:v>
                      </c:pt>
                      <c:pt idx="14">
                        <c:v>340</c:v>
                      </c:pt>
                      <c:pt idx="15">
                        <c:v>400</c:v>
                      </c:pt>
                      <c:pt idx="16">
                        <c:v>460</c:v>
                      </c:pt>
                      <c:pt idx="17">
                        <c:v>520</c:v>
                      </c:pt>
                      <c:pt idx="18">
                        <c:v>580</c:v>
                      </c:pt>
                      <c:pt idx="19">
                        <c:v>640</c:v>
                      </c:pt>
                      <c:pt idx="20">
                        <c:v>700</c:v>
                      </c:pt>
                      <c:pt idx="21">
                        <c:v>760</c:v>
                      </c:pt>
                      <c:pt idx="22">
                        <c:v>800</c:v>
                      </c:pt>
                      <c:pt idx="23">
                        <c:v>900</c:v>
                      </c:pt>
                      <c:pt idx="24">
                        <c:v>1000</c:v>
                      </c:pt>
                      <c:pt idx="25">
                        <c:v>1100</c:v>
                      </c:pt>
                      <c:pt idx="26">
                        <c:v>1200</c:v>
                      </c:pt>
                      <c:pt idx="27">
                        <c:v>1300</c:v>
                      </c:pt>
                      <c:pt idx="28">
                        <c:v>1400</c:v>
                      </c:pt>
                      <c:pt idx="29">
                        <c:v>1500</c:v>
                      </c:pt>
                      <c:pt idx="30">
                        <c:v>1600</c:v>
                      </c:pt>
                      <c:pt idx="31">
                        <c:v>1700</c:v>
                      </c:pt>
                      <c:pt idx="32">
                        <c:v>1800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Sheet1!$D$3:$D$35</c15:sqref>
                        </c15:formulaRef>
                      </c:ext>
                    </c:extLst>
                    <c:numCache>
                      <c:formatCode>0.00E+00</c:formatCode>
                      <c:ptCount val="33"/>
                      <c:pt idx="0">
                        <c:v>1.0003409999999999</c:v>
                      </c:pt>
                      <c:pt idx="1">
                        <c:v>0.28162749999999998</c:v>
                      </c:pt>
                      <c:pt idx="2">
                        <c:v>0.39507100000000001</c:v>
                      </c:pt>
                      <c:pt idx="3">
                        <c:v>0.44800790000000001</c:v>
                      </c:pt>
                      <c:pt idx="4">
                        <c:v>0.48625819999999997</c:v>
                      </c:pt>
                      <c:pt idx="5">
                        <c:v>0.55174330000000005</c:v>
                      </c:pt>
                      <c:pt idx="6">
                        <c:v>0.57353200000000004</c:v>
                      </c:pt>
                      <c:pt idx="7">
                        <c:v>0.62978780000000001</c:v>
                      </c:pt>
                      <c:pt idx="8">
                        <c:v>0.686639</c:v>
                      </c:pt>
                      <c:pt idx="9">
                        <c:v>0.72305350000000002</c:v>
                      </c:pt>
                      <c:pt idx="10">
                        <c:v>0.74298339999999996</c:v>
                      </c:pt>
                      <c:pt idx="11">
                        <c:v>0.86640349999999999</c:v>
                      </c:pt>
                      <c:pt idx="12">
                        <c:v>0.95363489999999995</c:v>
                      </c:pt>
                      <c:pt idx="13">
                        <c:v>0.95582089999999997</c:v>
                      </c:pt>
                      <c:pt idx="14">
                        <c:v>0.91694489999999995</c:v>
                      </c:pt>
                      <c:pt idx="15">
                        <c:v>0.87362859999999998</c:v>
                      </c:pt>
                      <c:pt idx="16">
                        <c:v>0.84441650000000001</c:v>
                      </c:pt>
                      <c:pt idx="17">
                        <c:v>0.82161839999999997</c:v>
                      </c:pt>
                      <c:pt idx="18">
                        <c:v>0.78971080000000005</c:v>
                      </c:pt>
                      <c:pt idx="19">
                        <c:v>0.75486589999999998</c:v>
                      </c:pt>
                      <c:pt idx="20">
                        <c:v>0.7307053</c:v>
                      </c:pt>
                      <c:pt idx="21">
                        <c:v>0.69067869999999998</c:v>
                      </c:pt>
                      <c:pt idx="22">
                        <c:v>0.69387489999999996</c:v>
                      </c:pt>
                      <c:pt idx="23">
                        <c:v>0.63831269999999996</c:v>
                      </c:pt>
                      <c:pt idx="24">
                        <c:v>0.59933190000000003</c:v>
                      </c:pt>
                      <c:pt idx="25">
                        <c:v>0.56359769999999998</c:v>
                      </c:pt>
                      <c:pt idx="26">
                        <c:v>0.52939910000000001</c:v>
                      </c:pt>
                      <c:pt idx="27">
                        <c:v>0.50303540000000002</c:v>
                      </c:pt>
                      <c:pt idx="28">
                        <c:v>0.48228349999999998</c:v>
                      </c:pt>
                      <c:pt idx="29">
                        <c:v>0.46002389999999999</c:v>
                      </c:pt>
                      <c:pt idx="30">
                        <c:v>0.43835420000000003</c:v>
                      </c:pt>
                      <c:pt idx="31">
                        <c:v>0.42410100000000001</c:v>
                      </c:pt>
                      <c:pt idx="32">
                        <c:v>0.41606729999999997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0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Sheet1!$F$1</c15:sqref>
                        </c15:formulaRef>
                      </c:ext>
                    </c:extLst>
                    <c:strCache>
                      <c:ptCount val="1"/>
                      <c:pt idx="0">
                        <c:v>PLD_aC_13_1_p3_2</c:v>
                      </c:pt>
                    </c:strCache>
                  </c:strRef>
                </c:tx>
                <c:spPr>
                  <a:ln w="19050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/>
                    </a:solidFill>
                    <a:ln w="9525">
                      <a:solidFill>
                        <a:schemeClr val="accent1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Sheet1!$A$3:$A$35</c15:sqref>
                        </c15:formulaRef>
                      </c:ext>
                    </c:extLst>
                    <c:numCache>
                      <c:formatCode>0.00E+00</c:formatCode>
                      <c:ptCount val="33"/>
                      <c:pt idx="0">
                        <c:v>0</c:v>
                      </c:pt>
                      <c:pt idx="1">
                        <c:v>10</c:v>
                      </c:pt>
                      <c:pt idx="2">
                        <c:v>20</c:v>
                      </c:pt>
                      <c:pt idx="3">
                        <c:v>30</c:v>
                      </c:pt>
                      <c:pt idx="4">
                        <c:v>40</c:v>
                      </c:pt>
                      <c:pt idx="5">
                        <c:v>50</c:v>
                      </c:pt>
                      <c:pt idx="6">
                        <c:v>60</c:v>
                      </c:pt>
                      <c:pt idx="7">
                        <c:v>70</c:v>
                      </c:pt>
                      <c:pt idx="8">
                        <c:v>80</c:v>
                      </c:pt>
                      <c:pt idx="9">
                        <c:v>90</c:v>
                      </c:pt>
                      <c:pt idx="10">
                        <c:v>100</c:v>
                      </c:pt>
                      <c:pt idx="11">
                        <c:v>160</c:v>
                      </c:pt>
                      <c:pt idx="12">
                        <c:v>220</c:v>
                      </c:pt>
                      <c:pt idx="13">
                        <c:v>280</c:v>
                      </c:pt>
                      <c:pt idx="14">
                        <c:v>340</c:v>
                      </c:pt>
                      <c:pt idx="15">
                        <c:v>400</c:v>
                      </c:pt>
                      <c:pt idx="16">
                        <c:v>460</c:v>
                      </c:pt>
                      <c:pt idx="17">
                        <c:v>520</c:v>
                      </c:pt>
                      <c:pt idx="18">
                        <c:v>580</c:v>
                      </c:pt>
                      <c:pt idx="19">
                        <c:v>640</c:v>
                      </c:pt>
                      <c:pt idx="20">
                        <c:v>700</c:v>
                      </c:pt>
                      <c:pt idx="21">
                        <c:v>760</c:v>
                      </c:pt>
                      <c:pt idx="22">
                        <c:v>800</c:v>
                      </c:pt>
                      <c:pt idx="23">
                        <c:v>900</c:v>
                      </c:pt>
                      <c:pt idx="24">
                        <c:v>1000</c:v>
                      </c:pt>
                      <c:pt idx="25">
                        <c:v>1100</c:v>
                      </c:pt>
                      <c:pt idx="26">
                        <c:v>1200</c:v>
                      </c:pt>
                      <c:pt idx="27">
                        <c:v>1300</c:v>
                      </c:pt>
                      <c:pt idx="28">
                        <c:v>1400</c:v>
                      </c:pt>
                      <c:pt idx="29">
                        <c:v>1500</c:v>
                      </c:pt>
                      <c:pt idx="30">
                        <c:v>1600</c:v>
                      </c:pt>
                      <c:pt idx="31">
                        <c:v>1700</c:v>
                      </c:pt>
                      <c:pt idx="32">
                        <c:v>1800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Sheet1!$F$3:$F$35</c15:sqref>
                        </c15:formulaRef>
                      </c:ext>
                    </c:extLst>
                    <c:numCache>
                      <c:formatCode>0.00E+00</c:formatCode>
                      <c:ptCount val="33"/>
                      <c:pt idx="0">
                        <c:v>0.99558069999999999</c:v>
                      </c:pt>
                      <c:pt idx="1">
                        <c:v>0.30829790000000001</c:v>
                      </c:pt>
                      <c:pt idx="2">
                        <c:v>0.42400260000000001</c:v>
                      </c:pt>
                      <c:pt idx="3">
                        <c:v>0.47642519999999999</c:v>
                      </c:pt>
                      <c:pt idx="4">
                        <c:v>0.51268570000000002</c:v>
                      </c:pt>
                      <c:pt idx="5">
                        <c:v>0.58538020000000002</c:v>
                      </c:pt>
                      <c:pt idx="6">
                        <c:v>0.64516549999999995</c:v>
                      </c:pt>
                      <c:pt idx="7">
                        <c:v>0.69101069999999998</c:v>
                      </c:pt>
                      <c:pt idx="8">
                        <c:v>0.74871399999999999</c:v>
                      </c:pt>
                      <c:pt idx="9">
                        <c:v>0.79533469999999995</c:v>
                      </c:pt>
                      <c:pt idx="10">
                        <c:v>0.82438239999999996</c:v>
                      </c:pt>
                      <c:pt idx="11">
                        <c:v>0.96019469999999996</c:v>
                      </c:pt>
                      <c:pt idx="12">
                        <c:v>1.0099199999999999</c:v>
                      </c:pt>
                      <c:pt idx="13">
                        <c:v>1.0215479999999999</c:v>
                      </c:pt>
                      <c:pt idx="14">
                        <c:v>1.0059530000000001</c:v>
                      </c:pt>
                      <c:pt idx="15">
                        <c:v>0.98460369999999997</c:v>
                      </c:pt>
                      <c:pt idx="16">
                        <c:v>0.95829299999999995</c:v>
                      </c:pt>
                      <c:pt idx="17">
                        <c:v>0.9587215</c:v>
                      </c:pt>
                      <c:pt idx="18">
                        <c:v>0.92102640000000002</c:v>
                      </c:pt>
                      <c:pt idx="19">
                        <c:v>0.87861489999999998</c:v>
                      </c:pt>
                      <c:pt idx="20">
                        <c:v>0.84013139999999997</c:v>
                      </c:pt>
                      <c:pt idx="21">
                        <c:v>0.8068343</c:v>
                      </c:pt>
                      <c:pt idx="22">
                        <c:v>0.7859931</c:v>
                      </c:pt>
                      <c:pt idx="23">
                        <c:v>0.73152470000000003</c:v>
                      </c:pt>
                      <c:pt idx="24">
                        <c:v>0.69342499999999996</c:v>
                      </c:pt>
                      <c:pt idx="25">
                        <c:v>0.64622760000000001</c:v>
                      </c:pt>
                      <c:pt idx="26">
                        <c:v>0.61439200000000005</c:v>
                      </c:pt>
                      <c:pt idx="27">
                        <c:v>0.58099820000000002</c:v>
                      </c:pt>
                      <c:pt idx="28">
                        <c:v>0.55640699999999998</c:v>
                      </c:pt>
                      <c:pt idx="29">
                        <c:v>0.54009280000000004</c:v>
                      </c:pt>
                      <c:pt idx="30">
                        <c:v>0.51766730000000005</c:v>
                      </c:pt>
                      <c:pt idx="31">
                        <c:v>0.49386869999999999</c:v>
                      </c:pt>
                      <c:pt idx="32">
                        <c:v>0.47996470000000002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1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Sheet1!$G$1</c15:sqref>
                        </c15:formulaRef>
                      </c:ext>
                    </c:extLst>
                    <c:strCache>
                      <c:ptCount val="1"/>
                      <c:pt idx="0">
                        <c:v>PLD_aC_13_1_p3_3</c:v>
                      </c:pt>
                    </c:strCache>
                  </c:strRef>
                </c:tx>
                <c:spPr>
                  <a:ln w="19050" cap="rnd">
                    <a:solidFill>
                      <a:schemeClr val="accent6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Sheet1!$A$3:$A$35</c15:sqref>
                        </c15:formulaRef>
                      </c:ext>
                    </c:extLst>
                    <c:numCache>
                      <c:formatCode>0.00E+00</c:formatCode>
                      <c:ptCount val="33"/>
                      <c:pt idx="0">
                        <c:v>0</c:v>
                      </c:pt>
                      <c:pt idx="1">
                        <c:v>10</c:v>
                      </c:pt>
                      <c:pt idx="2">
                        <c:v>20</c:v>
                      </c:pt>
                      <c:pt idx="3">
                        <c:v>30</c:v>
                      </c:pt>
                      <c:pt idx="4">
                        <c:v>40</c:v>
                      </c:pt>
                      <c:pt idx="5">
                        <c:v>50</c:v>
                      </c:pt>
                      <c:pt idx="6">
                        <c:v>60</c:v>
                      </c:pt>
                      <c:pt idx="7">
                        <c:v>70</c:v>
                      </c:pt>
                      <c:pt idx="8">
                        <c:v>80</c:v>
                      </c:pt>
                      <c:pt idx="9">
                        <c:v>90</c:v>
                      </c:pt>
                      <c:pt idx="10">
                        <c:v>100</c:v>
                      </c:pt>
                      <c:pt idx="11">
                        <c:v>160</c:v>
                      </c:pt>
                      <c:pt idx="12">
                        <c:v>220</c:v>
                      </c:pt>
                      <c:pt idx="13">
                        <c:v>280</c:v>
                      </c:pt>
                      <c:pt idx="14">
                        <c:v>340</c:v>
                      </c:pt>
                      <c:pt idx="15">
                        <c:v>400</c:v>
                      </c:pt>
                      <c:pt idx="16">
                        <c:v>460</c:v>
                      </c:pt>
                      <c:pt idx="17">
                        <c:v>520</c:v>
                      </c:pt>
                      <c:pt idx="18">
                        <c:v>580</c:v>
                      </c:pt>
                      <c:pt idx="19">
                        <c:v>640</c:v>
                      </c:pt>
                      <c:pt idx="20">
                        <c:v>700</c:v>
                      </c:pt>
                      <c:pt idx="21">
                        <c:v>760</c:v>
                      </c:pt>
                      <c:pt idx="22">
                        <c:v>800</c:v>
                      </c:pt>
                      <c:pt idx="23">
                        <c:v>900</c:v>
                      </c:pt>
                      <c:pt idx="24">
                        <c:v>1000</c:v>
                      </c:pt>
                      <c:pt idx="25">
                        <c:v>1100</c:v>
                      </c:pt>
                      <c:pt idx="26">
                        <c:v>1200</c:v>
                      </c:pt>
                      <c:pt idx="27">
                        <c:v>1300</c:v>
                      </c:pt>
                      <c:pt idx="28">
                        <c:v>1400</c:v>
                      </c:pt>
                      <c:pt idx="29">
                        <c:v>1500</c:v>
                      </c:pt>
                      <c:pt idx="30">
                        <c:v>1600</c:v>
                      </c:pt>
                      <c:pt idx="31">
                        <c:v>1700</c:v>
                      </c:pt>
                      <c:pt idx="32">
                        <c:v>1800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Sheet1!$G$3:$G$35</c15:sqref>
                        </c15:formulaRef>
                      </c:ext>
                    </c:extLst>
                    <c:numCache>
                      <c:formatCode>0.00E+00</c:formatCode>
                      <c:ptCount val="33"/>
                      <c:pt idx="0">
                        <c:v>0.99308960000000002</c:v>
                      </c:pt>
                      <c:pt idx="1">
                        <c:v>0.34044659999999999</c:v>
                      </c:pt>
                      <c:pt idx="2">
                        <c:v>0.43394739999999998</c:v>
                      </c:pt>
                      <c:pt idx="3">
                        <c:v>0.49083379999999999</c:v>
                      </c:pt>
                      <c:pt idx="4">
                        <c:v>0.52604050000000002</c:v>
                      </c:pt>
                      <c:pt idx="5">
                        <c:v>0.59709659999999998</c:v>
                      </c:pt>
                      <c:pt idx="6">
                        <c:v>0.6325518</c:v>
                      </c:pt>
                      <c:pt idx="7">
                        <c:v>0.68564510000000001</c:v>
                      </c:pt>
                      <c:pt idx="8">
                        <c:v>0.73096799999999995</c:v>
                      </c:pt>
                      <c:pt idx="9">
                        <c:v>0.77355719999999994</c:v>
                      </c:pt>
                      <c:pt idx="10">
                        <c:v>0.82427620000000001</c:v>
                      </c:pt>
                      <c:pt idx="11">
                        <c:v>0.93418699999999999</c:v>
                      </c:pt>
                      <c:pt idx="12">
                        <c:v>0.98364649999999998</c:v>
                      </c:pt>
                      <c:pt idx="13">
                        <c:v>0.99123150000000004</c:v>
                      </c:pt>
                      <c:pt idx="14">
                        <c:v>0.97404480000000004</c:v>
                      </c:pt>
                      <c:pt idx="15">
                        <c:v>0.9645127</c:v>
                      </c:pt>
                      <c:pt idx="16">
                        <c:v>0.92109700000000005</c:v>
                      </c:pt>
                      <c:pt idx="17">
                        <c:v>0.88196379999999996</c:v>
                      </c:pt>
                      <c:pt idx="18">
                        <c:v>0.83509469999999997</c:v>
                      </c:pt>
                      <c:pt idx="19">
                        <c:v>0.81167460000000002</c:v>
                      </c:pt>
                      <c:pt idx="20">
                        <c:v>0.77734530000000002</c:v>
                      </c:pt>
                      <c:pt idx="21">
                        <c:v>0.72784870000000002</c:v>
                      </c:pt>
                      <c:pt idx="22">
                        <c:v>0.71500660000000005</c:v>
                      </c:pt>
                      <c:pt idx="23">
                        <c:v>0.69301740000000001</c:v>
                      </c:pt>
                      <c:pt idx="24">
                        <c:v>0.63741460000000005</c:v>
                      </c:pt>
                      <c:pt idx="25">
                        <c:v>0.59285149999999998</c:v>
                      </c:pt>
                      <c:pt idx="26">
                        <c:v>0.57434320000000005</c:v>
                      </c:pt>
                      <c:pt idx="27">
                        <c:v>0.54388239999999999</c:v>
                      </c:pt>
                      <c:pt idx="28">
                        <c:v>0.51234460000000004</c:v>
                      </c:pt>
                      <c:pt idx="29">
                        <c:v>0.50014420000000004</c:v>
                      </c:pt>
                      <c:pt idx="30">
                        <c:v>0.46969569999999999</c:v>
                      </c:pt>
                      <c:pt idx="31">
                        <c:v>0.45459470000000002</c:v>
                      </c:pt>
                      <c:pt idx="32">
                        <c:v>0.44388100000000003</c:v>
                      </c:pt>
                    </c:numCache>
                  </c:numRef>
                </c:yVal>
                <c:smooth val="1"/>
              </c15:ser>
            </c15:filteredScatterSeries>
          </c:ext>
        </c:extLst>
      </c:scatterChart>
      <c:valAx>
        <c:axId val="363790720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Primary</a:t>
                </a:r>
                <a:r>
                  <a:rPr lang="en-GB" baseline="0"/>
                  <a:t> electron energy (eV)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3784840"/>
        <c:crosses val="autoZero"/>
        <c:crossBetween val="midCat"/>
      </c:valAx>
      <c:valAx>
        <c:axId val="3637848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SEY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379072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318164444444444"/>
          <c:y val="0.17700384615384612"/>
          <c:w val="0.36818355555555554"/>
          <c:h val="0.2347341880341880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PLD_aC_13_1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9.0358705161854749E-2"/>
          <c:y val="0.17171296296296296"/>
          <c:w val="0.87908573928258971"/>
          <c:h val="0.7104698891805191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PLD_aC_13_1_p1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Sheet1!$C$2:$E$2</c:f>
              <c:strCache>
                <c:ptCount val="3"/>
                <c:pt idx="0">
                  <c:v>O 1s</c:v>
                </c:pt>
                <c:pt idx="1">
                  <c:v>N 1s</c:v>
                </c:pt>
                <c:pt idx="2">
                  <c:v>Cu 2p</c:v>
                </c:pt>
              </c:strCache>
            </c:strRef>
          </c:cat>
          <c:val>
            <c:numRef>
              <c:f>Sheet1!$C$3:$E$3</c:f>
              <c:numCache>
                <c:formatCode>General</c:formatCode>
                <c:ptCount val="3"/>
                <c:pt idx="0">
                  <c:v>9.1270000000000007</c:v>
                </c:pt>
                <c:pt idx="1">
                  <c:v>6.0419999999999998</c:v>
                </c:pt>
                <c:pt idx="2">
                  <c:v>1.4650000000000001</c:v>
                </c:pt>
              </c:numCache>
            </c:numRef>
          </c:val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PLD_aC_13_1_p2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Sheet1!$C$2:$E$2</c:f>
              <c:strCache>
                <c:ptCount val="3"/>
                <c:pt idx="0">
                  <c:v>O 1s</c:v>
                </c:pt>
                <c:pt idx="1">
                  <c:v>N 1s</c:v>
                </c:pt>
                <c:pt idx="2">
                  <c:v>Cu 2p</c:v>
                </c:pt>
              </c:strCache>
            </c:strRef>
          </c:cat>
          <c:val>
            <c:numRef>
              <c:f>Sheet1!$C$4:$E$4</c:f>
              <c:numCache>
                <c:formatCode>General</c:formatCode>
                <c:ptCount val="3"/>
                <c:pt idx="0">
                  <c:v>8.1539999999999999</c:v>
                </c:pt>
                <c:pt idx="1">
                  <c:v>5.9089999999999998</c:v>
                </c:pt>
              </c:numCache>
            </c:numRef>
          </c:val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PLD_aC_13_1_p3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Sheet1!$C$2:$E$2</c:f>
              <c:strCache>
                <c:ptCount val="3"/>
                <c:pt idx="0">
                  <c:v>O 1s</c:v>
                </c:pt>
                <c:pt idx="1">
                  <c:v>N 1s</c:v>
                </c:pt>
                <c:pt idx="2">
                  <c:v>Cu 2p</c:v>
                </c:pt>
              </c:strCache>
            </c:strRef>
          </c:cat>
          <c:val>
            <c:numRef>
              <c:f>Sheet1!$C$5:$E$5</c:f>
              <c:numCache>
                <c:formatCode>General</c:formatCode>
                <c:ptCount val="3"/>
                <c:pt idx="0">
                  <c:v>7.8849999999999998</c:v>
                </c:pt>
                <c:pt idx="1">
                  <c:v>4.6079999999999997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63786408"/>
        <c:axId val="363788760"/>
        <c:extLst>
          <c:ext xmlns:c15="http://schemas.microsoft.com/office/drawing/2012/chart" uri="{02D57815-91ED-43cb-92C2-25804820EDAC}">
            <c15:filteredBarSeries>
              <c15:ser>
                <c:idx val="3"/>
                <c:order val="3"/>
                <c:tx>
                  <c:strRef>
                    <c:extLst>
                      <c:ext uri="{02D57815-91ED-43cb-92C2-25804820EDAC}">
                        <c15:formulaRef>
                          <c15:sqref>Sheet1!$A$6</c15:sqref>
                        </c15:formulaRef>
                      </c:ext>
                    </c:extLst>
                    <c:strCache>
                      <c:ptCount val="1"/>
                      <c:pt idx="0">
                        <c:v>PLD_aC_13_2_p1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Sheet1!$C$2:$E$2</c15:sqref>
                        </c15:formulaRef>
                      </c:ext>
                    </c:extLst>
                    <c:strCache>
                      <c:ptCount val="3"/>
                      <c:pt idx="0">
                        <c:v>O 1s</c:v>
                      </c:pt>
                      <c:pt idx="1">
                        <c:v>N 1s</c:v>
                      </c:pt>
                      <c:pt idx="2">
                        <c:v>Cu 2p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Sheet1!$C$6:$D$6</c15:sqref>
                        </c15:formulaRef>
                      </c:ext>
                    </c:extLst>
                    <c:numCache>
                      <c:formatCode>General</c:formatCode>
                      <c:ptCount val="2"/>
                      <c:pt idx="0">
                        <c:v>9.0229999999999997</c:v>
                      </c:pt>
                      <c:pt idx="1">
                        <c:v>4.6829999999999998</c:v>
                      </c:pt>
                    </c:numCache>
                  </c:numRef>
                </c:val>
              </c15:ser>
            </c15:filteredBarSeries>
            <c15:filteredBa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Sheet1!$A$7</c15:sqref>
                        </c15:formulaRef>
                      </c:ext>
                    </c:extLst>
                    <c:strCache>
                      <c:ptCount val="1"/>
                      <c:pt idx="0">
                        <c:v>PLD_aC_13_2_p2</c:v>
                      </c:pt>
                    </c:strCache>
                  </c:strRef>
                </c:tx>
                <c:spPr>
                  <a:solidFill>
                    <a:schemeClr val="accent5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Sheet1!$C$2:$E$2</c15:sqref>
                        </c15:formulaRef>
                      </c:ext>
                    </c:extLst>
                    <c:strCache>
                      <c:ptCount val="3"/>
                      <c:pt idx="0">
                        <c:v>O 1s</c:v>
                      </c:pt>
                      <c:pt idx="1">
                        <c:v>N 1s</c:v>
                      </c:pt>
                      <c:pt idx="2">
                        <c:v>Cu 2p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Sheet1!$C$7:$D$7</c15:sqref>
                        </c15:formulaRef>
                      </c:ext>
                    </c:extLst>
                    <c:numCache>
                      <c:formatCode>General</c:formatCode>
                      <c:ptCount val="2"/>
                      <c:pt idx="0">
                        <c:v>6.194</c:v>
                      </c:pt>
                      <c:pt idx="1">
                        <c:v>5.4210000000000003</c:v>
                      </c:pt>
                    </c:numCache>
                  </c:numRef>
                </c:val>
              </c15:ser>
            </c15:filteredBarSeries>
            <c15:filteredBa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Sheet1!$A$8</c15:sqref>
                        </c15:formulaRef>
                      </c:ext>
                    </c:extLst>
                    <c:strCache>
                      <c:ptCount val="1"/>
                      <c:pt idx="0">
                        <c:v>PLD_aC_13_2_p3</c:v>
                      </c:pt>
                    </c:strCache>
                  </c:strRef>
                </c:tx>
                <c:spPr>
                  <a:solidFill>
                    <a:schemeClr val="accent6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Sheet1!$C$2:$E$2</c15:sqref>
                        </c15:formulaRef>
                      </c:ext>
                    </c:extLst>
                    <c:strCache>
                      <c:ptCount val="3"/>
                      <c:pt idx="0">
                        <c:v>O 1s</c:v>
                      </c:pt>
                      <c:pt idx="1">
                        <c:v>N 1s</c:v>
                      </c:pt>
                      <c:pt idx="2">
                        <c:v>Cu 2p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Sheet1!$C$8:$D$8</c15:sqref>
                        </c15:formulaRef>
                      </c:ext>
                    </c:extLst>
                    <c:numCache>
                      <c:formatCode>General</c:formatCode>
                      <c:ptCount val="2"/>
                      <c:pt idx="0">
                        <c:v>9.4459999999999997</c:v>
                      </c:pt>
                      <c:pt idx="1">
                        <c:v>5.0860000000000003</c:v>
                      </c:pt>
                    </c:numCache>
                  </c:numRef>
                </c:val>
              </c15:ser>
            </c15:filteredBarSeries>
          </c:ext>
        </c:extLst>
      </c:barChart>
      <c:catAx>
        <c:axId val="363786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3788760"/>
        <c:crosses val="autoZero"/>
        <c:auto val="1"/>
        <c:lblAlgn val="ctr"/>
        <c:lblOffset val="100"/>
        <c:noMultiLvlLbl val="0"/>
      </c:catAx>
      <c:valAx>
        <c:axId val="36378876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Relative concentration 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3637864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7837524341715352"/>
          <c:y val="0.16800919017652705"/>
          <c:w val="0.39047178477690286"/>
          <c:h val="0.2259164076990884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aseline="0"/>
              <a:t>8 Pa of N</a:t>
            </a:r>
            <a:r>
              <a:rPr lang="en-GB" baseline="-25000"/>
              <a:t>2</a:t>
            </a:r>
          </a:p>
        </c:rich>
      </c:tx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3178937007874017"/>
          <c:y val="0.1388888888888889"/>
          <c:w val="0.81232174103237098"/>
          <c:h val="0.68389617964421101"/>
        </c:manualLayout>
      </c:layout>
      <c:scatterChart>
        <c:scatterStyle val="smoothMarker"/>
        <c:varyColors val="0"/>
        <c:ser>
          <c:idx val="3"/>
          <c:order val="0"/>
          <c:tx>
            <c:strRef>
              <c:f>'Comparison  PLD_aC_11'!$R$2</c:f>
              <c:strCache>
                <c:ptCount val="1"/>
                <c:pt idx="0">
                  <c:v>5.10-9_10_1_p3</c:v>
                </c:pt>
              </c:strCache>
              <c:extLst xmlns:c15="http://schemas.microsoft.com/office/drawing/2012/chart"/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'Comparison  PLD_aC_11'!$Q$4:$Q$36</c:f>
              <c:numCache>
                <c:formatCode>0.00E+00</c:formatCode>
                <c:ptCount val="33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160</c:v>
                </c:pt>
                <c:pt idx="12">
                  <c:v>220</c:v>
                </c:pt>
                <c:pt idx="13">
                  <c:v>280</c:v>
                </c:pt>
                <c:pt idx="14">
                  <c:v>340</c:v>
                </c:pt>
                <c:pt idx="15">
                  <c:v>400</c:v>
                </c:pt>
                <c:pt idx="16">
                  <c:v>460</c:v>
                </c:pt>
                <c:pt idx="17">
                  <c:v>520</c:v>
                </c:pt>
                <c:pt idx="18">
                  <c:v>580</c:v>
                </c:pt>
                <c:pt idx="19">
                  <c:v>640</c:v>
                </c:pt>
                <c:pt idx="20">
                  <c:v>700</c:v>
                </c:pt>
                <c:pt idx="21">
                  <c:v>760</c:v>
                </c:pt>
                <c:pt idx="22">
                  <c:v>800</c:v>
                </c:pt>
                <c:pt idx="23">
                  <c:v>900</c:v>
                </c:pt>
                <c:pt idx="24">
                  <c:v>1000</c:v>
                </c:pt>
                <c:pt idx="25">
                  <c:v>1100</c:v>
                </c:pt>
                <c:pt idx="26">
                  <c:v>1200</c:v>
                </c:pt>
                <c:pt idx="27">
                  <c:v>1300</c:v>
                </c:pt>
                <c:pt idx="28">
                  <c:v>1400</c:v>
                </c:pt>
                <c:pt idx="29">
                  <c:v>1500</c:v>
                </c:pt>
                <c:pt idx="30">
                  <c:v>1600</c:v>
                </c:pt>
                <c:pt idx="31">
                  <c:v>1700</c:v>
                </c:pt>
                <c:pt idx="32">
                  <c:v>1800</c:v>
                </c:pt>
              </c:numCache>
              <c:extLst xmlns:c15="http://schemas.microsoft.com/office/drawing/2012/chart"/>
            </c:numRef>
          </c:xVal>
          <c:yVal>
            <c:numRef>
              <c:f>'Comparison  PLD_aC_11'!$R$4:$R$36</c:f>
              <c:numCache>
                <c:formatCode>0.00E+00</c:formatCode>
                <c:ptCount val="33"/>
                <c:pt idx="0">
                  <c:v>1.0020469999999999</c:v>
                </c:pt>
                <c:pt idx="1">
                  <c:v>0.3232951</c:v>
                </c:pt>
                <c:pt idx="2">
                  <c:v>0.42018909999999998</c:v>
                </c:pt>
                <c:pt idx="3">
                  <c:v>0.46751930000000003</c:v>
                </c:pt>
                <c:pt idx="4">
                  <c:v>0.5017045</c:v>
                </c:pt>
                <c:pt idx="5">
                  <c:v>0.55305820000000006</c:v>
                </c:pt>
                <c:pt idx="6">
                  <c:v>0.5948251</c:v>
                </c:pt>
                <c:pt idx="7">
                  <c:v>0.64190860000000005</c:v>
                </c:pt>
                <c:pt idx="8">
                  <c:v>0.6845173</c:v>
                </c:pt>
                <c:pt idx="9">
                  <c:v>0.71826000000000001</c:v>
                </c:pt>
                <c:pt idx="10">
                  <c:v>0.75050459999999997</c:v>
                </c:pt>
                <c:pt idx="11">
                  <c:v>0.87006530000000004</c:v>
                </c:pt>
                <c:pt idx="12">
                  <c:v>0.91459109999999999</c:v>
                </c:pt>
                <c:pt idx="13">
                  <c:v>0.92372639999999995</c:v>
                </c:pt>
                <c:pt idx="14">
                  <c:v>0.909856</c:v>
                </c:pt>
                <c:pt idx="15">
                  <c:v>0.8867604</c:v>
                </c:pt>
                <c:pt idx="16">
                  <c:v>0.85337669999999999</c:v>
                </c:pt>
                <c:pt idx="17">
                  <c:v>0.81531779999999998</c:v>
                </c:pt>
                <c:pt idx="18">
                  <c:v>0.78114150000000004</c:v>
                </c:pt>
                <c:pt idx="19">
                  <c:v>0.74665199999999998</c:v>
                </c:pt>
                <c:pt idx="20">
                  <c:v>0.71392580000000005</c:v>
                </c:pt>
                <c:pt idx="21">
                  <c:v>0.68694520000000003</c:v>
                </c:pt>
                <c:pt idx="22">
                  <c:v>0.67006239999999995</c:v>
                </c:pt>
                <c:pt idx="23">
                  <c:v>0.62969269999999999</c:v>
                </c:pt>
                <c:pt idx="24">
                  <c:v>0.59582139999999995</c:v>
                </c:pt>
                <c:pt idx="25">
                  <c:v>0.56210139999999997</c:v>
                </c:pt>
                <c:pt idx="26">
                  <c:v>0.53251709999999997</c:v>
                </c:pt>
                <c:pt idx="27">
                  <c:v>0.50573159999999995</c:v>
                </c:pt>
                <c:pt idx="28">
                  <c:v>0.47884339999999997</c:v>
                </c:pt>
                <c:pt idx="29">
                  <c:v>0.45916030000000002</c:v>
                </c:pt>
                <c:pt idx="30">
                  <c:v>0.44091239999999998</c:v>
                </c:pt>
                <c:pt idx="31">
                  <c:v>0.42205569999999998</c:v>
                </c:pt>
                <c:pt idx="32">
                  <c:v>0.41128700000000001</c:v>
                </c:pt>
              </c:numCache>
              <c:extLst xmlns:c15="http://schemas.microsoft.com/office/drawing/2012/chart"/>
            </c:numRef>
          </c:yVal>
          <c:smooth val="1"/>
        </c:ser>
        <c:ser>
          <c:idx val="8"/>
          <c:order val="1"/>
          <c:tx>
            <c:strRef>
              <c:f>'Comparison  PLD_aC_11'!$H$2</c:f>
              <c:strCache>
                <c:ptCount val="1"/>
                <c:pt idx="0">
                  <c:v>5.10-9_11_1_p3</c:v>
                </c:pt>
              </c:strCache>
              <c:extLst xmlns:c15="http://schemas.microsoft.com/office/drawing/2012/chart"/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'Comparison  PLD_aC_11'!$G$4:$G$36</c:f>
              <c:numCache>
                <c:formatCode>0.00E+00</c:formatCode>
                <c:ptCount val="33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160</c:v>
                </c:pt>
                <c:pt idx="12">
                  <c:v>220</c:v>
                </c:pt>
                <c:pt idx="13">
                  <c:v>280</c:v>
                </c:pt>
                <c:pt idx="14">
                  <c:v>340</c:v>
                </c:pt>
                <c:pt idx="15">
                  <c:v>400</c:v>
                </c:pt>
                <c:pt idx="16">
                  <c:v>460</c:v>
                </c:pt>
                <c:pt idx="17">
                  <c:v>520</c:v>
                </c:pt>
                <c:pt idx="18">
                  <c:v>580</c:v>
                </c:pt>
                <c:pt idx="19">
                  <c:v>640</c:v>
                </c:pt>
                <c:pt idx="20">
                  <c:v>700</c:v>
                </c:pt>
                <c:pt idx="21">
                  <c:v>760</c:v>
                </c:pt>
                <c:pt idx="22">
                  <c:v>800</c:v>
                </c:pt>
                <c:pt idx="23">
                  <c:v>900</c:v>
                </c:pt>
                <c:pt idx="24">
                  <c:v>1000</c:v>
                </c:pt>
                <c:pt idx="25">
                  <c:v>1100</c:v>
                </c:pt>
                <c:pt idx="26">
                  <c:v>1200</c:v>
                </c:pt>
                <c:pt idx="27">
                  <c:v>1300</c:v>
                </c:pt>
                <c:pt idx="28">
                  <c:v>1400</c:v>
                </c:pt>
                <c:pt idx="29">
                  <c:v>1500</c:v>
                </c:pt>
                <c:pt idx="30">
                  <c:v>1600</c:v>
                </c:pt>
                <c:pt idx="31">
                  <c:v>1700</c:v>
                </c:pt>
                <c:pt idx="32">
                  <c:v>1800</c:v>
                </c:pt>
              </c:numCache>
              <c:extLst xmlns:c15="http://schemas.microsoft.com/office/drawing/2012/chart"/>
            </c:numRef>
          </c:xVal>
          <c:yVal>
            <c:numRef>
              <c:f>'Comparison  PLD_aC_11'!$H$4:$H$36</c:f>
              <c:numCache>
                <c:formatCode>0.00E+00</c:formatCode>
                <c:ptCount val="33"/>
                <c:pt idx="0">
                  <c:v>1.0005489999999999</c:v>
                </c:pt>
                <c:pt idx="1">
                  <c:v>0.33456209999999997</c:v>
                </c:pt>
                <c:pt idx="2">
                  <c:v>0.44734740000000001</c:v>
                </c:pt>
                <c:pt idx="3">
                  <c:v>0.50337120000000002</c:v>
                </c:pt>
                <c:pt idx="4">
                  <c:v>0.5336902</c:v>
                </c:pt>
                <c:pt idx="5">
                  <c:v>0.58756839999999999</c:v>
                </c:pt>
                <c:pt idx="6">
                  <c:v>0.6298338</c:v>
                </c:pt>
                <c:pt idx="7">
                  <c:v>0.68055949999999998</c:v>
                </c:pt>
                <c:pt idx="8">
                  <c:v>0.73359589999999997</c:v>
                </c:pt>
                <c:pt idx="9">
                  <c:v>0.77249109999999999</c:v>
                </c:pt>
                <c:pt idx="10">
                  <c:v>0.81566349999999999</c:v>
                </c:pt>
                <c:pt idx="11">
                  <c:v>0.9477582</c:v>
                </c:pt>
                <c:pt idx="12">
                  <c:v>0.97635609999999995</c:v>
                </c:pt>
                <c:pt idx="13">
                  <c:v>0.976908</c:v>
                </c:pt>
                <c:pt idx="14">
                  <c:v>0.96373450000000005</c:v>
                </c:pt>
                <c:pt idx="15">
                  <c:v>0.90815360000000001</c:v>
                </c:pt>
                <c:pt idx="16">
                  <c:v>0.86894579999999999</c:v>
                </c:pt>
                <c:pt idx="17">
                  <c:v>0.82494559999999995</c:v>
                </c:pt>
                <c:pt idx="18">
                  <c:v>0.78570910000000005</c:v>
                </c:pt>
                <c:pt idx="19">
                  <c:v>0.75065649999999995</c:v>
                </c:pt>
                <c:pt idx="20">
                  <c:v>0.71777840000000004</c:v>
                </c:pt>
                <c:pt idx="21">
                  <c:v>0.68923230000000002</c:v>
                </c:pt>
                <c:pt idx="22">
                  <c:v>0.66655070000000005</c:v>
                </c:pt>
                <c:pt idx="23">
                  <c:v>0.61909259999999999</c:v>
                </c:pt>
                <c:pt idx="24">
                  <c:v>0.58137729999999999</c:v>
                </c:pt>
                <c:pt idx="25">
                  <c:v>0.54111489999999995</c:v>
                </c:pt>
                <c:pt idx="26">
                  <c:v>0.51075530000000002</c:v>
                </c:pt>
                <c:pt idx="27">
                  <c:v>0.48868210000000001</c:v>
                </c:pt>
                <c:pt idx="28">
                  <c:v>0.46254230000000002</c:v>
                </c:pt>
                <c:pt idx="29">
                  <c:v>0.44394610000000001</c:v>
                </c:pt>
                <c:pt idx="30">
                  <c:v>0.43079620000000002</c:v>
                </c:pt>
                <c:pt idx="31">
                  <c:v>0.41279759999999999</c:v>
                </c:pt>
                <c:pt idx="32">
                  <c:v>0.39444689999999999</c:v>
                </c:pt>
              </c:numCache>
              <c:extLst xmlns:c15="http://schemas.microsoft.com/office/drawing/2012/chart"/>
            </c:numRef>
          </c:yVal>
          <c:smooth val="1"/>
        </c:ser>
        <c:ser>
          <c:idx val="2"/>
          <c:order val="2"/>
          <c:tx>
            <c:strRef>
              <c:f>'Comparison  PLD_aC_11'!$O$2</c:f>
              <c:strCache>
                <c:ptCount val="1"/>
                <c:pt idx="0">
                  <c:v>5.10-9_12_2_p1</c:v>
                </c:pt>
              </c:strCache>
              <c:extLst xmlns:c15="http://schemas.microsoft.com/office/drawing/2012/chart"/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x"/>
            <c:size val="5"/>
            <c:spPr>
              <a:noFill/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'Comparison  PLD_aC_11'!$M$4:$M$36</c:f>
              <c:numCache>
                <c:formatCode>0.00E+00</c:formatCode>
                <c:ptCount val="33"/>
                <c:pt idx="0">
                  <c:v>-1.4224730000000001E-15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160</c:v>
                </c:pt>
                <c:pt idx="12">
                  <c:v>220</c:v>
                </c:pt>
                <c:pt idx="13">
                  <c:v>280</c:v>
                </c:pt>
                <c:pt idx="14">
                  <c:v>340</c:v>
                </c:pt>
                <c:pt idx="15">
                  <c:v>400</c:v>
                </c:pt>
                <c:pt idx="16">
                  <c:v>460</c:v>
                </c:pt>
                <c:pt idx="17">
                  <c:v>520</c:v>
                </c:pt>
                <c:pt idx="18">
                  <c:v>580</c:v>
                </c:pt>
                <c:pt idx="19">
                  <c:v>640</c:v>
                </c:pt>
                <c:pt idx="20">
                  <c:v>700</c:v>
                </c:pt>
                <c:pt idx="21">
                  <c:v>760</c:v>
                </c:pt>
                <c:pt idx="22">
                  <c:v>800</c:v>
                </c:pt>
                <c:pt idx="23">
                  <c:v>900</c:v>
                </c:pt>
                <c:pt idx="24">
                  <c:v>1000</c:v>
                </c:pt>
                <c:pt idx="25">
                  <c:v>1100</c:v>
                </c:pt>
                <c:pt idx="26">
                  <c:v>1200</c:v>
                </c:pt>
                <c:pt idx="27">
                  <c:v>1300</c:v>
                </c:pt>
                <c:pt idx="28">
                  <c:v>1400</c:v>
                </c:pt>
                <c:pt idx="29">
                  <c:v>1500</c:v>
                </c:pt>
                <c:pt idx="30">
                  <c:v>1600</c:v>
                </c:pt>
                <c:pt idx="31">
                  <c:v>1700</c:v>
                </c:pt>
                <c:pt idx="32">
                  <c:v>1800</c:v>
                </c:pt>
              </c:numCache>
              <c:extLst xmlns:c15="http://schemas.microsoft.com/office/drawing/2012/chart"/>
            </c:numRef>
          </c:xVal>
          <c:yVal>
            <c:numRef>
              <c:f>'Comparison  PLD_aC_11'!$O$4:$O$36</c:f>
              <c:numCache>
                <c:formatCode>0.00E+00</c:formatCode>
                <c:ptCount val="33"/>
                <c:pt idx="0">
                  <c:v>0.99975530000000001</c:v>
                </c:pt>
                <c:pt idx="1">
                  <c:v>0.32088699999999998</c:v>
                </c:pt>
                <c:pt idx="2">
                  <c:v>0.4397606</c:v>
                </c:pt>
                <c:pt idx="3">
                  <c:v>0.48298619999999998</c:v>
                </c:pt>
                <c:pt idx="4">
                  <c:v>0.51018770000000002</c:v>
                </c:pt>
                <c:pt idx="5">
                  <c:v>0.57514010000000004</c:v>
                </c:pt>
                <c:pt idx="6">
                  <c:v>0.61518079999999997</c:v>
                </c:pt>
                <c:pt idx="7">
                  <c:v>0.6501538</c:v>
                </c:pt>
                <c:pt idx="8">
                  <c:v>0.7078546</c:v>
                </c:pt>
                <c:pt idx="9">
                  <c:v>0.75099329999999997</c:v>
                </c:pt>
                <c:pt idx="10">
                  <c:v>0.78397850000000002</c:v>
                </c:pt>
                <c:pt idx="11">
                  <c:v>0.90791529999999998</c:v>
                </c:pt>
                <c:pt idx="12">
                  <c:v>0.94920249999999995</c:v>
                </c:pt>
                <c:pt idx="13">
                  <c:v>0.96282650000000003</c:v>
                </c:pt>
                <c:pt idx="14">
                  <c:v>0.93179780000000001</c:v>
                </c:pt>
                <c:pt idx="15">
                  <c:v>0.8977347</c:v>
                </c:pt>
                <c:pt idx="16">
                  <c:v>0.86162070000000002</c:v>
                </c:pt>
                <c:pt idx="17">
                  <c:v>0.82405209999999995</c:v>
                </c:pt>
                <c:pt idx="18">
                  <c:v>0.78541269999999996</c:v>
                </c:pt>
                <c:pt idx="19">
                  <c:v>0.75334679999999998</c:v>
                </c:pt>
                <c:pt idx="20">
                  <c:v>0.72278750000000003</c:v>
                </c:pt>
                <c:pt idx="21">
                  <c:v>0.69031770000000003</c:v>
                </c:pt>
                <c:pt idx="22">
                  <c:v>0.67193060000000004</c:v>
                </c:pt>
                <c:pt idx="23">
                  <c:v>0.63122400000000001</c:v>
                </c:pt>
                <c:pt idx="24">
                  <c:v>0.58921080000000003</c:v>
                </c:pt>
                <c:pt idx="25">
                  <c:v>0.55213060000000003</c:v>
                </c:pt>
                <c:pt idx="26">
                  <c:v>0.52722309999999994</c:v>
                </c:pt>
                <c:pt idx="27">
                  <c:v>0.4981505</c:v>
                </c:pt>
                <c:pt idx="28">
                  <c:v>0.46866970000000002</c:v>
                </c:pt>
                <c:pt idx="29">
                  <c:v>0.4527912</c:v>
                </c:pt>
                <c:pt idx="30">
                  <c:v>0.43595420000000001</c:v>
                </c:pt>
                <c:pt idx="31">
                  <c:v>0.41434799999999999</c:v>
                </c:pt>
                <c:pt idx="32">
                  <c:v>0.40301510000000001</c:v>
                </c:pt>
              </c:numCache>
              <c:extLst xmlns:c15="http://schemas.microsoft.com/office/drawing/2012/chart"/>
            </c:numRef>
          </c:yVal>
          <c:smooth val="1"/>
        </c:ser>
        <c:ser>
          <c:idx val="0"/>
          <c:order val="3"/>
          <c:tx>
            <c:strRef>
              <c:f>'Comparison  PLD_aC_11'!$B$2</c:f>
              <c:strCache>
                <c:ptCount val="1"/>
                <c:pt idx="0">
                  <c:v>7.10-7_14_1_p1</c:v>
                </c:pt>
              </c:strCache>
              <c:extLst xmlns:c15="http://schemas.microsoft.com/office/drawing/2012/chart"/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'Comparison  PLD_aC_11'!$A$4:$A$31</c:f>
              <c:numCache>
                <c:formatCode>0.00E+00</c:formatCode>
                <c:ptCount val="28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150</c:v>
                </c:pt>
                <c:pt idx="12">
                  <c:v>200</c:v>
                </c:pt>
                <c:pt idx="13">
                  <c:v>250</c:v>
                </c:pt>
                <c:pt idx="14">
                  <c:v>300</c:v>
                </c:pt>
                <c:pt idx="15">
                  <c:v>350</c:v>
                </c:pt>
                <c:pt idx="16">
                  <c:v>400</c:v>
                </c:pt>
                <c:pt idx="17">
                  <c:v>500</c:v>
                </c:pt>
                <c:pt idx="18">
                  <c:v>600</c:v>
                </c:pt>
                <c:pt idx="19">
                  <c:v>700</c:v>
                </c:pt>
                <c:pt idx="20">
                  <c:v>800</c:v>
                </c:pt>
                <c:pt idx="21">
                  <c:v>900</c:v>
                </c:pt>
                <c:pt idx="22">
                  <c:v>1000</c:v>
                </c:pt>
                <c:pt idx="23">
                  <c:v>1100</c:v>
                </c:pt>
                <c:pt idx="24">
                  <c:v>1200</c:v>
                </c:pt>
                <c:pt idx="25">
                  <c:v>1400</c:v>
                </c:pt>
                <c:pt idx="26">
                  <c:v>1600</c:v>
                </c:pt>
                <c:pt idx="27">
                  <c:v>1800</c:v>
                </c:pt>
              </c:numCache>
              <c:extLst xmlns:c15="http://schemas.microsoft.com/office/drawing/2012/chart"/>
            </c:numRef>
          </c:xVal>
          <c:yVal>
            <c:numRef>
              <c:f>'Comparison  PLD_aC_11'!$B$4:$B$31</c:f>
              <c:numCache>
                <c:formatCode>0.00E+00</c:formatCode>
                <c:ptCount val="28"/>
                <c:pt idx="0">
                  <c:v>0.99820430000000004</c:v>
                </c:pt>
                <c:pt idx="1">
                  <c:v>0.31311080000000002</c:v>
                </c:pt>
                <c:pt idx="2">
                  <c:v>0.42421530000000002</c:v>
                </c:pt>
                <c:pt idx="3">
                  <c:v>0.4856608</c:v>
                </c:pt>
                <c:pt idx="4">
                  <c:v>0.53358139999999998</c:v>
                </c:pt>
                <c:pt idx="5">
                  <c:v>0.58005669999999998</c:v>
                </c:pt>
                <c:pt idx="6">
                  <c:v>0.63036309999999995</c:v>
                </c:pt>
                <c:pt idx="7">
                  <c:v>0.68002549999999995</c:v>
                </c:pt>
                <c:pt idx="8">
                  <c:v>0.72613430000000001</c:v>
                </c:pt>
                <c:pt idx="9">
                  <c:v>0.76650830000000003</c:v>
                </c:pt>
                <c:pt idx="10">
                  <c:v>0.80218610000000001</c:v>
                </c:pt>
                <c:pt idx="11">
                  <c:v>0.91667989999999999</c:v>
                </c:pt>
                <c:pt idx="12">
                  <c:v>0.96445150000000002</c:v>
                </c:pt>
                <c:pt idx="13">
                  <c:v>0.98238020000000004</c:v>
                </c:pt>
                <c:pt idx="14">
                  <c:v>0.97321170000000001</c:v>
                </c:pt>
                <c:pt idx="15">
                  <c:v>0.95223349999999995</c:v>
                </c:pt>
                <c:pt idx="16">
                  <c:v>0.92349190000000003</c:v>
                </c:pt>
                <c:pt idx="17">
                  <c:v>0.86150040000000006</c:v>
                </c:pt>
                <c:pt idx="18">
                  <c:v>0.80069109999999999</c:v>
                </c:pt>
                <c:pt idx="19">
                  <c:v>0.74364059999999998</c:v>
                </c:pt>
                <c:pt idx="20">
                  <c:v>0.69278419999999996</c:v>
                </c:pt>
                <c:pt idx="21">
                  <c:v>0.64759460000000002</c:v>
                </c:pt>
                <c:pt idx="22">
                  <c:v>0.6070816</c:v>
                </c:pt>
                <c:pt idx="23">
                  <c:v>0.57336399999999998</c:v>
                </c:pt>
                <c:pt idx="24">
                  <c:v>0.54193590000000003</c:v>
                </c:pt>
                <c:pt idx="25">
                  <c:v>0.4919018</c:v>
                </c:pt>
                <c:pt idx="26">
                  <c:v>0.45254559999999999</c:v>
                </c:pt>
                <c:pt idx="27">
                  <c:v>0.41712120000000003</c:v>
                </c:pt>
              </c:numCache>
              <c:extLst xmlns:c15="http://schemas.microsoft.com/office/drawing/2012/chart"/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3788368"/>
        <c:axId val="363789544"/>
        <c:extLst>
          <c:ext xmlns:c15="http://schemas.microsoft.com/office/drawing/2012/chart" uri="{02D57815-91ED-43cb-92C2-25804820EDAC}">
            <c15:filteredScatterSeries>
              <c15:ser>
                <c:idx val="5"/>
                <c:order val="4"/>
                <c:tx>
                  <c:strRef>
                    <c:extLst>
                      <c:ext uri="{02D57815-91ED-43cb-92C2-25804820EDAC}">
                        <c15:formulaRef>
                          <c15:sqref>'Comparison  PLD_aC_11'!$E$2</c15:sqref>
                        </c15:formulaRef>
                      </c:ext>
                    </c:extLst>
                    <c:strCache>
                      <c:ptCount val="1"/>
                      <c:pt idx="0">
                        <c:v>7.10-7_14_2_p3</c:v>
                      </c:pt>
                    </c:strCache>
                  </c:strRef>
                </c:tx>
                <c:spPr>
                  <a:ln w="19050" cap="rnd">
                    <a:solidFill>
                      <a:schemeClr val="accent6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'Comparison  PLD_aC_11'!$D$4:$D$31</c15:sqref>
                        </c15:formulaRef>
                      </c:ext>
                    </c:extLst>
                    <c:numCache>
                      <c:formatCode>0.00E+00</c:formatCode>
                      <c:ptCount val="28"/>
                      <c:pt idx="0">
                        <c:v>0</c:v>
                      </c:pt>
                      <c:pt idx="1">
                        <c:v>10</c:v>
                      </c:pt>
                      <c:pt idx="2">
                        <c:v>20</c:v>
                      </c:pt>
                      <c:pt idx="3">
                        <c:v>30</c:v>
                      </c:pt>
                      <c:pt idx="4">
                        <c:v>40</c:v>
                      </c:pt>
                      <c:pt idx="5">
                        <c:v>50</c:v>
                      </c:pt>
                      <c:pt idx="6">
                        <c:v>60</c:v>
                      </c:pt>
                      <c:pt idx="7">
                        <c:v>70</c:v>
                      </c:pt>
                      <c:pt idx="8">
                        <c:v>80</c:v>
                      </c:pt>
                      <c:pt idx="9">
                        <c:v>90</c:v>
                      </c:pt>
                      <c:pt idx="10">
                        <c:v>100</c:v>
                      </c:pt>
                      <c:pt idx="11">
                        <c:v>150</c:v>
                      </c:pt>
                      <c:pt idx="12">
                        <c:v>200</c:v>
                      </c:pt>
                      <c:pt idx="13">
                        <c:v>250</c:v>
                      </c:pt>
                      <c:pt idx="14">
                        <c:v>300</c:v>
                      </c:pt>
                      <c:pt idx="15">
                        <c:v>350</c:v>
                      </c:pt>
                      <c:pt idx="16">
                        <c:v>400</c:v>
                      </c:pt>
                      <c:pt idx="17">
                        <c:v>500</c:v>
                      </c:pt>
                      <c:pt idx="18">
                        <c:v>600</c:v>
                      </c:pt>
                      <c:pt idx="19">
                        <c:v>700</c:v>
                      </c:pt>
                      <c:pt idx="20">
                        <c:v>800</c:v>
                      </c:pt>
                      <c:pt idx="21">
                        <c:v>900</c:v>
                      </c:pt>
                      <c:pt idx="22">
                        <c:v>1000</c:v>
                      </c:pt>
                      <c:pt idx="23">
                        <c:v>1100</c:v>
                      </c:pt>
                      <c:pt idx="24">
                        <c:v>1200</c:v>
                      </c:pt>
                      <c:pt idx="25">
                        <c:v>1400</c:v>
                      </c:pt>
                      <c:pt idx="26">
                        <c:v>1600</c:v>
                      </c:pt>
                      <c:pt idx="27">
                        <c:v>1800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'Comparison  PLD_aC_11'!$E$4:$E$31</c15:sqref>
                        </c15:formulaRef>
                      </c:ext>
                    </c:extLst>
                    <c:numCache>
                      <c:formatCode>0.00E+00</c:formatCode>
                      <c:ptCount val="28"/>
                      <c:pt idx="0">
                        <c:v>1.0010810000000001</c:v>
                      </c:pt>
                      <c:pt idx="1">
                        <c:v>0.32066</c:v>
                      </c:pt>
                      <c:pt idx="2">
                        <c:v>0.43514599999999998</c:v>
                      </c:pt>
                      <c:pt idx="3">
                        <c:v>0.49954159999999997</c:v>
                      </c:pt>
                      <c:pt idx="4">
                        <c:v>0.54760900000000001</c:v>
                      </c:pt>
                      <c:pt idx="5">
                        <c:v>0.59408709999999998</c:v>
                      </c:pt>
                      <c:pt idx="6">
                        <c:v>0.64470329999999998</c:v>
                      </c:pt>
                      <c:pt idx="7">
                        <c:v>0.69110050000000001</c:v>
                      </c:pt>
                      <c:pt idx="8">
                        <c:v>0.74061980000000005</c:v>
                      </c:pt>
                      <c:pt idx="9">
                        <c:v>0.78095910000000002</c:v>
                      </c:pt>
                      <c:pt idx="10">
                        <c:v>0.81536090000000006</c:v>
                      </c:pt>
                      <c:pt idx="11">
                        <c:v>0.92866979999999999</c:v>
                      </c:pt>
                      <c:pt idx="12">
                        <c:v>0.9723849</c:v>
                      </c:pt>
                      <c:pt idx="13">
                        <c:v>0.98603980000000002</c:v>
                      </c:pt>
                      <c:pt idx="14">
                        <c:v>0.9722615</c:v>
                      </c:pt>
                      <c:pt idx="15">
                        <c:v>0.94495110000000004</c:v>
                      </c:pt>
                      <c:pt idx="16">
                        <c:v>0.91226799999999997</c:v>
                      </c:pt>
                      <c:pt idx="17">
                        <c:v>0.84163909999999997</c:v>
                      </c:pt>
                      <c:pt idx="18">
                        <c:v>0.77511019999999997</c:v>
                      </c:pt>
                      <c:pt idx="19">
                        <c:v>0.71554289999999998</c:v>
                      </c:pt>
                      <c:pt idx="20">
                        <c:v>0.664659</c:v>
                      </c:pt>
                      <c:pt idx="21">
                        <c:v>0.61968599999999996</c:v>
                      </c:pt>
                      <c:pt idx="22">
                        <c:v>0.58012969999999997</c:v>
                      </c:pt>
                      <c:pt idx="23">
                        <c:v>0.54853260000000004</c:v>
                      </c:pt>
                      <c:pt idx="24">
                        <c:v>0.51722179999999995</c:v>
                      </c:pt>
                      <c:pt idx="25">
                        <c:v>0.46742869999999997</c:v>
                      </c:pt>
                      <c:pt idx="26">
                        <c:v>0.42892730000000001</c:v>
                      </c:pt>
                      <c:pt idx="27">
                        <c:v>0.39581070000000002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10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'Comparison  PLD_aC_11'!$K$2</c15:sqref>
                        </c15:formulaRef>
                      </c:ext>
                    </c:extLst>
                    <c:strCache>
                      <c:ptCount val="1"/>
                      <c:pt idx="0">
                        <c:v>5.10-9_11_2_p3</c:v>
                      </c:pt>
                    </c:strCache>
                  </c:strRef>
                </c:tx>
                <c:spPr>
                  <a:ln w="19050" cap="rnd">
                    <a:solidFill>
                      <a:schemeClr val="accent5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>
                        <a:lumMod val="60000"/>
                      </a:schemeClr>
                    </a:solidFill>
                    <a:ln w="9525">
                      <a:solidFill>
                        <a:schemeClr val="accent5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'Comparison  PLD_aC_11'!$J$4:$J$36</c15:sqref>
                        </c15:formulaRef>
                      </c:ext>
                    </c:extLst>
                    <c:numCache>
                      <c:formatCode>0.00E+00</c:formatCode>
                      <c:ptCount val="33"/>
                      <c:pt idx="0">
                        <c:v>0</c:v>
                      </c:pt>
                      <c:pt idx="1">
                        <c:v>10</c:v>
                      </c:pt>
                      <c:pt idx="2">
                        <c:v>20</c:v>
                      </c:pt>
                      <c:pt idx="3">
                        <c:v>30</c:v>
                      </c:pt>
                      <c:pt idx="4">
                        <c:v>40</c:v>
                      </c:pt>
                      <c:pt idx="5">
                        <c:v>50</c:v>
                      </c:pt>
                      <c:pt idx="6">
                        <c:v>60</c:v>
                      </c:pt>
                      <c:pt idx="7">
                        <c:v>70</c:v>
                      </c:pt>
                      <c:pt idx="8">
                        <c:v>80</c:v>
                      </c:pt>
                      <c:pt idx="9">
                        <c:v>90</c:v>
                      </c:pt>
                      <c:pt idx="10">
                        <c:v>100</c:v>
                      </c:pt>
                      <c:pt idx="11">
                        <c:v>160</c:v>
                      </c:pt>
                      <c:pt idx="12">
                        <c:v>220</c:v>
                      </c:pt>
                      <c:pt idx="13">
                        <c:v>280</c:v>
                      </c:pt>
                      <c:pt idx="14">
                        <c:v>340</c:v>
                      </c:pt>
                      <c:pt idx="15">
                        <c:v>400</c:v>
                      </c:pt>
                      <c:pt idx="16">
                        <c:v>460</c:v>
                      </c:pt>
                      <c:pt idx="17">
                        <c:v>520</c:v>
                      </c:pt>
                      <c:pt idx="18">
                        <c:v>580</c:v>
                      </c:pt>
                      <c:pt idx="19">
                        <c:v>640</c:v>
                      </c:pt>
                      <c:pt idx="20">
                        <c:v>700</c:v>
                      </c:pt>
                      <c:pt idx="21">
                        <c:v>760</c:v>
                      </c:pt>
                      <c:pt idx="22">
                        <c:v>800</c:v>
                      </c:pt>
                      <c:pt idx="23">
                        <c:v>900</c:v>
                      </c:pt>
                      <c:pt idx="24">
                        <c:v>1000</c:v>
                      </c:pt>
                      <c:pt idx="25">
                        <c:v>1100</c:v>
                      </c:pt>
                      <c:pt idx="26">
                        <c:v>1200</c:v>
                      </c:pt>
                      <c:pt idx="27">
                        <c:v>1300</c:v>
                      </c:pt>
                      <c:pt idx="28">
                        <c:v>1400</c:v>
                      </c:pt>
                      <c:pt idx="29">
                        <c:v>1500</c:v>
                      </c:pt>
                      <c:pt idx="30">
                        <c:v>1600</c:v>
                      </c:pt>
                      <c:pt idx="31">
                        <c:v>1700</c:v>
                      </c:pt>
                      <c:pt idx="32">
                        <c:v>1800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'Comparison  PLD_aC_11'!$K$4:$K$36</c15:sqref>
                        </c15:formulaRef>
                      </c:ext>
                    </c:extLst>
                    <c:numCache>
                      <c:formatCode>0.00E+00</c:formatCode>
                      <c:ptCount val="33"/>
                      <c:pt idx="0">
                        <c:v>1.0005489999999999</c:v>
                      </c:pt>
                      <c:pt idx="1">
                        <c:v>0.33456209999999997</c:v>
                      </c:pt>
                      <c:pt idx="2">
                        <c:v>0.44734740000000001</c:v>
                      </c:pt>
                      <c:pt idx="3">
                        <c:v>0.50337120000000002</c:v>
                      </c:pt>
                      <c:pt idx="4">
                        <c:v>0.5336902</c:v>
                      </c:pt>
                      <c:pt idx="5">
                        <c:v>0.58756839999999999</c:v>
                      </c:pt>
                      <c:pt idx="6">
                        <c:v>0.6298338</c:v>
                      </c:pt>
                      <c:pt idx="7">
                        <c:v>0.68055949999999998</c:v>
                      </c:pt>
                      <c:pt idx="8">
                        <c:v>0.73359589999999997</c:v>
                      </c:pt>
                      <c:pt idx="9">
                        <c:v>0.77249109999999999</c:v>
                      </c:pt>
                      <c:pt idx="10">
                        <c:v>0.81566349999999999</c:v>
                      </c:pt>
                      <c:pt idx="11">
                        <c:v>0.9477582</c:v>
                      </c:pt>
                      <c:pt idx="12">
                        <c:v>0.97635609999999995</c:v>
                      </c:pt>
                      <c:pt idx="13">
                        <c:v>0.976908</c:v>
                      </c:pt>
                      <c:pt idx="14">
                        <c:v>0.96373450000000005</c:v>
                      </c:pt>
                      <c:pt idx="15">
                        <c:v>0.90815360000000001</c:v>
                      </c:pt>
                      <c:pt idx="16">
                        <c:v>0.86894579999999999</c:v>
                      </c:pt>
                      <c:pt idx="17">
                        <c:v>0.82494559999999995</c:v>
                      </c:pt>
                      <c:pt idx="18">
                        <c:v>0.78570910000000005</c:v>
                      </c:pt>
                      <c:pt idx="19">
                        <c:v>0.75065649999999995</c:v>
                      </c:pt>
                      <c:pt idx="20">
                        <c:v>0.71777840000000004</c:v>
                      </c:pt>
                      <c:pt idx="21">
                        <c:v>0.68923230000000002</c:v>
                      </c:pt>
                      <c:pt idx="22">
                        <c:v>0.66655070000000005</c:v>
                      </c:pt>
                      <c:pt idx="23">
                        <c:v>0.61909259999999999</c:v>
                      </c:pt>
                      <c:pt idx="24">
                        <c:v>0.58137729999999999</c:v>
                      </c:pt>
                      <c:pt idx="25">
                        <c:v>0.54111489999999995</c:v>
                      </c:pt>
                      <c:pt idx="26">
                        <c:v>0.51075530000000002</c:v>
                      </c:pt>
                      <c:pt idx="27">
                        <c:v>0.48868210000000001</c:v>
                      </c:pt>
                      <c:pt idx="28">
                        <c:v>0.46254230000000002</c:v>
                      </c:pt>
                      <c:pt idx="29">
                        <c:v>0.44394610000000001</c:v>
                      </c:pt>
                      <c:pt idx="30">
                        <c:v>0.43079620000000002</c:v>
                      </c:pt>
                      <c:pt idx="31">
                        <c:v>0.41279759999999999</c:v>
                      </c:pt>
                      <c:pt idx="32">
                        <c:v>0.39444689999999999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1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'Comparison  PLD_aC_11'!$N$2</c15:sqref>
                        </c15:formulaRef>
                      </c:ext>
                    </c:extLst>
                    <c:strCache>
                      <c:ptCount val="1"/>
                      <c:pt idx="0">
                        <c:v>5.10-9_12_1_p3</c:v>
                      </c:pt>
                    </c:strCache>
                  </c:strRef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'Comparison  PLD_aC_11'!$M$4:$M$36</c15:sqref>
                        </c15:formulaRef>
                      </c:ext>
                    </c:extLst>
                    <c:numCache>
                      <c:formatCode>0.00E+00</c:formatCode>
                      <c:ptCount val="33"/>
                      <c:pt idx="0">
                        <c:v>-1.4224730000000001E-15</c:v>
                      </c:pt>
                      <c:pt idx="1">
                        <c:v>10</c:v>
                      </c:pt>
                      <c:pt idx="2">
                        <c:v>20</c:v>
                      </c:pt>
                      <c:pt idx="3">
                        <c:v>30</c:v>
                      </c:pt>
                      <c:pt idx="4">
                        <c:v>40</c:v>
                      </c:pt>
                      <c:pt idx="5">
                        <c:v>50</c:v>
                      </c:pt>
                      <c:pt idx="6">
                        <c:v>60</c:v>
                      </c:pt>
                      <c:pt idx="7">
                        <c:v>70</c:v>
                      </c:pt>
                      <c:pt idx="8">
                        <c:v>80</c:v>
                      </c:pt>
                      <c:pt idx="9">
                        <c:v>90</c:v>
                      </c:pt>
                      <c:pt idx="10">
                        <c:v>100</c:v>
                      </c:pt>
                      <c:pt idx="11">
                        <c:v>160</c:v>
                      </c:pt>
                      <c:pt idx="12">
                        <c:v>220</c:v>
                      </c:pt>
                      <c:pt idx="13">
                        <c:v>280</c:v>
                      </c:pt>
                      <c:pt idx="14">
                        <c:v>340</c:v>
                      </c:pt>
                      <c:pt idx="15">
                        <c:v>400</c:v>
                      </c:pt>
                      <c:pt idx="16">
                        <c:v>460</c:v>
                      </c:pt>
                      <c:pt idx="17">
                        <c:v>520</c:v>
                      </c:pt>
                      <c:pt idx="18">
                        <c:v>580</c:v>
                      </c:pt>
                      <c:pt idx="19">
                        <c:v>640</c:v>
                      </c:pt>
                      <c:pt idx="20">
                        <c:v>700</c:v>
                      </c:pt>
                      <c:pt idx="21">
                        <c:v>760</c:v>
                      </c:pt>
                      <c:pt idx="22">
                        <c:v>800</c:v>
                      </c:pt>
                      <c:pt idx="23">
                        <c:v>900</c:v>
                      </c:pt>
                      <c:pt idx="24">
                        <c:v>1000</c:v>
                      </c:pt>
                      <c:pt idx="25">
                        <c:v>1100</c:v>
                      </c:pt>
                      <c:pt idx="26">
                        <c:v>1200</c:v>
                      </c:pt>
                      <c:pt idx="27">
                        <c:v>1300</c:v>
                      </c:pt>
                      <c:pt idx="28">
                        <c:v>1400</c:v>
                      </c:pt>
                      <c:pt idx="29">
                        <c:v>1500</c:v>
                      </c:pt>
                      <c:pt idx="30">
                        <c:v>1600</c:v>
                      </c:pt>
                      <c:pt idx="31">
                        <c:v>1700</c:v>
                      </c:pt>
                      <c:pt idx="32">
                        <c:v>1800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'Comparison  PLD_aC_11'!$N$4:$N$36</c15:sqref>
                        </c15:formulaRef>
                      </c:ext>
                    </c:extLst>
                    <c:numCache>
                      <c:formatCode>0.00E+00</c:formatCode>
                      <c:ptCount val="33"/>
                      <c:pt idx="0">
                        <c:v>0.99862870000000004</c:v>
                      </c:pt>
                      <c:pt idx="1">
                        <c:v>0.34148289999999998</c:v>
                      </c:pt>
                      <c:pt idx="2">
                        <c:v>0.45552520000000002</c:v>
                      </c:pt>
                      <c:pt idx="3">
                        <c:v>0.50758590000000003</c:v>
                      </c:pt>
                      <c:pt idx="4">
                        <c:v>0.54141130000000004</c:v>
                      </c:pt>
                      <c:pt idx="5">
                        <c:v>0.60390160000000004</c:v>
                      </c:pt>
                      <c:pt idx="6">
                        <c:v>0.64885669999999995</c:v>
                      </c:pt>
                      <c:pt idx="7">
                        <c:v>0.69123049999999997</c:v>
                      </c:pt>
                      <c:pt idx="8">
                        <c:v>0.74362110000000003</c:v>
                      </c:pt>
                      <c:pt idx="9">
                        <c:v>0.78443439999999998</c:v>
                      </c:pt>
                      <c:pt idx="10">
                        <c:v>0.81868680000000005</c:v>
                      </c:pt>
                      <c:pt idx="11">
                        <c:v>0.94830800000000004</c:v>
                      </c:pt>
                      <c:pt idx="12">
                        <c:v>0.98886490000000005</c:v>
                      </c:pt>
                      <c:pt idx="13">
                        <c:v>0.99079130000000004</c:v>
                      </c:pt>
                      <c:pt idx="14">
                        <c:v>0.9709219</c:v>
                      </c:pt>
                      <c:pt idx="15">
                        <c:v>0.93008100000000005</c:v>
                      </c:pt>
                      <c:pt idx="16">
                        <c:v>0.8893991</c:v>
                      </c:pt>
                      <c:pt idx="17">
                        <c:v>0.84908729999999999</c:v>
                      </c:pt>
                      <c:pt idx="18">
                        <c:v>0.80792419999999998</c:v>
                      </c:pt>
                      <c:pt idx="19">
                        <c:v>0.77031329999999998</c:v>
                      </c:pt>
                      <c:pt idx="20">
                        <c:v>0.73684110000000003</c:v>
                      </c:pt>
                      <c:pt idx="21">
                        <c:v>0.70343</c:v>
                      </c:pt>
                      <c:pt idx="22">
                        <c:v>0.68273890000000004</c:v>
                      </c:pt>
                      <c:pt idx="23">
                        <c:v>0.63981529999999998</c:v>
                      </c:pt>
                      <c:pt idx="24">
                        <c:v>0.59848100000000004</c:v>
                      </c:pt>
                      <c:pt idx="25">
                        <c:v>0.56386930000000002</c:v>
                      </c:pt>
                      <c:pt idx="26">
                        <c:v>0.53758419999999996</c:v>
                      </c:pt>
                      <c:pt idx="27">
                        <c:v>0.50834829999999998</c:v>
                      </c:pt>
                      <c:pt idx="28">
                        <c:v>0.48201519999999998</c:v>
                      </c:pt>
                      <c:pt idx="29">
                        <c:v>0.46475420000000001</c:v>
                      </c:pt>
                      <c:pt idx="30">
                        <c:v>0.4447004</c:v>
                      </c:pt>
                      <c:pt idx="31">
                        <c:v>0.42283199999999999</c:v>
                      </c:pt>
                      <c:pt idx="32">
                        <c:v>0.41137950000000001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4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'Comparison  PLD_aC_11'!$S$2</c15:sqref>
                        </c15:formulaRef>
                      </c:ext>
                    </c:extLst>
                    <c:strCache>
                      <c:ptCount val="1"/>
                      <c:pt idx="0">
                        <c:v>5.10-9_10_2_p3</c:v>
                      </c:pt>
                    </c:strCache>
                  </c:strRef>
                </c:tx>
                <c:spPr>
                  <a:ln w="19050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/>
                    </a:solidFill>
                    <a:ln w="9525">
                      <a:solidFill>
                        <a:schemeClr val="accent5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'Comparison  PLD_aC_11'!$Q$4:$Q$36</c15:sqref>
                        </c15:formulaRef>
                      </c:ext>
                    </c:extLst>
                    <c:numCache>
                      <c:formatCode>0.00E+00</c:formatCode>
                      <c:ptCount val="33"/>
                      <c:pt idx="0">
                        <c:v>0</c:v>
                      </c:pt>
                      <c:pt idx="1">
                        <c:v>10</c:v>
                      </c:pt>
                      <c:pt idx="2">
                        <c:v>20</c:v>
                      </c:pt>
                      <c:pt idx="3">
                        <c:v>30</c:v>
                      </c:pt>
                      <c:pt idx="4">
                        <c:v>40</c:v>
                      </c:pt>
                      <c:pt idx="5">
                        <c:v>50</c:v>
                      </c:pt>
                      <c:pt idx="6">
                        <c:v>60</c:v>
                      </c:pt>
                      <c:pt idx="7">
                        <c:v>70</c:v>
                      </c:pt>
                      <c:pt idx="8">
                        <c:v>80</c:v>
                      </c:pt>
                      <c:pt idx="9">
                        <c:v>90</c:v>
                      </c:pt>
                      <c:pt idx="10">
                        <c:v>100</c:v>
                      </c:pt>
                      <c:pt idx="11">
                        <c:v>160</c:v>
                      </c:pt>
                      <c:pt idx="12">
                        <c:v>220</c:v>
                      </c:pt>
                      <c:pt idx="13">
                        <c:v>280</c:v>
                      </c:pt>
                      <c:pt idx="14">
                        <c:v>340</c:v>
                      </c:pt>
                      <c:pt idx="15">
                        <c:v>400</c:v>
                      </c:pt>
                      <c:pt idx="16">
                        <c:v>460</c:v>
                      </c:pt>
                      <c:pt idx="17">
                        <c:v>520</c:v>
                      </c:pt>
                      <c:pt idx="18">
                        <c:v>580</c:v>
                      </c:pt>
                      <c:pt idx="19">
                        <c:v>640</c:v>
                      </c:pt>
                      <c:pt idx="20">
                        <c:v>700</c:v>
                      </c:pt>
                      <c:pt idx="21">
                        <c:v>760</c:v>
                      </c:pt>
                      <c:pt idx="22">
                        <c:v>800</c:v>
                      </c:pt>
                      <c:pt idx="23">
                        <c:v>900</c:v>
                      </c:pt>
                      <c:pt idx="24">
                        <c:v>1000</c:v>
                      </c:pt>
                      <c:pt idx="25">
                        <c:v>1100</c:v>
                      </c:pt>
                      <c:pt idx="26">
                        <c:v>1200</c:v>
                      </c:pt>
                      <c:pt idx="27">
                        <c:v>1300</c:v>
                      </c:pt>
                      <c:pt idx="28">
                        <c:v>1400</c:v>
                      </c:pt>
                      <c:pt idx="29">
                        <c:v>1500</c:v>
                      </c:pt>
                      <c:pt idx="30">
                        <c:v>1600</c:v>
                      </c:pt>
                      <c:pt idx="31">
                        <c:v>1700</c:v>
                      </c:pt>
                      <c:pt idx="32">
                        <c:v>1800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'Comparison  PLD_aC_11'!$S$4:$S$36</c15:sqref>
                        </c15:formulaRef>
                      </c:ext>
                    </c:extLst>
                    <c:numCache>
                      <c:formatCode>0.00E+00</c:formatCode>
                      <c:ptCount val="33"/>
                      <c:pt idx="0">
                        <c:v>1.0013559999999999</c:v>
                      </c:pt>
                      <c:pt idx="1">
                        <c:v>0.35408010000000001</c:v>
                      </c:pt>
                      <c:pt idx="2">
                        <c:v>0.45983869999999999</c:v>
                      </c:pt>
                      <c:pt idx="3">
                        <c:v>0.51732849999999997</c:v>
                      </c:pt>
                      <c:pt idx="4">
                        <c:v>0.54860560000000003</c:v>
                      </c:pt>
                      <c:pt idx="5">
                        <c:v>0.60392170000000001</c:v>
                      </c:pt>
                      <c:pt idx="6">
                        <c:v>0.65520579999999995</c:v>
                      </c:pt>
                      <c:pt idx="7">
                        <c:v>0.69482109999999997</c:v>
                      </c:pt>
                      <c:pt idx="8">
                        <c:v>0.74584569999999994</c:v>
                      </c:pt>
                      <c:pt idx="9">
                        <c:v>0.7907267</c:v>
                      </c:pt>
                      <c:pt idx="10">
                        <c:v>0.82535840000000005</c:v>
                      </c:pt>
                      <c:pt idx="11">
                        <c:v>0.95134019999999997</c:v>
                      </c:pt>
                      <c:pt idx="12">
                        <c:v>0.98462139999999998</c:v>
                      </c:pt>
                      <c:pt idx="13">
                        <c:v>0.98109619999999997</c:v>
                      </c:pt>
                      <c:pt idx="14">
                        <c:v>0.95046929999999996</c:v>
                      </c:pt>
                      <c:pt idx="15">
                        <c:v>0.90824499999999997</c:v>
                      </c:pt>
                      <c:pt idx="16">
                        <c:v>0.86566299999999996</c:v>
                      </c:pt>
                      <c:pt idx="17">
                        <c:v>0.82288589999999995</c:v>
                      </c:pt>
                      <c:pt idx="18">
                        <c:v>0.78203149999999999</c:v>
                      </c:pt>
                      <c:pt idx="19">
                        <c:v>0.7450116</c:v>
                      </c:pt>
                      <c:pt idx="20">
                        <c:v>0.71079179999999997</c:v>
                      </c:pt>
                      <c:pt idx="21">
                        <c:v>0.67815409999999998</c:v>
                      </c:pt>
                      <c:pt idx="22">
                        <c:v>0.65623580000000004</c:v>
                      </c:pt>
                      <c:pt idx="23">
                        <c:v>0.61355000000000004</c:v>
                      </c:pt>
                      <c:pt idx="24">
                        <c:v>0.57436180000000003</c:v>
                      </c:pt>
                      <c:pt idx="25">
                        <c:v>0.54100760000000003</c:v>
                      </c:pt>
                      <c:pt idx="26">
                        <c:v>0.51291600000000004</c:v>
                      </c:pt>
                      <c:pt idx="27">
                        <c:v>0.48721350000000002</c:v>
                      </c:pt>
                      <c:pt idx="28">
                        <c:v>0.4658931</c:v>
                      </c:pt>
                      <c:pt idx="29">
                        <c:v>0.44375490000000001</c:v>
                      </c:pt>
                      <c:pt idx="30">
                        <c:v>0.42737550000000002</c:v>
                      </c:pt>
                      <c:pt idx="31">
                        <c:v>0.40820980000000001</c:v>
                      </c:pt>
                      <c:pt idx="32">
                        <c:v>0.39263379999999998</c:v>
                      </c:pt>
                    </c:numCache>
                  </c:numRef>
                </c:yVal>
                <c:smooth val="1"/>
              </c15:ser>
            </c15:filteredScatterSeries>
          </c:ext>
        </c:extLst>
      </c:scatterChart>
      <c:valAx>
        <c:axId val="363788368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Primary energy (eV)</a:t>
                </a:r>
              </a:p>
            </c:rich>
          </c:tx>
          <c:layout>
            <c:manualLayout>
              <c:xMode val="edge"/>
              <c:yMode val="edge"/>
              <c:x val="0.4436237970253718"/>
              <c:y val="0.9162955672207641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3789544"/>
        <c:crosses val="autoZero"/>
        <c:crossBetween val="midCat"/>
      </c:valAx>
      <c:valAx>
        <c:axId val="363789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SEY</a:t>
                </a:r>
              </a:p>
            </c:rich>
          </c:tx>
          <c:layout>
            <c:manualLayout>
              <c:xMode val="edge"/>
              <c:yMode val="edge"/>
              <c:x val="1.3888888888888888E-2"/>
              <c:y val="0.4522371682706328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37883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1787751531058621"/>
          <c:y val="0.1533559346748323"/>
          <c:w val="0.38212248468941384"/>
          <c:h val="0.2549030506134829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4</a:t>
            </a:r>
            <a:r>
              <a:rPr lang="en-GB" baseline="0"/>
              <a:t> Pa of N</a:t>
            </a:r>
            <a:r>
              <a:rPr lang="en-GB" baseline="-25000"/>
              <a:t>2</a:t>
            </a:r>
          </a:p>
        </c:rich>
      </c:tx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3178937007874017"/>
          <c:y val="0.1388888888888889"/>
          <c:w val="0.81232174103237098"/>
          <c:h val="0.68389617964421101"/>
        </c:manualLayout>
      </c:layout>
      <c:scatterChart>
        <c:scatterStyle val="smoothMarker"/>
        <c:varyColors val="0"/>
        <c:ser>
          <c:idx val="4"/>
          <c:order val="0"/>
          <c:tx>
            <c:strRef>
              <c:f>'Comparison  PLD_aC_11'!$S$2</c:f>
              <c:strCache>
                <c:ptCount val="1"/>
                <c:pt idx="0">
                  <c:v>5.10-9_10_2_p3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'Comparison  PLD_aC_11'!$Q$4:$Q$36</c:f>
              <c:numCache>
                <c:formatCode>0.00E+00</c:formatCode>
                <c:ptCount val="33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160</c:v>
                </c:pt>
                <c:pt idx="12">
                  <c:v>220</c:v>
                </c:pt>
                <c:pt idx="13">
                  <c:v>280</c:v>
                </c:pt>
                <c:pt idx="14">
                  <c:v>340</c:v>
                </c:pt>
                <c:pt idx="15">
                  <c:v>400</c:v>
                </c:pt>
                <c:pt idx="16">
                  <c:v>460</c:v>
                </c:pt>
                <c:pt idx="17">
                  <c:v>520</c:v>
                </c:pt>
                <c:pt idx="18">
                  <c:v>580</c:v>
                </c:pt>
                <c:pt idx="19">
                  <c:v>640</c:v>
                </c:pt>
                <c:pt idx="20">
                  <c:v>700</c:v>
                </c:pt>
                <c:pt idx="21">
                  <c:v>760</c:v>
                </c:pt>
                <c:pt idx="22">
                  <c:v>800</c:v>
                </c:pt>
                <c:pt idx="23">
                  <c:v>900</c:v>
                </c:pt>
                <c:pt idx="24">
                  <c:v>1000</c:v>
                </c:pt>
                <c:pt idx="25">
                  <c:v>1100</c:v>
                </c:pt>
                <c:pt idx="26">
                  <c:v>1200</c:v>
                </c:pt>
                <c:pt idx="27">
                  <c:v>1300</c:v>
                </c:pt>
                <c:pt idx="28">
                  <c:v>1400</c:v>
                </c:pt>
                <c:pt idx="29">
                  <c:v>1500</c:v>
                </c:pt>
                <c:pt idx="30">
                  <c:v>1600</c:v>
                </c:pt>
                <c:pt idx="31">
                  <c:v>1700</c:v>
                </c:pt>
                <c:pt idx="32">
                  <c:v>1800</c:v>
                </c:pt>
              </c:numCache>
            </c:numRef>
          </c:xVal>
          <c:yVal>
            <c:numRef>
              <c:f>'Comparison  PLD_aC_11'!$S$4:$S$36</c:f>
              <c:numCache>
                <c:formatCode>0.00E+00</c:formatCode>
                <c:ptCount val="33"/>
                <c:pt idx="0">
                  <c:v>1.0013559999999999</c:v>
                </c:pt>
                <c:pt idx="1">
                  <c:v>0.35408010000000001</c:v>
                </c:pt>
                <c:pt idx="2">
                  <c:v>0.45983869999999999</c:v>
                </c:pt>
                <c:pt idx="3">
                  <c:v>0.51732849999999997</c:v>
                </c:pt>
                <c:pt idx="4">
                  <c:v>0.54860560000000003</c:v>
                </c:pt>
                <c:pt idx="5">
                  <c:v>0.60392170000000001</c:v>
                </c:pt>
                <c:pt idx="6">
                  <c:v>0.65520579999999995</c:v>
                </c:pt>
                <c:pt idx="7">
                  <c:v>0.69482109999999997</c:v>
                </c:pt>
                <c:pt idx="8">
                  <c:v>0.74584569999999994</c:v>
                </c:pt>
                <c:pt idx="9">
                  <c:v>0.7907267</c:v>
                </c:pt>
                <c:pt idx="10">
                  <c:v>0.82535840000000005</c:v>
                </c:pt>
                <c:pt idx="11">
                  <c:v>0.95134019999999997</c:v>
                </c:pt>
                <c:pt idx="12">
                  <c:v>0.98462139999999998</c:v>
                </c:pt>
                <c:pt idx="13">
                  <c:v>0.98109619999999997</c:v>
                </c:pt>
                <c:pt idx="14">
                  <c:v>0.95046929999999996</c:v>
                </c:pt>
                <c:pt idx="15">
                  <c:v>0.90824499999999997</c:v>
                </c:pt>
                <c:pt idx="16">
                  <c:v>0.86566299999999996</c:v>
                </c:pt>
                <c:pt idx="17">
                  <c:v>0.82288589999999995</c:v>
                </c:pt>
                <c:pt idx="18">
                  <c:v>0.78203149999999999</c:v>
                </c:pt>
                <c:pt idx="19">
                  <c:v>0.7450116</c:v>
                </c:pt>
                <c:pt idx="20">
                  <c:v>0.71079179999999997</c:v>
                </c:pt>
                <c:pt idx="21">
                  <c:v>0.67815409999999998</c:v>
                </c:pt>
                <c:pt idx="22">
                  <c:v>0.65623580000000004</c:v>
                </c:pt>
                <c:pt idx="23">
                  <c:v>0.61355000000000004</c:v>
                </c:pt>
                <c:pt idx="24">
                  <c:v>0.57436180000000003</c:v>
                </c:pt>
                <c:pt idx="25">
                  <c:v>0.54100760000000003</c:v>
                </c:pt>
                <c:pt idx="26">
                  <c:v>0.51291600000000004</c:v>
                </c:pt>
                <c:pt idx="27">
                  <c:v>0.48721350000000002</c:v>
                </c:pt>
                <c:pt idx="28">
                  <c:v>0.4658931</c:v>
                </c:pt>
                <c:pt idx="29">
                  <c:v>0.44375490000000001</c:v>
                </c:pt>
                <c:pt idx="30">
                  <c:v>0.42737550000000002</c:v>
                </c:pt>
                <c:pt idx="31">
                  <c:v>0.40820980000000001</c:v>
                </c:pt>
                <c:pt idx="32">
                  <c:v>0.39263379999999998</c:v>
                </c:pt>
              </c:numCache>
            </c:numRef>
          </c:yVal>
          <c:smooth val="1"/>
        </c:ser>
        <c:ser>
          <c:idx val="10"/>
          <c:order val="1"/>
          <c:tx>
            <c:strRef>
              <c:f>'Comparison  PLD_aC_11'!$K$2</c:f>
              <c:strCache>
                <c:ptCount val="1"/>
                <c:pt idx="0">
                  <c:v>5.10-9_11_2_p3</c:v>
                </c:pt>
              </c:strCache>
              <c:extLst xmlns:c15="http://schemas.microsoft.com/office/drawing/2012/chart"/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'Comparison  PLD_aC_11'!$J$4:$J$36</c:f>
              <c:numCache>
                <c:formatCode>0.00E+00</c:formatCode>
                <c:ptCount val="33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160</c:v>
                </c:pt>
                <c:pt idx="12">
                  <c:v>220</c:v>
                </c:pt>
                <c:pt idx="13">
                  <c:v>280</c:v>
                </c:pt>
                <c:pt idx="14">
                  <c:v>340</c:v>
                </c:pt>
                <c:pt idx="15">
                  <c:v>400</c:v>
                </c:pt>
                <c:pt idx="16">
                  <c:v>460</c:v>
                </c:pt>
                <c:pt idx="17">
                  <c:v>520</c:v>
                </c:pt>
                <c:pt idx="18">
                  <c:v>580</c:v>
                </c:pt>
                <c:pt idx="19">
                  <c:v>640</c:v>
                </c:pt>
                <c:pt idx="20">
                  <c:v>700</c:v>
                </c:pt>
                <c:pt idx="21">
                  <c:v>760</c:v>
                </c:pt>
                <c:pt idx="22">
                  <c:v>800</c:v>
                </c:pt>
                <c:pt idx="23">
                  <c:v>900</c:v>
                </c:pt>
                <c:pt idx="24">
                  <c:v>1000</c:v>
                </c:pt>
                <c:pt idx="25">
                  <c:v>1100</c:v>
                </c:pt>
                <c:pt idx="26">
                  <c:v>1200</c:v>
                </c:pt>
                <c:pt idx="27">
                  <c:v>1300</c:v>
                </c:pt>
                <c:pt idx="28">
                  <c:v>1400</c:v>
                </c:pt>
                <c:pt idx="29">
                  <c:v>1500</c:v>
                </c:pt>
                <c:pt idx="30">
                  <c:v>1600</c:v>
                </c:pt>
                <c:pt idx="31">
                  <c:v>1700</c:v>
                </c:pt>
                <c:pt idx="32">
                  <c:v>1800</c:v>
                </c:pt>
              </c:numCache>
              <c:extLst xmlns:c15="http://schemas.microsoft.com/office/drawing/2012/chart"/>
            </c:numRef>
          </c:xVal>
          <c:yVal>
            <c:numRef>
              <c:f>'Comparison  PLD_aC_11'!$K$4:$K$36</c:f>
              <c:numCache>
                <c:formatCode>0.00E+00</c:formatCode>
                <c:ptCount val="33"/>
                <c:pt idx="0">
                  <c:v>1.0005489999999999</c:v>
                </c:pt>
                <c:pt idx="1">
                  <c:v>0.33456209999999997</c:v>
                </c:pt>
                <c:pt idx="2">
                  <c:v>0.44734740000000001</c:v>
                </c:pt>
                <c:pt idx="3">
                  <c:v>0.50337120000000002</c:v>
                </c:pt>
                <c:pt idx="4">
                  <c:v>0.5336902</c:v>
                </c:pt>
                <c:pt idx="5">
                  <c:v>0.58756839999999999</c:v>
                </c:pt>
                <c:pt idx="6">
                  <c:v>0.6298338</c:v>
                </c:pt>
                <c:pt idx="7">
                  <c:v>0.68055949999999998</c:v>
                </c:pt>
                <c:pt idx="8">
                  <c:v>0.73359589999999997</c:v>
                </c:pt>
                <c:pt idx="9">
                  <c:v>0.77249109999999999</c:v>
                </c:pt>
                <c:pt idx="10">
                  <c:v>0.81566349999999999</c:v>
                </c:pt>
                <c:pt idx="11">
                  <c:v>0.9477582</c:v>
                </c:pt>
                <c:pt idx="12">
                  <c:v>0.97635609999999995</c:v>
                </c:pt>
                <c:pt idx="13">
                  <c:v>0.976908</c:v>
                </c:pt>
                <c:pt idx="14">
                  <c:v>0.96373450000000005</c:v>
                </c:pt>
                <c:pt idx="15">
                  <c:v>0.90815360000000001</c:v>
                </c:pt>
                <c:pt idx="16">
                  <c:v>0.86894579999999999</c:v>
                </c:pt>
                <c:pt idx="17">
                  <c:v>0.82494559999999995</c:v>
                </c:pt>
                <c:pt idx="18">
                  <c:v>0.78570910000000005</c:v>
                </c:pt>
                <c:pt idx="19">
                  <c:v>0.75065649999999995</c:v>
                </c:pt>
                <c:pt idx="20">
                  <c:v>0.71777840000000004</c:v>
                </c:pt>
                <c:pt idx="21">
                  <c:v>0.68923230000000002</c:v>
                </c:pt>
                <c:pt idx="22">
                  <c:v>0.66655070000000005</c:v>
                </c:pt>
                <c:pt idx="23">
                  <c:v>0.61909259999999999</c:v>
                </c:pt>
                <c:pt idx="24">
                  <c:v>0.58137729999999999</c:v>
                </c:pt>
                <c:pt idx="25">
                  <c:v>0.54111489999999995</c:v>
                </c:pt>
                <c:pt idx="26">
                  <c:v>0.51075530000000002</c:v>
                </c:pt>
                <c:pt idx="27">
                  <c:v>0.48868210000000001</c:v>
                </c:pt>
                <c:pt idx="28">
                  <c:v>0.46254230000000002</c:v>
                </c:pt>
                <c:pt idx="29">
                  <c:v>0.44394610000000001</c:v>
                </c:pt>
                <c:pt idx="30">
                  <c:v>0.43079620000000002</c:v>
                </c:pt>
                <c:pt idx="31">
                  <c:v>0.41279759999999999</c:v>
                </c:pt>
                <c:pt idx="32">
                  <c:v>0.39444689999999999</c:v>
                </c:pt>
              </c:numCache>
              <c:extLst xmlns:c15="http://schemas.microsoft.com/office/drawing/2012/chart"/>
            </c:numRef>
          </c:yVal>
          <c:smooth val="1"/>
        </c:ser>
        <c:ser>
          <c:idx val="1"/>
          <c:order val="2"/>
          <c:tx>
            <c:strRef>
              <c:f>'Comparison  PLD_aC_11'!$N$2</c:f>
              <c:strCache>
                <c:ptCount val="1"/>
                <c:pt idx="0">
                  <c:v>5.10-9_12_1_p3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x"/>
            <c:size val="5"/>
            <c:spPr>
              <a:noFill/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'Comparison  PLD_aC_11'!$M$4:$M$36</c:f>
              <c:numCache>
                <c:formatCode>0.00E+00</c:formatCode>
                <c:ptCount val="33"/>
                <c:pt idx="0">
                  <c:v>-1.4224730000000001E-15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160</c:v>
                </c:pt>
                <c:pt idx="12">
                  <c:v>220</c:v>
                </c:pt>
                <c:pt idx="13">
                  <c:v>280</c:v>
                </c:pt>
                <c:pt idx="14">
                  <c:v>340</c:v>
                </c:pt>
                <c:pt idx="15">
                  <c:v>400</c:v>
                </c:pt>
                <c:pt idx="16">
                  <c:v>460</c:v>
                </c:pt>
                <c:pt idx="17">
                  <c:v>520</c:v>
                </c:pt>
                <c:pt idx="18">
                  <c:v>580</c:v>
                </c:pt>
                <c:pt idx="19">
                  <c:v>640</c:v>
                </c:pt>
                <c:pt idx="20">
                  <c:v>700</c:v>
                </c:pt>
                <c:pt idx="21">
                  <c:v>760</c:v>
                </c:pt>
                <c:pt idx="22">
                  <c:v>800</c:v>
                </c:pt>
                <c:pt idx="23">
                  <c:v>900</c:v>
                </c:pt>
                <c:pt idx="24">
                  <c:v>1000</c:v>
                </c:pt>
                <c:pt idx="25">
                  <c:v>1100</c:v>
                </c:pt>
                <c:pt idx="26">
                  <c:v>1200</c:v>
                </c:pt>
                <c:pt idx="27">
                  <c:v>1300</c:v>
                </c:pt>
                <c:pt idx="28">
                  <c:v>1400</c:v>
                </c:pt>
                <c:pt idx="29">
                  <c:v>1500</c:v>
                </c:pt>
                <c:pt idx="30">
                  <c:v>1600</c:v>
                </c:pt>
                <c:pt idx="31">
                  <c:v>1700</c:v>
                </c:pt>
                <c:pt idx="32">
                  <c:v>1800</c:v>
                </c:pt>
              </c:numCache>
            </c:numRef>
          </c:xVal>
          <c:yVal>
            <c:numRef>
              <c:f>'Comparison  PLD_aC_11'!$N$4:$N$36</c:f>
              <c:numCache>
                <c:formatCode>0.00E+00</c:formatCode>
                <c:ptCount val="33"/>
                <c:pt idx="0">
                  <c:v>0.99862870000000004</c:v>
                </c:pt>
                <c:pt idx="1">
                  <c:v>0.34148289999999998</c:v>
                </c:pt>
                <c:pt idx="2">
                  <c:v>0.45552520000000002</c:v>
                </c:pt>
                <c:pt idx="3">
                  <c:v>0.50758590000000003</c:v>
                </c:pt>
                <c:pt idx="4">
                  <c:v>0.54141130000000004</c:v>
                </c:pt>
                <c:pt idx="5">
                  <c:v>0.60390160000000004</c:v>
                </c:pt>
                <c:pt idx="6">
                  <c:v>0.64885669999999995</c:v>
                </c:pt>
                <c:pt idx="7">
                  <c:v>0.69123049999999997</c:v>
                </c:pt>
                <c:pt idx="8">
                  <c:v>0.74362110000000003</c:v>
                </c:pt>
                <c:pt idx="9">
                  <c:v>0.78443439999999998</c:v>
                </c:pt>
                <c:pt idx="10">
                  <c:v>0.81868680000000005</c:v>
                </c:pt>
                <c:pt idx="11">
                  <c:v>0.94830800000000004</c:v>
                </c:pt>
                <c:pt idx="12">
                  <c:v>0.98886490000000005</c:v>
                </c:pt>
                <c:pt idx="13">
                  <c:v>0.99079130000000004</c:v>
                </c:pt>
                <c:pt idx="14">
                  <c:v>0.9709219</c:v>
                </c:pt>
                <c:pt idx="15">
                  <c:v>0.93008100000000005</c:v>
                </c:pt>
                <c:pt idx="16">
                  <c:v>0.8893991</c:v>
                </c:pt>
                <c:pt idx="17">
                  <c:v>0.84908729999999999</c:v>
                </c:pt>
                <c:pt idx="18">
                  <c:v>0.80792419999999998</c:v>
                </c:pt>
                <c:pt idx="19">
                  <c:v>0.77031329999999998</c:v>
                </c:pt>
                <c:pt idx="20">
                  <c:v>0.73684110000000003</c:v>
                </c:pt>
                <c:pt idx="21">
                  <c:v>0.70343</c:v>
                </c:pt>
                <c:pt idx="22">
                  <c:v>0.68273890000000004</c:v>
                </c:pt>
                <c:pt idx="23">
                  <c:v>0.63981529999999998</c:v>
                </c:pt>
                <c:pt idx="24">
                  <c:v>0.59848100000000004</c:v>
                </c:pt>
                <c:pt idx="25">
                  <c:v>0.56386930000000002</c:v>
                </c:pt>
                <c:pt idx="26">
                  <c:v>0.53758419999999996</c:v>
                </c:pt>
                <c:pt idx="27">
                  <c:v>0.50834829999999998</c:v>
                </c:pt>
                <c:pt idx="28">
                  <c:v>0.48201519999999998</c:v>
                </c:pt>
                <c:pt idx="29">
                  <c:v>0.46475420000000001</c:v>
                </c:pt>
                <c:pt idx="30">
                  <c:v>0.4447004</c:v>
                </c:pt>
                <c:pt idx="31">
                  <c:v>0.42283199999999999</c:v>
                </c:pt>
                <c:pt idx="32">
                  <c:v>0.41137950000000001</c:v>
                </c:pt>
              </c:numCache>
            </c:numRef>
          </c:yVal>
          <c:smooth val="1"/>
        </c:ser>
        <c:ser>
          <c:idx val="5"/>
          <c:order val="3"/>
          <c:tx>
            <c:strRef>
              <c:f>'Comparison  PLD_aC_11'!$E$2</c:f>
              <c:strCache>
                <c:ptCount val="1"/>
                <c:pt idx="0">
                  <c:v>7.10-7_14_2_p3</c:v>
                </c:pt>
              </c:strCache>
              <c:extLst xmlns:c15="http://schemas.microsoft.com/office/drawing/2012/chart"/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'Comparison  PLD_aC_11'!$D$4:$D$31</c:f>
              <c:numCache>
                <c:formatCode>0.00E+00</c:formatCode>
                <c:ptCount val="28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150</c:v>
                </c:pt>
                <c:pt idx="12">
                  <c:v>200</c:v>
                </c:pt>
                <c:pt idx="13">
                  <c:v>250</c:v>
                </c:pt>
                <c:pt idx="14">
                  <c:v>300</c:v>
                </c:pt>
                <c:pt idx="15">
                  <c:v>350</c:v>
                </c:pt>
                <c:pt idx="16">
                  <c:v>400</c:v>
                </c:pt>
                <c:pt idx="17">
                  <c:v>500</c:v>
                </c:pt>
                <c:pt idx="18">
                  <c:v>600</c:v>
                </c:pt>
                <c:pt idx="19">
                  <c:v>700</c:v>
                </c:pt>
                <c:pt idx="20">
                  <c:v>800</c:v>
                </c:pt>
                <c:pt idx="21">
                  <c:v>900</c:v>
                </c:pt>
                <c:pt idx="22">
                  <c:v>1000</c:v>
                </c:pt>
                <c:pt idx="23">
                  <c:v>1100</c:v>
                </c:pt>
                <c:pt idx="24">
                  <c:v>1200</c:v>
                </c:pt>
                <c:pt idx="25">
                  <c:v>1400</c:v>
                </c:pt>
                <c:pt idx="26">
                  <c:v>1600</c:v>
                </c:pt>
                <c:pt idx="27">
                  <c:v>1800</c:v>
                </c:pt>
              </c:numCache>
              <c:extLst xmlns:c15="http://schemas.microsoft.com/office/drawing/2012/chart"/>
            </c:numRef>
          </c:xVal>
          <c:yVal>
            <c:numRef>
              <c:f>'Comparison  PLD_aC_11'!$E$4:$E$31</c:f>
              <c:numCache>
                <c:formatCode>0.00E+00</c:formatCode>
                <c:ptCount val="28"/>
                <c:pt idx="0">
                  <c:v>1.0010810000000001</c:v>
                </c:pt>
                <c:pt idx="1">
                  <c:v>0.32066</c:v>
                </c:pt>
                <c:pt idx="2">
                  <c:v>0.43514599999999998</c:v>
                </c:pt>
                <c:pt idx="3">
                  <c:v>0.49954159999999997</c:v>
                </c:pt>
                <c:pt idx="4">
                  <c:v>0.54760900000000001</c:v>
                </c:pt>
                <c:pt idx="5">
                  <c:v>0.59408709999999998</c:v>
                </c:pt>
                <c:pt idx="6">
                  <c:v>0.64470329999999998</c:v>
                </c:pt>
                <c:pt idx="7">
                  <c:v>0.69110050000000001</c:v>
                </c:pt>
                <c:pt idx="8">
                  <c:v>0.74061980000000005</c:v>
                </c:pt>
                <c:pt idx="9">
                  <c:v>0.78095910000000002</c:v>
                </c:pt>
                <c:pt idx="10">
                  <c:v>0.81536090000000006</c:v>
                </c:pt>
                <c:pt idx="11">
                  <c:v>0.92866979999999999</c:v>
                </c:pt>
                <c:pt idx="12">
                  <c:v>0.9723849</c:v>
                </c:pt>
                <c:pt idx="13">
                  <c:v>0.98603980000000002</c:v>
                </c:pt>
                <c:pt idx="14">
                  <c:v>0.9722615</c:v>
                </c:pt>
                <c:pt idx="15">
                  <c:v>0.94495110000000004</c:v>
                </c:pt>
                <c:pt idx="16">
                  <c:v>0.91226799999999997</c:v>
                </c:pt>
                <c:pt idx="17">
                  <c:v>0.84163909999999997</c:v>
                </c:pt>
                <c:pt idx="18">
                  <c:v>0.77511019999999997</c:v>
                </c:pt>
                <c:pt idx="19">
                  <c:v>0.71554289999999998</c:v>
                </c:pt>
                <c:pt idx="20">
                  <c:v>0.664659</c:v>
                </c:pt>
                <c:pt idx="21">
                  <c:v>0.61968599999999996</c:v>
                </c:pt>
                <c:pt idx="22">
                  <c:v>0.58012969999999997</c:v>
                </c:pt>
                <c:pt idx="23">
                  <c:v>0.54853260000000004</c:v>
                </c:pt>
                <c:pt idx="24">
                  <c:v>0.51722179999999995</c:v>
                </c:pt>
                <c:pt idx="25">
                  <c:v>0.46742869999999997</c:v>
                </c:pt>
                <c:pt idx="26">
                  <c:v>0.42892730000000001</c:v>
                </c:pt>
                <c:pt idx="27">
                  <c:v>0.39581070000000002</c:v>
                </c:pt>
              </c:numCache>
              <c:extLst xmlns:c15="http://schemas.microsoft.com/office/drawing/2012/chart"/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2356000"/>
        <c:axId val="372356784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4"/>
                <c:tx>
                  <c:strRef>
                    <c:extLst>
                      <c:ext uri="{02D57815-91ED-43cb-92C2-25804820EDAC}">
                        <c15:formulaRef>
                          <c15:sqref>'Comparison  PLD_aC_11'!$B$2</c15:sqref>
                        </c15:formulaRef>
                      </c:ext>
                    </c:extLst>
                    <c:strCache>
                      <c:ptCount val="1"/>
                      <c:pt idx="0">
                        <c:v>7.10-7_14_1_p1</c:v>
                      </c:pt>
                    </c:strCache>
                  </c:strRef>
                </c:tx>
                <c:spPr>
                  <a:ln w="19050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/>
                    </a:solidFill>
                    <a:ln w="9525">
                      <a:solidFill>
                        <a:schemeClr val="accent1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'Comparison  PLD_aC_11'!$A$4:$A$31</c15:sqref>
                        </c15:formulaRef>
                      </c:ext>
                    </c:extLst>
                    <c:numCache>
                      <c:formatCode>0.00E+00</c:formatCode>
                      <c:ptCount val="28"/>
                      <c:pt idx="0">
                        <c:v>0</c:v>
                      </c:pt>
                      <c:pt idx="1">
                        <c:v>10</c:v>
                      </c:pt>
                      <c:pt idx="2">
                        <c:v>20</c:v>
                      </c:pt>
                      <c:pt idx="3">
                        <c:v>30</c:v>
                      </c:pt>
                      <c:pt idx="4">
                        <c:v>40</c:v>
                      </c:pt>
                      <c:pt idx="5">
                        <c:v>50</c:v>
                      </c:pt>
                      <c:pt idx="6">
                        <c:v>60</c:v>
                      </c:pt>
                      <c:pt idx="7">
                        <c:v>70</c:v>
                      </c:pt>
                      <c:pt idx="8">
                        <c:v>80</c:v>
                      </c:pt>
                      <c:pt idx="9">
                        <c:v>90</c:v>
                      </c:pt>
                      <c:pt idx="10">
                        <c:v>100</c:v>
                      </c:pt>
                      <c:pt idx="11">
                        <c:v>150</c:v>
                      </c:pt>
                      <c:pt idx="12">
                        <c:v>200</c:v>
                      </c:pt>
                      <c:pt idx="13">
                        <c:v>250</c:v>
                      </c:pt>
                      <c:pt idx="14">
                        <c:v>300</c:v>
                      </c:pt>
                      <c:pt idx="15">
                        <c:v>350</c:v>
                      </c:pt>
                      <c:pt idx="16">
                        <c:v>400</c:v>
                      </c:pt>
                      <c:pt idx="17">
                        <c:v>500</c:v>
                      </c:pt>
                      <c:pt idx="18">
                        <c:v>600</c:v>
                      </c:pt>
                      <c:pt idx="19">
                        <c:v>700</c:v>
                      </c:pt>
                      <c:pt idx="20">
                        <c:v>800</c:v>
                      </c:pt>
                      <c:pt idx="21">
                        <c:v>900</c:v>
                      </c:pt>
                      <c:pt idx="22">
                        <c:v>1000</c:v>
                      </c:pt>
                      <c:pt idx="23">
                        <c:v>1100</c:v>
                      </c:pt>
                      <c:pt idx="24">
                        <c:v>1200</c:v>
                      </c:pt>
                      <c:pt idx="25">
                        <c:v>1400</c:v>
                      </c:pt>
                      <c:pt idx="26">
                        <c:v>1600</c:v>
                      </c:pt>
                      <c:pt idx="27">
                        <c:v>1800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'Comparison  PLD_aC_11'!$B$4:$B$31</c15:sqref>
                        </c15:formulaRef>
                      </c:ext>
                    </c:extLst>
                    <c:numCache>
                      <c:formatCode>0.00E+00</c:formatCode>
                      <c:ptCount val="28"/>
                      <c:pt idx="0">
                        <c:v>0.99820430000000004</c:v>
                      </c:pt>
                      <c:pt idx="1">
                        <c:v>0.31311080000000002</c:v>
                      </c:pt>
                      <c:pt idx="2">
                        <c:v>0.42421530000000002</c:v>
                      </c:pt>
                      <c:pt idx="3">
                        <c:v>0.4856608</c:v>
                      </c:pt>
                      <c:pt idx="4">
                        <c:v>0.53358139999999998</c:v>
                      </c:pt>
                      <c:pt idx="5">
                        <c:v>0.58005669999999998</c:v>
                      </c:pt>
                      <c:pt idx="6">
                        <c:v>0.63036309999999995</c:v>
                      </c:pt>
                      <c:pt idx="7">
                        <c:v>0.68002549999999995</c:v>
                      </c:pt>
                      <c:pt idx="8">
                        <c:v>0.72613430000000001</c:v>
                      </c:pt>
                      <c:pt idx="9">
                        <c:v>0.76650830000000003</c:v>
                      </c:pt>
                      <c:pt idx="10">
                        <c:v>0.80218610000000001</c:v>
                      </c:pt>
                      <c:pt idx="11">
                        <c:v>0.91667989999999999</c:v>
                      </c:pt>
                      <c:pt idx="12">
                        <c:v>0.96445150000000002</c:v>
                      </c:pt>
                      <c:pt idx="13">
                        <c:v>0.98238020000000004</c:v>
                      </c:pt>
                      <c:pt idx="14">
                        <c:v>0.97321170000000001</c:v>
                      </c:pt>
                      <c:pt idx="15">
                        <c:v>0.95223349999999995</c:v>
                      </c:pt>
                      <c:pt idx="16">
                        <c:v>0.92349190000000003</c:v>
                      </c:pt>
                      <c:pt idx="17">
                        <c:v>0.86150040000000006</c:v>
                      </c:pt>
                      <c:pt idx="18">
                        <c:v>0.80069109999999999</c:v>
                      </c:pt>
                      <c:pt idx="19">
                        <c:v>0.74364059999999998</c:v>
                      </c:pt>
                      <c:pt idx="20">
                        <c:v>0.69278419999999996</c:v>
                      </c:pt>
                      <c:pt idx="21">
                        <c:v>0.64759460000000002</c:v>
                      </c:pt>
                      <c:pt idx="22">
                        <c:v>0.6070816</c:v>
                      </c:pt>
                      <c:pt idx="23">
                        <c:v>0.57336399999999998</c:v>
                      </c:pt>
                      <c:pt idx="24">
                        <c:v>0.54193590000000003</c:v>
                      </c:pt>
                      <c:pt idx="25">
                        <c:v>0.4919018</c:v>
                      </c:pt>
                      <c:pt idx="26">
                        <c:v>0.45254559999999999</c:v>
                      </c:pt>
                      <c:pt idx="27">
                        <c:v>0.41712120000000003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8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'Comparison  PLD_aC_11'!$H$2</c15:sqref>
                        </c15:formulaRef>
                      </c:ext>
                    </c:extLst>
                    <c:strCache>
                      <c:ptCount val="1"/>
                      <c:pt idx="0">
                        <c:v>5.10-9_11_1_p3</c:v>
                      </c:pt>
                    </c:strCache>
                  </c:strRef>
                </c:tx>
                <c:spPr>
                  <a:ln w="19050" cap="rnd">
                    <a:solidFill>
                      <a:schemeClr val="accent2">
                        <a:lumMod val="75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lumMod val="75000"/>
                      </a:schemeClr>
                    </a:solidFill>
                    <a:ln w="9525">
                      <a:solidFill>
                        <a:schemeClr val="accent2">
                          <a:lumMod val="75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'Comparison  PLD_aC_11'!$G$4:$G$36</c15:sqref>
                        </c15:formulaRef>
                      </c:ext>
                    </c:extLst>
                    <c:numCache>
                      <c:formatCode>0.00E+00</c:formatCode>
                      <c:ptCount val="33"/>
                      <c:pt idx="0">
                        <c:v>0</c:v>
                      </c:pt>
                      <c:pt idx="1">
                        <c:v>10</c:v>
                      </c:pt>
                      <c:pt idx="2">
                        <c:v>20</c:v>
                      </c:pt>
                      <c:pt idx="3">
                        <c:v>30</c:v>
                      </c:pt>
                      <c:pt idx="4">
                        <c:v>40</c:v>
                      </c:pt>
                      <c:pt idx="5">
                        <c:v>50</c:v>
                      </c:pt>
                      <c:pt idx="6">
                        <c:v>60</c:v>
                      </c:pt>
                      <c:pt idx="7">
                        <c:v>70</c:v>
                      </c:pt>
                      <c:pt idx="8">
                        <c:v>80</c:v>
                      </c:pt>
                      <c:pt idx="9">
                        <c:v>90</c:v>
                      </c:pt>
                      <c:pt idx="10">
                        <c:v>100</c:v>
                      </c:pt>
                      <c:pt idx="11">
                        <c:v>160</c:v>
                      </c:pt>
                      <c:pt idx="12">
                        <c:v>220</c:v>
                      </c:pt>
                      <c:pt idx="13">
                        <c:v>280</c:v>
                      </c:pt>
                      <c:pt idx="14">
                        <c:v>340</c:v>
                      </c:pt>
                      <c:pt idx="15">
                        <c:v>400</c:v>
                      </c:pt>
                      <c:pt idx="16">
                        <c:v>460</c:v>
                      </c:pt>
                      <c:pt idx="17">
                        <c:v>520</c:v>
                      </c:pt>
                      <c:pt idx="18">
                        <c:v>580</c:v>
                      </c:pt>
                      <c:pt idx="19">
                        <c:v>640</c:v>
                      </c:pt>
                      <c:pt idx="20">
                        <c:v>700</c:v>
                      </c:pt>
                      <c:pt idx="21">
                        <c:v>760</c:v>
                      </c:pt>
                      <c:pt idx="22">
                        <c:v>800</c:v>
                      </c:pt>
                      <c:pt idx="23">
                        <c:v>900</c:v>
                      </c:pt>
                      <c:pt idx="24">
                        <c:v>1000</c:v>
                      </c:pt>
                      <c:pt idx="25">
                        <c:v>1100</c:v>
                      </c:pt>
                      <c:pt idx="26">
                        <c:v>1200</c:v>
                      </c:pt>
                      <c:pt idx="27">
                        <c:v>1300</c:v>
                      </c:pt>
                      <c:pt idx="28">
                        <c:v>1400</c:v>
                      </c:pt>
                      <c:pt idx="29">
                        <c:v>1500</c:v>
                      </c:pt>
                      <c:pt idx="30">
                        <c:v>1600</c:v>
                      </c:pt>
                      <c:pt idx="31">
                        <c:v>1700</c:v>
                      </c:pt>
                      <c:pt idx="32">
                        <c:v>1800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'Comparison  PLD_aC_11'!$H$4:$H$36</c15:sqref>
                        </c15:formulaRef>
                      </c:ext>
                    </c:extLst>
                    <c:numCache>
                      <c:formatCode>0.00E+00</c:formatCode>
                      <c:ptCount val="33"/>
                      <c:pt idx="0">
                        <c:v>1.0005489999999999</c:v>
                      </c:pt>
                      <c:pt idx="1">
                        <c:v>0.33456209999999997</c:v>
                      </c:pt>
                      <c:pt idx="2">
                        <c:v>0.44734740000000001</c:v>
                      </c:pt>
                      <c:pt idx="3">
                        <c:v>0.50337120000000002</c:v>
                      </c:pt>
                      <c:pt idx="4">
                        <c:v>0.5336902</c:v>
                      </c:pt>
                      <c:pt idx="5">
                        <c:v>0.58756839999999999</c:v>
                      </c:pt>
                      <c:pt idx="6">
                        <c:v>0.6298338</c:v>
                      </c:pt>
                      <c:pt idx="7">
                        <c:v>0.68055949999999998</c:v>
                      </c:pt>
                      <c:pt idx="8">
                        <c:v>0.73359589999999997</c:v>
                      </c:pt>
                      <c:pt idx="9">
                        <c:v>0.77249109999999999</c:v>
                      </c:pt>
                      <c:pt idx="10">
                        <c:v>0.81566349999999999</c:v>
                      </c:pt>
                      <c:pt idx="11">
                        <c:v>0.9477582</c:v>
                      </c:pt>
                      <c:pt idx="12">
                        <c:v>0.97635609999999995</c:v>
                      </c:pt>
                      <c:pt idx="13">
                        <c:v>0.976908</c:v>
                      </c:pt>
                      <c:pt idx="14">
                        <c:v>0.96373450000000005</c:v>
                      </c:pt>
                      <c:pt idx="15">
                        <c:v>0.90815360000000001</c:v>
                      </c:pt>
                      <c:pt idx="16">
                        <c:v>0.86894579999999999</c:v>
                      </c:pt>
                      <c:pt idx="17">
                        <c:v>0.82494559999999995</c:v>
                      </c:pt>
                      <c:pt idx="18">
                        <c:v>0.78570910000000005</c:v>
                      </c:pt>
                      <c:pt idx="19">
                        <c:v>0.75065649999999995</c:v>
                      </c:pt>
                      <c:pt idx="20">
                        <c:v>0.71777840000000004</c:v>
                      </c:pt>
                      <c:pt idx="21">
                        <c:v>0.68923230000000002</c:v>
                      </c:pt>
                      <c:pt idx="22">
                        <c:v>0.66655070000000005</c:v>
                      </c:pt>
                      <c:pt idx="23">
                        <c:v>0.61909259999999999</c:v>
                      </c:pt>
                      <c:pt idx="24">
                        <c:v>0.58137729999999999</c:v>
                      </c:pt>
                      <c:pt idx="25">
                        <c:v>0.54111489999999995</c:v>
                      </c:pt>
                      <c:pt idx="26">
                        <c:v>0.51075530000000002</c:v>
                      </c:pt>
                      <c:pt idx="27">
                        <c:v>0.48868210000000001</c:v>
                      </c:pt>
                      <c:pt idx="28">
                        <c:v>0.46254230000000002</c:v>
                      </c:pt>
                      <c:pt idx="29">
                        <c:v>0.44394610000000001</c:v>
                      </c:pt>
                      <c:pt idx="30">
                        <c:v>0.43079620000000002</c:v>
                      </c:pt>
                      <c:pt idx="31">
                        <c:v>0.41279759999999999</c:v>
                      </c:pt>
                      <c:pt idx="32">
                        <c:v>0.39444689999999999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2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'Comparison  PLD_aC_11'!$O$2</c15:sqref>
                        </c15:formulaRef>
                      </c:ext>
                    </c:extLst>
                    <c:strCache>
                      <c:ptCount val="1"/>
                      <c:pt idx="0">
                        <c:v>5.10-9_12_2_p1</c:v>
                      </c:pt>
                    </c:strCache>
                  </c:strRef>
                </c:tx>
                <c:spPr>
                  <a:ln w="19050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'Comparison  PLD_aC_11'!$M$4:$M$36</c15:sqref>
                        </c15:formulaRef>
                      </c:ext>
                    </c:extLst>
                    <c:numCache>
                      <c:formatCode>0.00E+00</c:formatCode>
                      <c:ptCount val="33"/>
                      <c:pt idx="0">
                        <c:v>-1.4224730000000001E-15</c:v>
                      </c:pt>
                      <c:pt idx="1">
                        <c:v>10</c:v>
                      </c:pt>
                      <c:pt idx="2">
                        <c:v>20</c:v>
                      </c:pt>
                      <c:pt idx="3">
                        <c:v>30</c:v>
                      </c:pt>
                      <c:pt idx="4">
                        <c:v>40</c:v>
                      </c:pt>
                      <c:pt idx="5">
                        <c:v>50</c:v>
                      </c:pt>
                      <c:pt idx="6">
                        <c:v>60</c:v>
                      </c:pt>
                      <c:pt idx="7">
                        <c:v>70</c:v>
                      </c:pt>
                      <c:pt idx="8">
                        <c:v>80</c:v>
                      </c:pt>
                      <c:pt idx="9">
                        <c:v>90</c:v>
                      </c:pt>
                      <c:pt idx="10">
                        <c:v>100</c:v>
                      </c:pt>
                      <c:pt idx="11">
                        <c:v>160</c:v>
                      </c:pt>
                      <c:pt idx="12">
                        <c:v>220</c:v>
                      </c:pt>
                      <c:pt idx="13">
                        <c:v>280</c:v>
                      </c:pt>
                      <c:pt idx="14">
                        <c:v>340</c:v>
                      </c:pt>
                      <c:pt idx="15">
                        <c:v>400</c:v>
                      </c:pt>
                      <c:pt idx="16">
                        <c:v>460</c:v>
                      </c:pt>
                      <c:pt idx="17">
                        <c:v>520</c:v>
                      </c:pt>
                      <c:pt idx="18">
                        <c:v>580</c:v>
                      </c:pt>
                      <c:pt idx="19">
                        <c:v>640</c:v>
                      </c:pt>
                      <c:pt idx="20">
                        <c:v>700</c:v>
                      </c:pt>
                      <c:pt idx="21">
                        <c:v>760</c:v>
                      </c:pt>
                      <c:pt idx="22">
                        <c:v>800</c:v>
                      </c:pt>
                      <c:pt idx="23">
                        <c:v>900</c:v>
                      </c:pt>
                      <c:pt idx="24">
                        <c:v>1000</c:v>
                      </c:pt>
                      <c:pt idx="25">
                        <c:v>1100</c:v>
                      </c:pt>
                      <c:pt idx="26">
                        <c:v>1200</c:v>
                      </c:pt>
                      <c:pt idx="27">
                        <c:v>1300</c:v>
                      </c:pt>
                      <c:pt idx="28">
                        <c:v>1400</c:v>
                      </c:pt>
                      <c:pt idx="29">
                        <c:v>1500</c:v>
                      </c:pt>
                      <c:pt idx="30">
                        <c:v>1600</c:v>
                      </c:pt>
                      <c:pt idx="31">
                        <c:v>1700</c:v>
                      </c:pt>
                      <c:pt idx="32">
                        <c:v>1800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'Comparison  PLD_aC_11'!$O$4:$O$36</c15:sqref>
                        </c15:formulaRef>
                      </c:ext>
                    </c:extLst>
                    <c:numCache>
                      <c:formatCode>0.00E+00</c:formatCode>
                      <c:ptCount val="33"/>
                      <c:pt idx="0">
                        <c:v>0.99975530000000001</c:v>
                      </c:pt>
                      <c:pt idx="1">
                        <c:v>0.32088699999999998</c:v>
                      </c:pt>
                      <c:pt idx="2">
                        <c:v>0.4397606</c:v>
                      </c:pt>
                      <c:pt idx="3">
                        <c:v>0.48298619999999998</c:v>
                      </c:pt>
                      <c:pt idx="4">
                        <c:v>0.51018770000000002</c:v>
                      </c:pt>
                      <c:pt idx="5">
                        <c:v>0.57514010000000004</c:v>
                      </c:pt>
                      <c:pt idx="6">
                        <c:v>0.61518079999999997</c:v>
                      </c:pt>
                      <c:pt idx="7">
                        <c:v>0.6501538</c:v>
                      </c:pt>
                      <c:pt idx="8">
                        <c:v>0.7078546</c:v>
                      </c:pt>
                      <c:pt idx="9">
                        <c:v>0.75099329999999997</c:v>
                      </c:pt>
                      <c:pt idx="10">
                        <c:v>0.78397850000000002</c:v>
                      </c:pt>
                      <c:pt idx="11">
                        <c:v>0.90791529999999998</c:v>
                      </c:pt>
                      <c:pt idx="12">
                        <c:v>0.94920249999999995</c:v>
                      </c:pt>
                      <c:pt idx="13">
                        <c:v>0.96282650000000003</c:v>
                      </c:pt>
                      <c:pt idx="14">
                        <c:v>0.93179780000000001</c:v>
                      </c:pt>
                      <c:pt idx="15">
                        <c:v>0.8977347</c:v>
                      </c:pt>
                      <c:pt idx="16">
                        <c:v>0.86162070000000002</c:v>
                      </c:pt>
                      <c:pt idx="17">
                        <c:v>0.82405209999999995</c:v>
                      </c:pt>
                      <c:pt idx="18">
                        <c:v>0.78541269999999996</c:v>
                      </c:pt>
                      <c:pt idx="19">
                        <c:v>0.75334679999999998</c:v>
                      </c:pt>
                      <c:pt idx="20">
                        <c:v>0.72278750000000003</c:v>
                      </c:pt>
                      <c:pt idx="21">
                        <c:v>0.69031770000000003</c:v>
                      </c:pt>
                      <c:pt idx="22">
                        <c:v>0.67193060000000004</c:v>
                      </c:pt>
                      <c:pt idx="23">
                        <c:v>0.63122400000000001</c:v>
                      </c:pt>
                      <c:pt idx="24">
                        <c:v>0.58921080000000003</c:v>
                      </c:pt>
                      <c:pt idx="25">
                        <c:v>0.55213060000000003</c:v>
                      </c:pt>
                      <c:pt idx="26">
                        <c:v>0.52722309999999994</c:v>
                      </c:pt>
                      <c:pt idx="27">
                        <c:v>0.4981505</c:v>
                      </c:pt>
                      <c:pt idx="28">
                        <c:v>0.46866970000000002</c:v>
                      </c:pt>
                      <c:pt idx="29">
                        <c:v>0.4527912</c:v>
                      </c:pt>
                      <c:pt idx="30">
                        <c:v>0.43595420000000001</c:v>
                      </c:pt>
                      <c:pt idx="31">
                        <c:v>0.41434799999999999</c:v>
                      </c:pt>
                      <c:pt idx="32">
                        <c:v>0.40301510000000001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3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'Comparison  PLD_aC_11'!$R$2</c15:sqref>
                        </c15:formulaRef>
                      </c:ext>
                    </c:extLst>
                    <c:strCache>
                      <c:ptCount val="1"/>
                      <c:pt idx="0">
                        <c:v>5.10-9_10_1_p3</c:v>
                      </c:pt>
                    </c:strCache>
                  </c:strRef>
                </c:tx>
                <c:spPr>
                  <a:ln w="19050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'Comparison  PLD_aC_11'!$Q$4:$Q$36</c15:sqref>
                        </c15:formulaRef>
                      </c:ext>
                    </c:extLst>
                    <c:numCache>
                      <c:formatCode>0.00E+00</c:formatCode>
                      <c:ptCount val="33"/>
                      <c:pt idx="0">
                        <c:v>0</c:v>
                      </c:pt>
                      <c:pt idx="1">
                        <c:v>10</c:v>
                      </c:pt>
                      <c:pt idx="2">
                        <c:v>20</c:v>
                      </c:pt>
                      <c:pt idx="3">
                        <c:v>30</c:v>
                      </c:pt>
                      <c:pt idx="4">
                        <c:v>40</c:v>
                      </c:pt>
                      <c:pt idx="5">
                        <c:v>50</c:v>
                      </c:pt>
                      <c:pt idx="6">
                        <c:v>60</c:v>
                      </c:pt>
                      <c:pt idx="7">
                        <c:v>70</c:v>
                      </c:pt>
                      <c:pt idx="8">
                        <c:v>80</c:v>
                      </c:pt>
                      <c:pt idx="9">
                        <c:v>90</c:v>
                      </c:pt>
                      <c:pt idx="10">
                        <c:v>100</c:v>
                      </c:pt>
                      <c:pt idx="11">
                        <c:v>160</c:v>
                      </c:pt>
                      <c:pt idx="12">
                        <c:v>220</c:v>
                      </c:pt>
                      <c:pt idx="13">
                        <c:v>280</c:v>
                      </c:pt>
                      <c:pt idx="14">
                        <c:v>340</c:v>
                      </c:pt>
                      <c:pt idx="15">
                        <c:v>400</c:v>
                      </c:pt>
                      <c:pt idx="16">
                        <c:v>460</c:v>
                      </c:pt>
                      <c:pt idx="17">
                        <c:v>520</c:v>
                      </c:pt>
                      <c:pt idx="18">
                        <c:v>580</c:v>
                      </c:pt>
                      <c:pt idx="19">
                        <c:v>640</c:v>
                      </c:pt>
                      <c:pt idx="20">
                        <c:v>700</c:v>
                      </c:pt>
                      <c:pt idx="21">
                        <c:v>760</c:v>
                      </c:pt>
                      <c:pt idx="22">
                        <c:v>800</c:v>
                      </c:pt>
                      <c:pt idx="23">
                        <c:v>900</c:v>
                      </c:pt>
                      <c:pt idx="24">
                        <c:v>1000</c:v>
                      </c:pt>
                      <c:pt idx="25">
                        <c:v>1100</c:v>
                      </c:pt>
                      <c:pt idx="26">
                        <c:v>1200</c:v>
                      </c:pt>
                      <c:pt idx="27">
                        <c:v>1300</c:v>
                      </c:pt>
                      <c:pt idx="28">
                        <c:v>1400</c:v>
                      </c:pt>
                      <c:pt idx="29">
                        <c:v>1500</c:v>
                      </c:pt>
                      <c:pt idx="30">
                        <c:v>1600</c:v>
                      </c:pt>
                      <c:pt idx="31">
                        <c:v>1700</c:v>
                      </c:pt>
                      <c:pt idx="32">
                        <c:v>1800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'Comparison  PLD_aC_11'!$R$4:$R$36</c15:sqref>
                        </c15:formulaRef>
                      </c:ext>
                    </c:extLst>
                    <c:numCache>
                      <c:formatCode>0.00E+00</c:formatCode>
                      <c:ptCount val="33"/>
                      <c:pt idx="0">
                        <c:v>1.0020469999999999</c:v>
                      </c:pt>
                      <c:pt idx="1">
                        <c:v>0.3232951</c:v>
                      </c:pt>
                      <c:pt idx="2">
                        <c:v>0.42018909999999998</c:v>
                      </c:pt>
                      <c:pt idx="3">
                        <c:v>0.46751930000000003</c:v>
                      </c:pt>
                      <c:pt idx="4">
                        <c:v>0.5017045</c:v>
                      </c:pt>
                      <c:pt idx="5">
                        <c:v>0.55305820000000006</c:v>
                      </c:pt>
                      <c:pt idx="6">
                        <c:v>0.5948251</c:v>
                      </c:pt>
                      <c:pt idx="7">
                        <c:v>0.64190860000000005</c:v>
                      </c:pt>
                      <c:pt idx="8">
                        <c:v>0.6845173</c:v>
                      </c:pt>
                      <c:pt idx="9">
                        <c:v>0.71826000000000001</c:v>
                      </c:pt>
                      <c:pt idx="10">
                        <c:v>0.75050459999999997</c:v>
                      </c:pt>
                      <c:pt idx="11">
                        <c:v>0.87006530000000004</c:v>
                      </c:pt>
                      <c:pt idx="12">
                        <c:v>0.91459109999999999</c:v>
                      </c:pt>
                      <c:pt idx="13">
                        <c:v>0.92372639999999995</c:v>
                      </c:pt>
                      <c:pt idx="14">
                        <c:v>0.909856</c:v>
                      </c:pt>
                      <c:pt idx="15">
                        <c:v>0.8867604</c:v>
                      </c:pt>
                      <c:pt idx="16">
                        <c:v>0.85337669999999999</c:v>
                      </c:pt>
                      <c:pt idx="17">
                        <c:v>0.81531779999999998</c:v>
                      </c:pt>
                      <c:pt idx="18">
                        <c:v>0.78114150000000004</c:v>
                      </c:pt>
                      <c:pt idx="19">
                        <c:v>0.74665199999999998</c:v>
                      </c:pt>
                      <c:pt idx="20">
                        <c:v>0.71392580000000005</c:v>
                      </c:pt>
                      <c:pt idx="21">
                        <c:v>0.68694520000000003</c:v>
                      </c:pt>
                      <c:pt idx="22">
                        <c:v>0.67006239999999995</c:v>
                      </c:pt>
                      <c:pt idx="23">
                        <c:v>0.62969269999999999</c:v>
                      </c:pt>
                      <c:pt idx="24">
                        <c:v>0.59582139999999995</c:v>
                      </c:pt>
                      <c:pt idx="25">
                        <c:v>0.56210139999999997</c:v>
                      </c:pt>
                      <c:pt idx="26">
                        <c:v>0.53251709999999997</c:v>
                      </c:pt>
                      <c:pt idx="27">
                        <c:v>0.50573159999999995</c:v>
                      </c:pt>
                      <c:pt idx="28">
                        <c:v>0.47884339999999997</c:v>
                      </c:pt>
                      <c:pt idx="29">
                        <c:v>0.45916030000000002</c:v>
                      </c:pt>
                      <c:pt idx="30">
                        <c:v>0.44091239999999998</c:v>
                      </c:pt>
                      <c:pt idx="31">
                        <c:v>0.42205569999999998</c:v>
                      </c:pt>
                      <c:pt idx="32">
                        <c:v>0.41128700000000001</c:v>
                      </c:pt>
                    </c:numCache>
                  </c:numRef>
                </c:yVal>
                <c:smooth val="1"/>
              </c15:ser>
            </c15:filteredScatterSeries>
          </c:ext>
        </c:extLst>
      </c:scatterChart>
      <c:valAx>
        <c:axId val="372356000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Primary energy (eV)</a:t>
                </a:r>
              </a:p>
            </c:rich>
          </c:tx>
          <c:layout>
            <c:manualLayout>
              <c:xMode val="edge"/>
              <c:yMode val="edge"/>
              <c:x val="0.4436237970253718"/>
              <c:y val="0.9162955672207641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356784"/>
        <c:crosses val="autoZero"/>
        <c:crossBetween val="midCat"/>
      </c:valAx>
      <c:valAx>
        <c:axId val="3723567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SEY</a:t>
                </a:r>
              </a:p>
            </c:rich>
          </c:tx>
          <c:layout>
            <c:manualLayout>
              <c:xMode val="edge"/>
              <c:yMode val="edge"/>
              <c:x val="1.3888888888888888E-2"/>
              <c:y val="0.4522371682706328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35600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5121084864391954"/>
          <c:y val="0.1533559346748323"/>
          <c:w val="0.34878915135608046"/>
          <c:h val="0.2456758303135983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Ageing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804199999999999"/>
          <c:y val="0.17171296296296296"/>
          <c:w val="0.82606911111111125"/>
          <c:h val="0.66018504273504275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J+0_10_1_p2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Sheet1!$A$3:$A$35</c:f>
              <c:numCache>
                <c:formatCode>0.00E+00</c:formatCode>
                <c:ptCount val="33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160</c:v>
                </c:pt>
                <c:pt idx="12">
                  <c:v>220</c:v>
                </c:pt>
                <c:pt idx="13">
                  <c:v>280</c:v>
                </c:pt>
                <c:pt idx="14">
                  <c:v>340</c:v>
                </c:pt>
                <c:pt idx="15">
                  <c:v>400</c:v>
                </c:pt>
                <c:pt idx="16">
                  <c:v>460</c:v>
                </c:pt>
                <c:pt idx="17">
                  <c:v>520</c:v>
                </c:pt>
                <c:pt idx="18">
                  <c:v>580</c:v>
                </c:pt>
                <c:pt idx="19">
                  <c:v>640</c:v>
                </c:pt>
                <c:pt idx="20">
                  <c:v>700</c:v>
                </c:pt>
                <c:pt idx="21">
                  <c:v>760</c:v>
                </c:pt>
                <c:pt idx="22">
                  <c:v>800</c:v>
                </c:pt>
                <c:pt idx="23">
                  <c:v>900</c:v>
                </c:pt>
                <c:pt idx="24">
                  <c:v>1000</c:v>
                </c:pt>
                <c:pt idx="25">
                  <c:v>1100</c:v>
                </c:pt>
                <c:pt idx="26">
                  <c:v>1200</c:v>
                </c:pt>
                <c:pt idx="27">
                  <c:v>1300</c:v>
                </c:pt>
                <c:pt idx="28">
                  <c:v>1400</c:v>
                </c:pt>
                <c:pt idx="29">
                  <c:v>1500</c:v>
                </c:pt>
                <c:pt idx="30">
                  <c:v>1600</c:v>
                </c:pt>
                <c:pt idx="31">
                  <c:v>1700</c:v>
                </c:pt>
                <c:pt idx="32">
                  <c:v>1800</c:v>
                </c:pt>
              </c:numCache>
            </c:numRef>
          </c:xVal>
          <c:yVal>
            <c:numRef>
              <c:f>Sheet1!$C$3:$C$35</c:f>
              <c:numCache>
                <c:formatCode>0.00E+00</c:formatCode>
                <c:ptCount val="33"/>
                <c:pt idx="0">
                  <c:v>1.0007349999999999</c:v>
                </c:pt>
                <c:pt idx="1">
                  <c:v>0.31149949999999998</c:v>
                </c:pt>
                <c:pt idx="2">
                  <c:v>0.41670160000000001</c:v>
                </c:pt>
                <c:pt idx="3">
                  <c:v>0.4597966</c:v>
                </c:pt>
                <c:pt idx="4">
                  <c:v>0.48350149999999997</c:v>
                </c:pt>
                <c:pt idx="5">
                  <c:v>0.53154170000000001</c:v>
                </c:pt>
                <c:pt idx="6">
                  <c:v>0.54341799999999996</c:v>
                </c:pt>
                <c:pt idx="7">
                  <c:v>0.60367769999999998</c:v>
                </c:pt>
                <c:pt idx="8">
                  <c:v>0.68100839999999996</c:v>
                </c:pt>
                <c:pt idx="9">
                  <c:v>0.74389179999999999</c:v>
                </c:pt>
                <c:pt idx="10">
                  <c:v>0.75347090000000005</c:v>
                </c:pt>
                <c:pt idx="11">
                  <c:v>0.89635799999999999</c:v>
                </c:pt>
                <c:pt idx="12">
                  <c:v>0.90412459999999994</c:v>
                </c:pt>
                <c:pt idx="13">
                  <c:v>0.90976449999999998</c:v>
                </c:pt>
                <c:pt idx="14">
                  <c:v>0.88980870000000001</c:v>
                </c:pt>
                <c:pt idx="15">
                  <c:v>0.8420533</c:v>
                </c:pt>
                <c:pt idx="16">
                  <c:v>0.83555590000000002</c:v>
                </c:pt>
                <c:pt idx="17">
                  <c:v>0.80727420000000005</c:v>
                </c:pt>
                <c:pt idx="18">
                  <c:v>0.78627179999999997</c:v>
                </c:pt>
                <c:pt idx="19">
                  <c:v>0.75792079999999995</c:v>
                </c:pt>
                <c:pt idx="20">
                  <c:v>0.73670150000000001</c:v>
                </c:pt>
                <c:pt idx="21">
                  <c:v>0.70108130000000002</c:v>
                </c:pt>
                <c:pt idx="22">
                  <c:v>0.66542060000000003</c:v>
                </c:pt>
                <c:pt idx="23">
                  <c:v>0.61699040000000005</c:v>
                </c:pt>
                <c:pt idx="24">
                  <c:v>0.58039269999999998</c:v>
                </c:pt>
                <c:pt idx="25">
                  <c:v>0.55348609999999998</c:v>
                </c:pt>
                <c:pt idx="26">
                  <c:v>0.52757750000000003</c:v>
                </c:pt>
                <c:pt idx="27">
                  <c:v>0.50585139999999995</c:v>
                </c:pt>
                <c:pt idx="28">
                  <c:v>0.48146</c:v>
                </c:pt>
                <c:pt idx="29">
                  <c:v>0.4636613</c:v>
                </c:pt>
                <c:pt idx="30">
                  <c:v>0.44286039999999999</c:v>
                </c:pt>
                <c:pt idx="31">
                  <c:v>0.41832360000000002</c:v>
                </c:pt>
                <c:pt idx="32">
                  <c:v>0.40079900000000002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Sheet1!$G$1</c:f>
              <c:strCache>
                <c:ptCount val="1"/>
                <c:pt idx="0">
                  <c:v>J+17_10_1_p2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Sheet1!$G$3:$G$30</c:f>
              <c:numCache>
                <c:formatCode>0.00E+00</c:formatCode>
                <c:ptCount val="28"/>
                <c:pt idx="0">
                  <c:v>-1.4224730000000001E-15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150</c:v>
                </c:pt>
                <c:pt idx="12">
                  <c:v>200</c:v>
                </c:pt>
                <c:pt idx="13">
                  <c:v>250</c:v>
                </c:pt>
                <c:pt idx="14">
                  <c:v>300</c:v>
                </c:pt>
                <c:pt idx="15">
                  <c:v>350</c:v>
                </c:pt>
                <c:pt idx="16">
                  <c:v>400</c:v>
                </c:pt>
                <c:pt idx="17">
                  <c:v>500</c:v>
                </c:pt>
                <c:pt idx="18">
                  <c:v>600</c:v>
                </c:pt>
                <c:pt idx="19">
                  <c:v>700</c:v>
                </c:pt>
                <c:pt idx="20">
                  <c:v>800</c:v>
                </c:pt>
                <c:pt idx="21">
                  <c:v>900</c:v>
                </c:pt>
                <c:pt idx="22">
                  <c:v>1000</c:v>
                </c:pt>
                <c:pt idx="23">
                  <c:v>1100</c:v>
                </c:pt>
                <c:pt idx="24">
                  <c:v>1200</c:v>
                </c:pt>
                <c:pt idx="25">
                  <c:v>1400</c:v>
                </c:pt>
                <c:pt idx="26">
                  <c:v>1600</c:v>
                </c:pt>
                <c:pt idx="27">
                  <c:v>1800</c:v>
                </c:pt>
              </c:numCache>
            </c:numRef>
          </c:xVal>
          <c:yVal>
            <c:numRef>
              <c:f>Sheet1!$H$3:$H$30</c:f>
              <c:numCache>
                <c:formatCode>0.00E+00</c:formatCode>
                <c:ptCount val="28"/>
                <c:pt idx="0">
                  <c:v>1.000489</c:v>
                </c:pt>
                <c:pt idx="1">
                  <c:v>0.34858630000000002</c:v>
                </c:pt>
                <c:pt idx="2">
                  <c:v>0.43761650000000002</c:v>
                </c:pt>
                <c:pt idx="3">
                  <c:v>0.51539259999999998</c:v>
                </c:pt>
                <c:pt idx="4">
                  <c:v>0.56458810000000004</c:v>
                </c:pt>
                <c:pt idx="5">
                  <c:v>0.61605460000000001</c:v>
                </c:pt>
                <c:pt idx="6">
                  <c:v>0.64698460000000002</c:v>
                </c:pt>
                <c:pt idx="7">
                  <c:v>0.68771689999999996</c:v>
                </c:pt>
                <c:pt idx="8">
                  <c:v>0.73597670000000004</c:v>
                </c:pt>
                <c:pt idx="9">
                  <c:v>0.77658289999999996</c:v>
                </c:pt>
                <c:pt idx="10">
                  <c:v>0.81797770000000003</c:v>
                </c:pt>
                <c:pt idx="11">
                  <c:v>0.93792240000000004</c:v>
                </c:pt>
                <c:pt idx="12">
                  <c:v>0.97729250000000001</c:v>
                </c:pt>
                <c:pt idx="13">
                  <c:v>0.99759569999999997</c:v>
                </c:pt>
                <c:pt idx="14">
                  <c:v>0.99201600000000001</c:v>
                </c:pt>
                <c:pt idx="15">
                  <c:v>0.97303890000000004</c:v>
                </c:pt>
                <c:pt idx="16">
                  <c:v>0.92159519999999995</c:v>
                </c:pt>
                <c:pt idx="17">
                  <c:v>0.88516910000000004</c:v>
                </c:pt>
                <c:pt idx="18">
                  <c:v>0.83378189999999996</c:v>
                </c:pt>
                <c:pt idx="19">
                  <c:v>0.77786440000000001</c:v>
                </c:pt>
                <c:pt idx="20">
                  <c:v>0.74449659999999995</c:v>
                </c:pt>
                <c:pt idx="21">
                  <c:v>0.67880229999999997</c:v>
                </c:pt>
                <c:pt idx="22">
                  <c:v>0.63511689999999998</c:v>
                </c:pt>
                <c:pt idx="23">
                  <c:v>0.597329</c:v>
                </c:pt>
                <c:pt idx="24">
                  <c:v>0.57172369999999995</c:v>
                </c:pt>
                <c:pt idx="25">
                  <c:v>0.52470110000000003</c:v>
                </c:pt>
                <c:pt idx="26">
                  <c:v>0.48025469999999998</c:v>
                </c:pt>
                <c:pt idx="27">
                  <c:v>0.44722529999999999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2353256"/>
        <c:axId val="372354432"/>
        <c:extLst/>
      </c:scatterChart>
      <c:valAx>
        <c:axId val="372353256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Primary electron energy(eV)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354432"/>
        <c:crosses val="autoZero"/>
        <c:crossBetween val="midCat"/>
      </c:valAx>
      <c:valAx>
        <c:axId val="3723544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SEY</a:t>
                </a:r>
              </a:p>
            </c:rich>
          </c:tx>
          <c:layout>
            <c:manualLayout>
              <c:xMode val="edge"/>
              <c:yMode val="edge"/>
              <c:x val="1.0773333333333334E-3"/>
              <c:y val="0.4601367521367521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35325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979497777777778"/>
          <c:y val="0.18243119658119658"/>
          <c:w val="0.33996133333333334"/>
          <c:h val="0.2109888888888889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 smtClean="0"/>
              <a:t>SEY </a:t>
            </a:r>
            <a:endParaRPr lang="en-GB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229152046783626"/>
          <c:y val="0.1577876461988304"/>
          <c:w val="0.83156111111111108"/>
          <c:h val="0.70124707602339187"/>
        </c:manualLayout>
      </c:layout>
      <c:scatterChart>
        <c:scatterStyle val="smoothMarker"/>
        <c:varyColors val="0"/>
        <c:ser>
          <c:idx val="7"/>
          <c:order val="1"/>
          <c:tx>
            <c:strRef>
              <c:f>Sheet1!$E$1</c:f>
              <c:strCache>
                <c:ptCount val="1"/>
                <c:pt idx="0">
                  <c:v>PLD_aC_10_1_air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Sheet1!$A$3:$A$35</c:f>
              <c:numCache>
                <c:formatCode>0.00E+00</c:formatCode>
                <c:ptCount val="33"/>
                <c:pt idx="0">
                  <c:v>-1.4224730000000001E-15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150</c:v>
                </c:pt>
                <c:pt idx="12">
                  <c:v>200</c:v>
                </c:pt>
                <c:pt idx="13">
                  <c:v>250</c:v>
                </c:pt>
                <c:pt idx="14">
                  <c:v>300</c:v>
                </c:pt>
                <c:pt idx="15">
                  <c:v>350</c:v>
                </c:pt>
                <c:pt idx="16">
                  <c:v>400</c:v>
                </c:pt>
                <c:pt idx="17">
                  <c:v>500</c:v>
                </c:pt>
                <c:pt idx="18">
                  <c:v>600</c:v>
                </c:pt>
                <c:pt idx="19">
                  <c:v>700</c:v>
                </c:pt>
                <c:pt idx="20">
                  <c:v>800</c:v>
                </c:pt>
                <c:pt idx="21">
                  <c:v>900</c:v>
                </c:pt>
                <c:pt idx="22">
                  <c:v>1000</c:v>
                </c:pt>
                <c:pt idx="23">
                  <c:v>1100</c:v>
                </c:pt>
                <c:pt idx="24">
                  <c:v>1200</c:v>
                </c:pt>
                <c:pt idx="25">
                  <c:v>1400</c:v>
                </c:pt>
                <c:pt idx="26">
                  <c:v>1600</c:v>
                </c:pt>
                <c:pt idx="27">
                  <c:v>1800</c:v>
                </c:pt>
              </c:numCache>
            </c:numRef>
          </c:xVal>
          <c:yVal>
            <c:numRef>
              <c:f>Sheet1!$E$3:$E$30</c:f>
              <c:numCache>
                <c:formatCode>0.00E+00</c:formatCode>
                <c:ptCount val="28"/>
                <c:pt idx="0">
                  <c:v>1.000489</c:v>
                </c:pt>
                <c:pt idx="1">
                  <c:v>0.34858630000000002</c:v>
                </c:pt>
                <c:pt idx="2">
                  <c:v>0.43761650000000002</c:v>
                </c:pt>
                <c:pt idx="3">
                  <c:v>0.51539259999999998</c:v>
                </c:pt>
                <c:pt idx="4">
                  <c:v>0.56458810000000004</c:v>
                </c:pt>
                <c:pt idx="5">
                  <c:v>0.61605460000000001</c:v>
                </c:pt>
                <c:pt idx="6">
                  <c:v>0.64698460000000002</c:v>
                </c:pt>
                <c:pt idx="7">
                  <c:v>0.68771689999999996</c:v>
                </c:pt>
                <c:pt idx="8">
                  <c:v>0.73597670000000004</c:v>
                </c:pt>
                <c:pt idx="9">
                  <c:v>0.77658289999999996</c:v>
                </c:pt>
                <c:pt idx="10">
                  <c:v>0.81797770000000003</c:v>
                </c:pt>
                <c:pt idx="11">
                  <c:v>0.93792240000000004</c:v>
                </c:pt>
                <c:pt idx="12">
                  <c:v>0.97729250000000001</c:v>
                </c:pt>
                <c:pt idx="13">
                  <c:v>0.99759569999999997</c:v>
                </c:pt>
                <c:pt idx="14">
                  <c:v>0.99201600000000001</c:v>
                </c:pt>
                <c:pt idx="15">
                  <c:v>0.97303890000000004</c:v>
                </c:pt>
                <c:pt idx="16">
                  <c:v>0.92159519999999995</c:v>
                </c:pt>
                <c:pt idx="17">
                  <c:v>0.88516910000000004</c:v>
                </c:pt>
                <c:pt idx="18">
                  <c:v>0.83378189999999996</c:v>
                </c:pt>
                <c:pt idx="19">
                  <c:v>0.77786440000000001</c:v>
                </c:pt>
                <c:pt idx="20">
                  <c:v>0.74449659999999995</c:v>
                </c:pt>
                <c:pt idx="21">
                  <c:v>0.67880229999999997</c:v>
                </c:pt>
                <c:pt idx="22">
                  <c:v>0.63511689999999998</c:v>
                </c:pt>
                <c:pt idx="23">
                  <c:v>0.597329</c:v>
                </c:pt>
                <c:pt idx="24">
                  <c:v>0.57172369999999995</c:v>
                </c:pt>
                <c:pt idx="25">
                  <c:v>0.52470110000000003</c:v>
                </c:pt>
                <c:pt idx="26">
                  <c:v>0.48025469999999998</c:v>
                </c:pt>
                <c:pt idx="27">
                  <c:v>0.44722529999999999</c:v>
                </c:pt>
              </c:numCache>
            </c:numRef>
          </c:yVal>
          <c:smooth val="1"/>
        </c:ser>
        <c:ser>
          <c:idx val="4"/>
          <c:order val="2"/>
          <c:tx>
            <c:strRef>
              <c:f>Sheet1!$D$1</c:f>
              <c:strCache>
                <c:ptCount val="1"/>
                <c:pt idx="0">
                  <c:v>PLD_aC_05_flat</c:v>
                </c:pt>
              </c:strCache>
              <c:extLst xmlns:c15="http://schemas.microsoft.com/office/drawing/2012/chart"/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Sheet1!$A$3:$A$35</c:f>
              <c:numCache>
                <c:formatCode>0.00E+00</c:formatCode>
                <c:ptCount val="33"/>
                <c:pt idx="0">
                  <c:v>-1.4224730000000001E-15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150</c:v>
                </c:pt>
                <c:pt idx="12">
                  <c:v>200</c:v>
                </c:pt>
                <c:pt idx="13">
                  <c:v>250</c:v>
                </c:pt>
                <c:pt idx="14">
                  <c:v>300</c:v>
                </c:pt>
                <c:pt idx="15">
                  <c:v>350</c:v>
                </c:pt>
                <c:pt idx="16">
                  <c:v>400</c:v>
                </c:pt>
                <c:pt idx="17">
                  <c:v>500</c:v>
                </c:pt>
                <c:pt idx="18">
                  <c:v>600</c:v>
                </c:pt>
                <c:pt idx="19">
                  <c:v>700</c:v>
                </c:pt>
                <c:pt idx="20">
                  <c:v>800</c:v>
                </c:pt>
                <c:pt idx="21">
                  <c:v>900</c:v>
                </c:pt>
                <c:pt idx="22">
                  <c:v>1000</c:v>
                </c:pt>
                <c:pt idx="23">
                  <c:v>1100</c:v>
                </c:pt>
                <c:pt idx="24">
                  <c:v>1200</c:v>
                </c:pt>
                <c:pt idx="25">
                  <c:v>1400</c:v>
                </c:pt>
                <c:pt idx="26">
                  <c:v>1600</c:v>
                </c:pt>
                <c:pt idx="27">
                  <c:v>1800</c:v>
                </c:pt>
              </c:numCache>
              <c:extLst xmlns:c15="http://schemas.microsoft.com/office/drawing/2012/chart"/>
            </c:numRef>
          </c:xVal>
          <c:yVal>
            <c:numRef>
              <c:f>Sheet1!$D$3:$D$35</c:f>
              <c:numCache>
                <c:formatCode>0.00E+00</c:formatCode>
                <c:ptCount val="33"/>
                <c:pt idx="0">
                  <c:v>0.96672329999999995</c:v>
                </c:pt>
                <c:pt idx="1">
                  <c:v>0.56908559999999997</c:v>
                </c:pt>
                <c:pt idx="2">
                  <c:v>0.73990789999999995</c:v>
                </c:pt>
                <c:pt idx="3">
                  <c:v>0.86712259999999997</c:v>
                </c:pt>
                <c:pt idx="4">
                  <c:v>0.95672489999999999</c:v>
                </c:pt>
                <c:pt idx="5">
                  <c:v>1.0651330000000001</c:v>
                </c:pt>
                <c:pt idx="6">
                  <c:v>1.111189</c:v>
                </c:pt>
                <c:pt idx="7">
                  <c:v>1.1881889999999999</c:v>
                </c:pt>
                <c:pt idx="8">
                  <c:v>1.253282</c:v>
                </c:pt>
                <c:pt idx="9">
                  <c:v>1.341288</c:v>
                </c:pt>
                <c:pt idx="10">
                  <c:v>1.3839429999999999</c:v>
                </c:pt>
                <c:pt idx="11">
                  <c:v>1.521533</c:v>
                </c:pt>
                <c:pt idx="12">
                  <c:v>1.5697559999999999</c:v>
                </c:pt>
                <c:pt idx="13">
                  <c:v>1.5512790000000001</c:v>
                </c:pt>
                <c:pt idx="14">
                  <c:v>1.5167980000000001</c:v>
                </c:pt>
                <c:pt idx="15">
                  <c:v>1.456807</c:v>
                </c:pt>
                <c:pt idx="16">
                  <c:v>1.394053</c:v>
                </c:pt>
                <c:pt idx="17">
                  <c:v>1.2977069999999999</c:v>
                </c:pt>
                <c:pt idx="18">
                  <c:v>1.1661600000000001</c:v>
                </c:pt>
                <c:pt idx="19">
                  <c:v>1.0743990000000001</c:v>
                </c:pt>
                <c:pt idx="20">
                  <c:v>0.99579859999999998</c:v>
                </c:pt>
                <c:pt idx="21">
                  <c:v>0.93249629999999994</c:v>
                </c:pt>
                <c:pt idx="22">
                  <c:v>0.87102539999999995</c:v>
                </c:pt>
                <c:pt idx="23">
                  <c:v>0.82141359999999997</c:v>
                </c:pt>
                <c:pt idx="24">
                  <c:v>0.78132080000000004</c:v>
                </c:pt>
                <c:pt idx="25">
                  <c:v>0.70108939999999997</c:v>
                </c:pt>
                <c:pt idx="26">
                  <c:v>0.64291189999999998</c:v>
                </c:pt>
                <c:pt idx="27">
                  <c:v>0.59296210000000005</c:v>
                </c:pt>
              </c:numCache>
              <c:extLst xmlns:c15="http://schemas.microsoft.com/office/drawing/2012/chart"/>
            </c:numRef>
          </c:yVal>
          <c:smooth val="1"/>
        </c:ser>
        <c:ser>
          <c:idx val="6"/>
          <c:order val="3"/>
          <c:tx>
            <c:strRef>
              <c:f>Sheet1!$C$1</c:f>
              <c:strCache>
                <c:ptCount val="1"/>
                <c:pt idx="0">
                  <c:v>PLD_aC_04_2_ext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Sheet1!$A$3:$A$35</c:f>
              <c:numCache>
                <c:formatCode>0.00E+00</c:formatCode>
                <c:ptCount val="33"/>
                <c:pt idx="0">
                  <c:v>-1.4224730000000001E-15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150</c:v>
                </c:pt>
                <c:pt idx="12">
                  <c:v>200</c:v>
                </c:pt>
                <c:pt idx="13">
                  <c:v>250</c:v>
                </c:pt>
                <c:pt idx="14">
                  <c:v>300</c:v>
                </c:pt>
                <c:pt idx="15">
                  <c:v>350</c:v>
                </c:pt>
                <c:pt idx="16">
                  <c:v>400</c:v>
                </c:pt>
                <c:pt idx="17">
                  <c:v>500</c:v>
                </c:pt>
                <c:pt idx="18">
                  <c:v>600</c:v>
                </c:pt>
                <c:pt idx="19">
                  <c:v>700</c:v>
                </c:pt>
                <c:pt idx="20">
                  <c:v>800</c:v>
                </c:pt>
                <c:pt idx="21">
                  <c:v>900</c:v>
                </c:pt>
                <c:pt idx="22">
                  <c:v>1000</c:v>
                </c:pt>
                <c:pt idx="23">
                  <c:v>1100</c:v>
                </c:pt>
                <c:pt idx="24">
                  <c:v>1200</c:v>
                </c:pt>
                <c:pt idx="25">
                  <c:v>1400</c:v>
                </c:pt>
                <c:pt idx="26">
                  <c:v>1600</c:v>
                </c:pt>
                <c:pt idx="27">
                  <c:v>1800</c:v>
                </c:pt>
              </c:numCache>
            </c:numRef>
          </c:xVal>
          <c:yVal>
            <c:numRef>
              <c:f>Sheet1!$C$2:$C$35</c:f>
              <c:numCache>
                <c:formatCode>0.00E+00</c:formatCode>
                <c:ptCount val="34"/>
                <c:pt idx="0" formatCode="General">
                  <c:v>0</c:v>
                </c:pt>
                <c:pt idx="1">
                  <c:v>0.38735609999999998</c:v>
                </c:pt>
                <c:pt idx="2">
                  <c:v>0.64711079999999999</c:v>
                </c:pt>
                <c:pt idx="3">
                  <c:v>0.86682680000000001</c:v>
                </c:pt>
                <c:pt idx="4">
                  <c:v>0.99787440000000005</c:v>
                </c:pt>
                <c:pt idx="5">
                  <c:v>1.1102380000000001</c:v>
                </c:pt>
                <c:pt idx="6">
                  <c:v>1.2051940000000001</c:v>
                </c:pt>
                <c:pt idx="7">
                  <c:v>1.288697</c:v>
                </c:pt>
                <c:pt idx="8">
                  <c:v>1.392936</c:v>
                </c:pt>
                <c:pt idx="9">
                  <c:v>1.4648350000000001</c:v>
                </c:pt>
                <c:pt idx="10">
                  <c:v>1.528205</c:v>
                </c:pt>
                <c:pt idx="11">
                  <c:v>1.5842590000000001</c:v>
                </c:pt>
                <c:pt idx="12">
                  <c:v>1.729474</c:v>
                </c:pt>
                <c:pt idx="13">
                  <c:v>1.756626</c:v>
                </c:pt>
                <c:pt idx="14">
                  <c:v>1.7177960000000001</c:v>
                </c:pt>
                <c:pt idx="15">
                  <c:v>1.6451819999999999</c:v>
                </c:pt>
                <c:pt idx="16">
                  <c:v>1.5544199999999999</c:v>
                </c:pt>
                <c:pt idx="17">
                  <c:v>1.4706729999999999</c:v>
                </c:pt>
                <c:pt idx="18">
                  <c:v>1.316886</c:v>
                </c:pt>
                <c:pt idx="19">
                  <c:v>1.1837420000000001</c:v>
                </c:pt>
                <c:pt idx="20">
                  <c:v>1.077234</c:v>
                </c:pt>
                <c:pt idx="21">
                  <c:v>0.99107429999999996</c:v>
                </c:pt>
                <c:pt idx="22">
                  <c:v>0.92108619999999997</c:v>
                </c:pt>
                <c:pt idx="23">
                  <c:v>0.85780690000000004</c:v>
                </c:pt>
                <c:pt idx="24">
                  <c:v>0.80694690000000002</c:v>
                </c:pt>
                <c:pt idx="25">
                  <c:v>0.76389879999999999</c:v>
                </c:pt>
                <c:pt idx="26">
                  <c:v>0.68900969999999995</c:v>
                </c:pt>
                <c:pt idx="27">
                  <c:v>0.6288395</c:v>
                </c:pt>
                <c:pt idx="28">
                  <c:v>0.58262329999999996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2352864"/>
        <c:axId val="372356392"/>
        <c:extLst>
          <c:ext xmlns:c15="http://schemas.microsoft.com/office/drawing/2012/chart" uri="{02D57815-91ED-43cb-92C2-25804820EDAC}">
            <c15:filteredScatterSeries>
              <c15:ser>
                <c:idx val="5"/>
                <c:order val="0"/>
                <c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PLD_aC_04_2_center</c:v>
                      </c:pt>
                    </c:strCache>
                  </c:strRef>
                </c:tx>
                <c:spPr>
                  <a:ln w="19050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/>
                    </a:solidFill>
                    <a:ln w="9525">
                      <a:solidFill>
                        <a:schemeClr val="accent1"/>
                      </a:solidFill>
                    </a:ln>
                    <a:effectLst/>
                  </c:spPr>
                </c:marker>
                <c:errBars>
                  <c:errDir val="x"/>
                  <c:errBarType val="both"/>
                  <c:errValType val="fixedVal"/>
                  <c:noEndCap val="0"/>
                  <c:val val="1"/>
                  <c:spPr>
                    <a:noFill/>
                    <a:ln w="952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xVal>
                  <c:numRef>
                    <c:extLst>
                      <c:ext uri="{02D57815-91ED-43cb-92C2-25804820EDAC}">
                        <c15:formulaRef>
                          <c15:sqref>Sheet1!$A$3:$A$35</c15:sqref>
                        </c15:formulaRef>
                      </c:ext>
                    </c:extLst>
                    <c:numCache>
                      <c:formatCode>0.00E+00</c:formatCode>
                      <c:ptCount val="33"/>
                      <c:pt idx="0">
                        <c:v>-1.4224730000000001E-15</c:v>
                      </c:pt>
                      <c:pt idx="1">
                        <c:v>10</c:v>
                      </c:pt>
                      <c:pt idx="2">
                        <c:v>20</c:v>
                      </c:pt>
                      <c:pt idx="3">
                        <c:v>30</c:v>
                      </c:pt>
                      <c:pt idx="4">
                        <c:v>40</c:v>
                      </c:pt>
                      <c:pt idx="5">
                        <c:v>50</c:v>
                      </c:pt>
                      <c:pt idx="6">
                        <c:v>60</c:v>
                      </c:pt>
                      <c:pt idx="7">
                        <c:v>70</c:v>
                      </c:pt>
                      <c:pt idx="8">
                        <c:v>80</c:v>
                      </c:pt>
                      <c:pt idx="9">
                        <c:v>90</c:v>
                      </c:pt>
                      <c:pt idx="10">
                        <c:v>100</c:v>
                      </c:pt>
                      <c:pt idx="11">
                        <c:v>150</c:v>
                      </c:pt>
                      <c:pt idx="12">
                        <c:v>200</c:v>
                      </c:pt>
                      <c:pt idx="13">
                        <c:v>250</c:v>
                      </c:pt>
                      <c:pt idx="14">
                        <c:v>300</c:v>
                      </c:pt>
                      <c:pt idx="15">
                        <c:v>350</c:v>
                      </c:pt>
                      <c:pt idx="16">
                        <c:v>400</c:v>
                      </c:pt>
                      <c:pt idx="17">
                        <c:v>500</c:v>
                      </c:pt>
                      <c:pt idx="18">
                        <c:v>600</c:v>
                      </c:pt>
                      <c:pt idx="19">
                        <c:v>700</c:v>
                      </c:pt>
                      <c:pt idx="20">
                        <c:v>800</c:v>
                      </c:pt>
                      <c:pt idx="21">
                        <c:v>900</c:v>
                      </c:pt>
                      <c:pt idx="22">
                        <c:v>1000</c:v>
                      </c:pt>
                      <c:pt idx="23">
                        <c:v>1100</c:v>
                      </c:pt>
                      <c:pt idx="24">
                        <c:v>1200</c:v>
                      </c:pt>
                      <c:pt idx="25">
                        <c:v>1400</c:v>
                      </c:pt>
                      <c:pt idx="26">
                        <c:v>1600</c:v>
                      </c:pt>
                      <c:pt idx="27">
                        <c:v>1800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Sheet1!$B$3:$B$35</c15:sqref>
                        </c15:formulaRef>
                      </c:ext>
                    </c:extLst>
                    <c:numCache>
                      <c:formatCode>0.00E+00</c:formatCode>
                      <c:ptCount val="33"/>
                      <c:pt idx="0">
                        <c:v>0.46088459999999998</c:v>
                      </c:pt>
                      <c:pt idx="1">
                        <c:v>0.69211920000000005</c:v>
                      </c:pt>
                      <c:pt idx="2">
                        <c:v>0.96041949999999998</c:v>
                      </c:pt>
                      <c:pt idx="3">
                        <c:v>1.1069469999999999</c:v>
                      </c:pt>
                      <c:pt idx="4">
                        <c:v>1.243649</c:v>
                      </c:pt>
                      <c:pt idx="5">
                        <c:v>1.354317</c:v>
                      </c:pt>
                      <c:pt idx="6">
                        <c:v>1.4479089999999999</c:v>
                      </c:pt>
                      <c:pt idx="7">
                        <c:v>1.5540430000000001</c:v>
                      </c:pt>
                      <c:pt idx="8">
                        <c:v>1.645977</c:v>
                      </c:pt>
                      <c:pt idx="9">
                        <c:v>1.718383</c:v>
                      </c:pt>
                      <c:pt idx="10">
                        <c:v>1.787201</c:v>
                      </c:pt>
                      <c:pt idx="11">
                        <c:v>1.967136</c:v>
                      </c:pt>
                      <c:pt idx="12">
                        <c:v>2.0218820000000002</c:v>
                      </c:pt>
                      <c:pt idx="13">
                        <c:v>1.9995210000000001</c:v>
                      </c:pt>
                      <c:pt idx="14">
                        <c:v>1.9264410000000001</c:v>
                      </c:pt>
                      <c:pt idx="15">
                        <c:v>1.814379</c:v>
                      </c:pt>
                      <c:pt idx="16">
                        <c:v>1.705595</c:v>
                      </c:pt>
                      <c:pt idx="17">
                        <c:v>1.517733</c:v>
                      </c:pt>
                      <c:pt idx="18">
                        <c:v>1.3615219999999999</c:v>
                      </c:pt>
                      <c:pt idx="19">
                        <c:v>1.2361930000000001</c:v>
                      </c:pt>
                      <c:pt idx="20">
                        <c:v>1.127966</c:v>
                      </c:pt>
                      <c:pt idx="21">
                        <c:v>1.0401020000000001</c:v>
                      </c:pt>
                      <c:pt idx="22">
                        <c:v>0.98027580000000003</c:v>
                      </c:pt>
                      <c:pt idx="23">
                        <c:v>0.90972940000000002</c:v>
                      </c:pt>
                      <c:pt idx="24">
                        <c:v>0.8605003</c:v>
                      </c:pt>
                      <c:pt idx="25">
                        <c:v>0.77679529999999997</c:v>
                      </c:pt>
                      <c:pt idx="26">
                        <c:v>0.71618329999999997</c:v>
                      </c:pt>
                      <c:pt idx="27">
                        <c:v>0.66381990000000002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0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Sheet1!$F$1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ln w="19050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/>
                    </a:solidFill>
                    <a:ln w="9525">
                      <a:solidFill>
                        <a:schemeClr val="accent1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Sheet1!$A$3:$A$35</c15:sqref>
                        </c15:formulaRef>
                      </c:ext>
                    </c:extLst>
                    <c:numCache>
                      <c:formatCode>0.00E+00</c:formatCode>
                      <c:ptCount val="33"/>
                      <c:pt idx="0">
                        <c:v>-1.4224730000000001E-15</c:v>
                      </c:pt>
                      <c:pt idx="1">
                        <c:v>10</c:v>
                      </c:pt>
                      <c:pt idx="2">
                        <c:v>20</c:v>
                      </c:pt>
                      <c:pt idx="3">
                        <c:v>30</c:v>
                      </c:pt>
                      <c:pt idx="4">
                        <c:v>40</c:v>
                      </c:pt>
                      <c:pt idx="5">
                        <c:v>50</c:v>
                      </c:pt>
                      <c:pt idx="6">
                        <c:v>60</c:v>
                      </c:pt>
                      <c:pt idx="7">
                        <c:v>70</c:v>
                      </c:pt>
                      <c:pt idx="8">
                        <c:v>80</c:v>
                      </c:pt>
                      <c:pt idx="9">
                        <c:v>90</c:v>
                      </c:pt>
                      <c:pt idx="10">
                        <c:v>100</c:v>
                      </c:pt>
                      <c:pt idx="11">
                        <c:v>150</c:v>
                      </c:pt>
                      <c:pt idx="12">
                        <c:v>200</c:v>
                      </c:pt>
                      <c:pt idx="13">
                        <c:v>250</c:v>
                      </c:pt>
                      <c:pt idx="14">
                        <c:v>300</c:v>
                      </c:pt>
                      <c:pt idx="15">
                        <c:v>350</c:v>
                      </c:pt>
                      <c:pt idx="16">
                        <c:v>400</c:v>
                      </c:pt>
                      <c:pt idx="17">
                        <c:v>500</c:v>
                      </c:pt>
                      <c:pt idx="18">
                        <c:v>600</c:v>
                      </c:pt>
                      <c:pt idx="19">
                        <c:v>700</c:v>
                      </c:pt>
                      <c:pt idx="20">
                        <c:v>800</c:v>
                      </c:pt>
                      <c:pt idx="21">
                        <c:v>900</c:v>
                      </c:pt>
                      <c:pt idx="22">
                        <c:v>1000</c:v>
                      </c:pt>
                      <c:pt idx="23">
                        <c:v>1100</c:v>
                      </c:pt>
                      <c:pt idx="24">
                        <c:v>1200</c:v>
                      </c:pt>
                      <c:pt idx="25">
                        <c:v>1400</c:v>
                      </c:pt>
                      <c:pt idx="26">
                        <c:v>1600</c:v>
                      </c:pt>
                      <c:pt idx="27">
                        <c:v>1800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Sheet1!$F$3:$F$35</c15:sqref>
                        </c15:formulaRef>
                      </c:ext>
                    </c:extLst>
                    <c:numCache>
                      <c:formatCode>General</c:formatCode>
                      <c:ptCount val="33"/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1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Sheet1!$G$1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ln w="19050" cap="rnd">
                    <a:solidFill>
                      <a:schemeClr val="accent6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Sheet1!$A$3:$A$35</c15:sqref>
                        </c15:formulaRef>
                      </c:ext>
                    </c:extLst>
                    <c:numCache>
                      <c:formatCode>0.00E+00</c:formatCode>
                      <c:ptCount val="33"/>
                      <c:pt idx="0">
                        <c:v>-1.4224730000000001E-15</c:v>
                      </c:pt>
                      <c:pt idx="1">
                        <c:v>10</c:v>
                      </c:pt>
                      <c:pt idx="2">
                        <c:v>20</c:v>
                      </c:pt>
                      <c:pt idx="3">
                        <c:v>30</c:v>
                      </c:pt>
                      <c:pt idx="4">
                        <c:v>40</c:v>
                      </c:pt>
                      <c:pt idx="5">
                        <c:v>50</c:v>
                      </c:pt>
                      <c:pt idx="6">
                        <c:v>60</c:v>
                      </c:pt>
                      <c:pt idx="7">
                        <c:v>70</c:v>
                      </c:pt>
                      <c:pt idx="8">
                        <c:v>80</c:v>
                      </c:pt>
                      <c:pt idx="9">
                        <c:v>90</c:v>
                      </c:pt>
                      <c:pt idx="10">
                        <c:v>100</c:v>
                      </c:pt>
                      <c:pt idx="11">
                        <c:v>150</c:v>
                      </c:pt>
                      <c:pt idx="12">
                        <c:v>200</c:v>
                      </c:pt>
                      <c:pt idx="13">
                        <c:v>250</c:v>
                      </c:pt>
                      <c:pt idx="14">
                        <c:v>300</c:v>
                      </c:pt>
                      <c:pt idx="15">
                        <c:v>350</c:v>
                      </c:pt>
                      <c:pt idx="16">
                        <c:v>400</c:v>
                      </c:pt>
                      <c:pt idx="17">
                        <c:v>500</c:v>
                      </c:pt>
                      <c:pt idx="18">
                        <c:v>600</c:v>
                      </c:pt>
                      <c:pt idx="19">
                        <c:v>700</c:v>
                      </c:pt>
                      <c:pt idx="20">
                        <c:v>800</c:v>
                      </c:pt>
                      <c:pt idx="21">
                        <c:v>900</c:v>
                      </c:pt>
                      <c:pt idx="22">
                        <c:v>1000</c:v>
                      </c:pt>
                      <c:pt idx="23">
                        <c:v>1100</c:v>
                      </c:pt>
                      <c:pt idx="24">
                        <c:v>1200</c:v>
                      </c:pt>
                      <c:pt idx="25">
                        <c:v>1400</c:v>
                      </c:pt>
                      <c:pt idx="26">
                        <c:v>1600</c:v>
                      </c:pt>
                      <c:pt idx="27">
                        <c:v>1800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Sheet1!$G$3:$G$35</c15:sqref>
                        </c15:formulaRef>
                      </c:ext>
                    </c:extLst>
                    <c:numCache>
                      <c:formatCode>General</c:formatCode>
                      <c:ptCount val="33"/>
                    </c:numCache>
                  </c:numRef>
                </c:yVal>
                <c:smooth val="1"/>
              </c15:ser>
            </c15:filteredScatterSeries>
          </c:ext>
        </c:extLst>
      </c:scatterChart>
      <c:valAx>
        <c:axId val="372352864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Primary</a:t>
                </a:r>
                <a:r>
                  <a:rPr lang="en-GB" baseline="0"/>
                  <a:t> electron energy (eV)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356392"/>
        <c:crosses val="autoZero"/>
        <c:crossBetween val="midCat"/>
      </c:valAx>
      <c:valAx>
        <c:axId val="372356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SEY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35286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9468187134502926"/>
          <c:y val="0.17700384615384612"/>
          <c:w val="0.40531812865497069"/>
          <c:h val="0.2618709401709401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 smtClean="0"/>
              <a:t>EELS</a:t>
            </a:r>
            <a:endParaRPr lang="en-GB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5907450489143403E-2"/>
          <c:y val="0.10413463157471543"/>
          <c:w val="0.81594055714626579"/>
          <c:h val="0.75260636114924695"/>
        </c:manualLayout>
      </c:layout>
      <c:scatterChart>
        <c:scatterStyle val="smoothMarker"/>
        <c:varyColors val="0"/>
        <c:ser>
          <c:idx val="7"/>
          <c:order val="5"/>
          <c:tx>
            <c:strRef>
              <c:f>' Shift - C1s'!$T$2</c:f>
              <c:strCache>
                <c:ptCount val="1"/>
                <c:pt idx="0">
                  <c:v>PLD_aC_10_1</c:v>
                </c:pt>
              </c:strCache>
              <c:extLst xmlns:c15="http://schemas.microsoft.com/office/drawing/2012/chart"/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 Shift - C1s'!$P$3:$P$203</c:f>
              <c:numCache>
                <c:formatCode>General</c:formatCode>
                <c:ptCount val="201"/>
                <c:pt idx="0">
                  <c:v>298</c:v>
                </c:pt>
                <c:pt idx="1">
                  <c:v>297.89999999999998</c:v>
                </c:pt>
                <c:pt idx="2">
                  <c:v>297.8</c:v>
                </c:pt>
                <c:pt idx="3">
                  <c:v>297.7</c:v>
                </c:pt>
                <c:pt idx="4">
                  <c:v>297.60000000000002</c:v>
                </c:pt>
                <c:pt idx="5">
                  <c:v>297.5</c:v>
                </c:pt>
                <c:pt idx="6">
                  <c:v>297.39999999999998</c:v>
                </c:pt>
                <c:pt idx="7">
                  <c:v>297.3</c:v>
                </c:pt>
                <c:pt idx="8">
                  <c:v>297.2</c:v>
                </c:pt>
                <c:pt idx="9">
                  <c:v>297.10000000000002</c:v>
                </c:pt>
                <c:pt idx="10">
                  <c:v>297</c:v>
                </c:pt>
                <c:pt idx="11">
                  <c:v>296.89999999999998</c:v>
                </c:pt>
                <c:pt idx="12">
                  <c:v>296.8</c:v>
                </c:pt>
                <c:pt idx="13">
                  <c:v>296.7</c:v>
                </c:pt>
                <c:pt idx="14">
                  <c:v>296.60000000000002</c:v>
                </c:pt>
                <c:pt idx="15">
                  <c:v>296.5</c:v>
                </c:pt>
                <c:pt idx="16">
                  <c:v>296.39999999999998</c:v>
                </c:pt>
                <c:pt idx="17">
                  <c:v>296.3</c:v>
                </c:pt>
                <c:pt idx="18">
                  <c:v>296.2</c:v>
                </c:pt>
                <c:pt idx="19">
                  <c:v>296.10000000000002</c:v>
                </c:pt>
                <c:pt idx="20">
                  <c:v>296</c:v>
                </c:pt>
                <c:pt idx="21">
                  <c:v>295.89999999999998</c:v>
                </c:pt>
                <c:pt idx="22">
                  <c:v>295.8</c:v>
                </c:pt>
                <c:pt idx="23">
                  <c:v>295.7</c:v>
                </c:pt>
                <c:pt idx="24">
                  <c:v>295.60000000000002</c:v>
                </c:pt>
                <c:pt idx="25">
                  <c:v>295.5</c:v>
                </c:pt>
                <c:pt idx="26">
                  <c:v>295.39999999999998</c:v>
                </c:pt>
                <c:pt idx="27">
                  <c:v>295.3</c:v>
                </c:pt>
                <c:pt idx="28">
                  <c:v>295.2</c:v>
                </c:pt>
                <c:pt idx="29">
                  <c:v>295.10000000000002</c:v>
                </c:pt>
                <c:pt idx="30">
                  <c:v>295</c:v>
                </c:pt>
                <c:pt idx="31">
                  <c:v>294.89999999999998</c:v>
                </c:pt>
                <c:pt idx="32">
                  <c:v>294.8</c:v>
                </c:pt>
                <c:pt idx="33">
                  <c:v>294.7</c:v>
                </c:pt>
                <c:pt idx="34">
                  <c:v>294.60000000000002</c:v>
                </c:pt>
                <c:pt idx="35">
                  <c:v>294.5</c:v>
                </c:pt>
                <c:pt idx="36">
                  <c:v>294.39999999999998</c:v>
                </c:pt>
                <c:pt idx="37">
                  <c:v>294.3</c:v>
                </c:pt>
                <c:pt idx="38">
                  <c:v>294.2</c:v>
                </c:pt>
                <c:pt idx="39">
                  <c:v>294.10000000000002</c:v>
                </c:pt>
                <c:pt idx="40">
                  <c:v>294</c:v>
                </c:pt>
                <c:pt idx="41">
                  <c:v>293.89999999999998</c:v>
                </c:pt>
                <c:pt idx="42">
                  <c:v>293.8</c:v>
                </c:pt>
                <c:pt idx="43">
                  <c:v>293.7</c:v>
                </c:pt>
                <c:pt idx="44">
                  <c:v>293.60000000000002</c:v>
                </c:pt>
                <c:pt idx="45">
                  <c:v>293.5</c:v>
                </c:pt>
                <c:pt idx="46">
                  <c:v>293.39999999999998</c:v>
                </c:pt>
                <c:pt idx="47">
                  <c:v>293.3</c:v>
                </c:pt>
                <c:pt idx="48">
                  <c:v>293.2</c:v>
                </c:pt>
                <c:pt idx="49">
                  <c:v>293.10000000000002</c:v>
                </c:pt>
                <c:pt idx="50">
                  <c:v>293</c:v>
                </c:pt>
                <c:pt idx="51">
                  <c:v>292.89999999999998</c:v>
                </c:pt>
                <c:pt idx="52">
                  <c:v>292.8</c:v>
                </c:pt>
                <c:pt idx="53">
                  <c:v>292.7</c:v>
                </c:pt>
                <c:pt idx="54">
                  <c:v>292.60000000000002</c:v>
                </c:pt>
                <c:pt idx="55">
                  <c:v>292.5</c:v>
                </c:pt>
                <c:pt idx="56">
                  <c:v>292.39999999999998</c:v>
                </c:pt>
                <c:pt idx="57">
                  <c:v>292.3</c:v>
                </c:pt>
                <c:pt idx="58">
                  <c:v>292.2</c:v>
                </c:pt>
                <c:pt idx="59">
                  <c:v>292.10000000000002</c:v>
                </c:pt>
                <c:pt idx="60">
                  <c:v>292</c:v>
                </c:pt>
                <c:pt idx="61">
                  <c:v>291.89999999999998</c:v>
                </c:pt>
                <c:pt idx="62">
                  <c:v>291.8</c:v>
                </c:pt>
                <c:pt idx="63">
                  <c:v>291.7</c:v>
                </c:pt>
                <c:pt idx="64">
                  <c:v>291.60000000000002</c:v>
                </c:pt>
                <c:pt idx="65">
                  <c:v>291.5</c:v>
                </c:pt>
                <c:pt idx="66">
                  <c:v>291.39999999999998</c:v>
                </c:pt>
                <c:pt idx="67">
                  <c:v>291.3</c:v>
                </c:pt>
                <c:pt idx="68">
                  <c:v>291.2</c:v>
                </c:pt>
                <c:pt idx="69">
                  <c:v>291.10000000000002</c:v>
                </c:pt>
                <c:pt idx="70">
                  <c:v>291</c:v>
                </c:pt>
                <c:pt idx="71">
                  <c:v>290.89999999999998</c:v>
                </c:pt>
                <c:pt idx="72">
                  <c:v>290.8</c:v>
                </c:pt>
                <c:pt idx="73">
                  <c:v>290.7</c:v>
                </c:pt>
                <c:pt idx="74">
                  <c:v>290.60000000000002</c:v>
                </c:pt>
                <c:pt idx="75">
                  <c:v>290.5</c:v>
                </c:pt>
                <c:pt idx="76">
                  <c:v>290.39999999999998</c:v>
                </c:pt>
                <c:pt idx="77">
                  <c:v>290.3</c:v>
                </c:pt>
                <c:pt idx="78">
                  <c:v>290.2</c:v>
                </c:pt>
                <c:pt idx="79">
                  <c:v>290.10000000000002</c:v>
                </c:pt>
                <c:pt idx="80">
                  <c:v>290</c:v>
                </c:pt>
                <c:pt idx="81">
                  <c:v>289.89999999999998</c:v>
                </c:pt>
                <c:pt idx="82">
                  <c:v>289.8</c:v>
                </c:pt>
                <c:pt idx="83">
                  <c:v>289.7</c:v>
                </c:pt>
                <c:pt idx="84">
                  <c:v>289.60000000000002</c:v>
                </c:pt>
                <c:pt idx="85">
                  <c:v>289.5</c:v>
                </c:pt>
                <c:pt idx="86">
                  <c:v>289.39999999999998</c:v>
                </c:pt>
                <c:pt idx="87">
                  <c:v>289.3</c:v>
                </c:pt>
                <c:pt idx="88">
                  <c:v>289.2</c:v>
                </c:pt>
                <c:pt idx="89">
                  <c:v>289.10000000000002</c:v>
                </c:pt>
                <c:pt idx="90">
                  <c:v>289</c:v>
                </c:pt>
                <c:pt idx="91">
                  <c:v>288.89999999999998</c:v>
                </c:pt>
                <c:pt idx="92">
                  <c:v>288.8</c:v>
                </c:pt>
                <c:pt idx="93">
                  <c:v>288.7</c:v>
                </c:pt>
                <c:pt idx="94">
                  <c:v>288.60000000000002</c:v>
                </c:pt>
                <c:pt idx="95">
                  <c:v>288.5</c:v>
                </c:pt>
                <c:pt idx="96">
                  <c:v>288.39999999999998</c:v>
                </c:pt>
                <c:pt idx="97">
                  <c:v>288.3</c:v>
                </c:pt>
                <c:pt idx="98">
                  <c:v>288.2</c:v>
                </c:pt>
                <c:pt idx="99">
                  <c:v>288.10000000000002</c:v>
                </c:pt>
                <c:pt idx="100">
                  <c:v>288</c:v>
                </c:pt>
                <c:pt idx="101">
                  <c:v>287.89999999999998</c:v>
                </c:pt>
                <c:pt idx="102">
                  <c:v>287.8</c:v>
                </c:pt>
                <c:pt idx="103">
                  <c:v>287.7</c:v>
                </c:pt>
                <c:pt idx="104">
                  <c:v>287.60000000000002</c:v>
                </c:pt>
                <c:pt idx="105">
                  <c:v>287.5</c:v>
                </c:pt>
                <c:pt idx="106">
                  <c:v>287.39999999999998</c:v>
                </c:pt>
                <c:pt idx="107">
                  <c:v>287.3</c:v>
                </c:pt>
                <c:pt idx="108">
                  <c:v>287.2</c:v>
                </c:pt>
                <c:pt idx="109">
                  <c:v>287.10000000000002</c:v>
                </c:pt>
                <c:pt idx="110">
                  <c:v>287</c:v>
                </c:pt>
                <c:pt idx="111">
                  <c:v>286.89999999999998</c:v>
                </c:pt>
                <c:pt idx="112">
                  <c:v>286.8</c:v>
                </c:pt>
                <c:pt idx="113">
                  <c:v>286.7</c:v>
                </c:pt>
                <c:pt idx="114">
                  <c:v>286.60000000000002</c:v>
                </c:pt>
                <c:pt idx="115">
                  <c:v>286.5</c:v>
                </c:pt>
                <c:pt idx="116">
                  <c:v>286.39999999999998</c:v>
                </c:pt>
                <c:pt idx="117">
                  <c:v>286.3</c:v>
                </c:pt>
                <c:pt idx="118">
                  <c:v>286.2</c:v>
                </c:pt>
                <c:pt idx="119">
                  <c:v>286.10000000000002</c:v>
                </c:pt>
                <c:pt idx="120">
                  <c:v>286</c:v>
                </c:pt>
                <c:pt idx="121">
                  <c:v>285.89999999999998</c:v>
                </c:pt>
                <c:pt idx="122">
                  <c:v>285.8</c:v>
                </c:pt>
                <c:pt idx="123">
                  <c:v>285.7</c:v>
                </c:pt>
                <c:pt idx="124">
                  <c:v>285.60000000000002</c:v>
                </c:pt>
                <c:pt idx="125">
                  <c:v>285.5</c:v>
                </c:pt>
                <c:pt idx="126">
                  <c:v>285.39999999999998</c:v>
                </c:pt>
                <c:pt idx="127">
                  <c:v>285.3</c:v>
                </c:pt>
                <c:pt idx="128">
                  <c:v>285.2</c:v>
                </c:pt>
                <c:pt idx="129">
                  <c:v>285.10000000000002</c:v>
                </c:pt>
                <c:pt idx="130">
                  <c:v>285</c:v>
                </c:pt>
                <c:pt idx="131">
                  <c:v>284.89999999999998</c:v>
                </c:pt>
                <c:pt idx="132">
                  <c:v>284.8</c:v>
                </c:pt>
                <c:pt idx="133">
                  <c:v>284.7</c:v>
                </c:pt>
                <c:pt idx="134">
                  <c:v>284.60000000000002</c:v>
                </c:pt>
                <c:pt idx="135">
                  <c:v>284.5</c:v>
                </c:pt>
                <c:pt idx="136">
                  <c:v>284.39999999999998</c:v>
                </c:pt>
                <c:pt idx="137">
                  <c:v>284.3</c:v>
                </c:pt>
                <c:pt idx="138">
                  <c:v>284.2</c:v>
                </c:pt>
                <c:pt idx="139">
                  <c:v>284.10000000000002</c:v>
                </c:pt>
                <c:pt idx="140">
                  <c:v>284</c:v>
                </c:pt>
                <c:pt idx="141">
                  <c:v>283.89999999999998</c:v>
                </c:pt>
                <c:pt idx="142">
                  <c:v>283.8</c:v>
                </c:pt>
                <c:pt idx="143">
                  <c:v>283.7</c:v>
                </c:pt>
                <c:pt idx="144">
                  <c:v>283.60000000000002</c:v>
                </c:pt>
                <c:pt idx="145">
                  <c:v>283.5</c:v>
                </c:pt>
                <c:pt idx="146">
                  <c:v>283.39999999999998</c:v>
                </c:pt>
                <c:pt idx="147">
                  <c:v>283.3</c:v>
                </c:pt>
                <c:pt idx="148">
                  <c:v>283.2</c:v>
                </c:pt>
                <c:pt idx="149">
                  <c:v>283.10000000000002</c:v>
                </c:pt>
                <c:pt idx="150">
                  <c:v>283</c:v>
                </c:pt>
                <c:pt idx="151">
                  <c:v>282.89999999999998</c:v>
                </c:pt>
                <c:pt idx="152">
                  <c:v>282.8</c:v>
                </c:pt>
                <c:pt idx="153">
                  <c:v>282.7</c:v>
                </c:pt>
                <c:pt idx="154">
                  <c:v>282.60000000000002</c:v>
                </c:pt>
                <c:pt idx="155">
                  <c:v>282.5</c:v>
                </c:pt>
                <c:pt idx="156">
                  <c:v>282.39999999999998</c:v>
                </c:pt>
                <c:pt idx="157">
                  <c:v>282.3</c:v>
                </c:pt>
                <c:pt idx="158">
                  <c:v>282.2</c:v>
                </c:pt>
                <c:pt idx="159">
                  <c:v>282.10000000000002</c:v>
                </c:pt>
                <c:pt idx="160">
                  <c:v>282</c:v>
                </c:pt>
                <c:pt idx="161">
                  <c:v>281.89999999999998</c:v>
                </c:pt>
                <c:pt idx="162">
                  <c:v>281.8</c:v>
                </c:pt>
                <c:pt idx="163">
                  <c:v>281.7</c:v>
                </c:pt>
                <c:pt idx="164">
                  <c:v>281.60000000000002</c:v>
                </c:pt>
                <c:pt idx="165">
                  <c:v>281.5</c:v>
                </c:pt>
                <c:pt idx="166">
                  <c:v>281.39999999999998</c:v>
                </c:pt>
                <c:pt idx="167">
                  <c:v>281.3</c:v>
                </c:pt>
                <c:pt idx="168">
                  <c:v>281.2</c:v>
                </c:pt>
                <c:pt idx="169">
                  <c:v>281.10000000000002</c:v>
                </c:pt>
                <c:pt idx="170">
                  <c:v>281</c:v>
                </c:pt>
                <c:pt idx="171">
                  <c:v>280.89999999999998</c:v>
                </c:pt>
                <c:pt idx="172">
                  <c:v>280.8</c:v>
                </c:pt>
                <c:pt idx="173">
                  <c:v>280.7</c:v>
                </c:pt>
                <c:pt idx="174">
                  <c:v>280.60000000000002</c:v>
                </c:pt>
                <c:pt idx="175">
                  <c:v>280.5</c:v>
                </c:pt>
                <c:pt idx="176">
                  <c:v>280.39999999999998</c:v>
                </c:pt>
                <c:pt idx="177">
                  <c:v>280.3</c:v>
                </c:pt>
                <c:pt idx="178">
                  <c:v>280.2</c:v>
                </c:pt>
                <c:pt idx="179">
                  <c:v>280.10000000000002</c:v>
                </c:pt>
                <c:pt idx="180">
                  <c:v>280</c:v>
                </c:pt>
                <c:pt idx="181">
                  <c:v>279.89999999999998</c:v>
                </c:pt>
                <c:pt idx="182">
                  <c:v>279.8</c:v>
                </c:pt>
                <c:pt idx="183">
                  <c:v>279.7</c:v>
                </c:pt>
                <c:pt idx="184">
                  <c:v>279.60000000000002</c:v>
                </c:pt>
                <c:pt idx="185">
                  <c:v>279.5</c:v>
                </c:pt>
                <c:pt idx="186">
                  <c:v>279.39999999999998</c:v>
                </c:pt>
                <c:pt idx="187">
                  <c:v>279.3</c:v>
                </c:pt>
                <c:pt idx="188">
                  <c:v>279.2</c:v>
                </c:pt>
                <c:pt idx="189">
                  <c:v>279.10000000000002</c:v>
                </c:pt>
                <c:pt idx="190">
                  <c:v>279</c:v>
                </c:pt>
                <c:pt idx="191">
                  <c:v>278.89999999999998</c:v>
                </c:pt>
                <c:pt idx="192">
                  <c:v>278.8</c:v>
                </c:pt>
                <c:pt idx="193">
                  <c:v>278.7</c:v>
                </c:pt>
                <c:pt idx="194">
                  <c:v>278.60000000000002</c:v>
                </c:pt>
                <c:pt idx="195">
                  <c:v>278.5</c:v>
                </c:pt>
                <c:pt idx="196">
                  <c:v>278.39999999999998</c:v>
                </c:pt>
                <c:pt idx="197">
                  <c:v>278.3</c:v>
                </c:pt>
                <c:pt idx="198">
                  <c:v>278.2</c:v>
                </c:pt>
                <c:pt idx="199">
                  <c:v>278.10000000000002</c:v>
                </c:pt>
                <c:pt idx="200">
                  <c:v>278</c:v>
                </c:pt>
              </c:numCache>
            </c:numRef>
          </c:xVal>
          <c:yVal>
            <c:numRef>
              <c:f>' Shift - C1s'!$T$3:$T$203</c:f>
              <c:numCache>
                <c:formatCode>0.00E+00</c:formatCode>
                <c:ptCount val="201"/>
                <c:pt idx="0">
                  <c:v>8.2881844351721384E-2</c:v>
                </c:pt>
                <c:pt idx="1">
                  <c:v>7.6358109005026487E-2</c:v>
                </c:pt>
                <c:pt idx="2">
                  <c:v>7.0987889698885281E-2</c:v>
                </c:pt>
                <c:pt idx="3">
                  <c:v>7.3332493160951195E-2</c:v>
                </c:pt>
                <c:pt idx="4">
                  <c:v>7.7102072111423295E-2</c:v>
                </c:pt>
                <c:pt idx="5">
                  <c:v>7.7345166410737548E-2</c:v>
                </c:pt>
                <c:pt idx="6">
                  <c:v>7.7858973706626977E-2</c:v>
                </c:pt>
                <c:pt idx="7">
                  <c:v>7.9152822587317068E-2</c:v>
                </c:pt>
                <c:pt idx="8">
                  <c:v>7.2242674296062237E-2</c:v>
                </c:pt>
                <c:pt idx="9">
                  <c:v>7.9154066672779272E-2</c:v>
                </c:pt>
                <c:pt idx="10">
                  <c:v>7.9048319408492093E-2</c:v>
                </c:pt>
                <c:pt idx="11">
                  <c:v>8.0849008706483289E-2</c:v>
                </c:pt>
                <c:pt idx="12">
                  <c:v>7.8585519616552954E-2</c:v>
                </c:pt>
                <c:pt idx="13">
                  <c:v>7.494656963961209E-2</c:v>
                </c:pt>
                <c:pt idx="14">
                  <c:v>7.4440226856495859E-2</c:v>
                </c:pt>
                <c:pt idx="15">
                  <c:v>7.7447181418638128E-2</c:v>
                </c:pt>
                <c:pt idx="16">
                  <c:v>7.6446190255750376E-2</c:v>
                </c:pt>
                <c:pt idx="17">
                  <c:v>7.6720137874527264E-2</c:v>
                </c:pt>
                <c:pt idx="18">
                  <c:v>7.2095872211522402E-2</c:v>
                </c:pt>
                <c:pt idx="19">
                  <c:v>7.8102316823033702E-2</c:v>
                </c:pt>
                <c:pt idx="20">
                  <c:v>8.3994305572022421E-2</c:v>
                </c:pt>
                <c:pt idx="21">
                  <c:v>8.9269227931758927E-2</c:v>
                </c:pt>
                <c:pt idx="22">
                  <c:v>7.8898282701750547E-2</c:v>
                </c:pt>
                <c:pt idx="23">
                  <c:v>7.8808210914287122E-2</c:v>
                </c:pt>
                <c:pt idx="24">
                  <c:v>8.1167743401899445E-2</c:v>
                </c:pt>
                <c:pt idx="25">
                  <c:v>8.2023425382801995E-2</c:v>
                </c:pt>
                <c:pt idx="26">
                  <c:v>7.899681427035693E-2</c:v>
                </c:pt>
                <c:pt idx="27">
                  <c:v>8.1734797555571129E-2</c:v>
                </c:pt>
                <c:pt idx="28">
                  <c:v>7.9339933040832256E-2</c:v>
                </c:pt>
                <c:pt idx="29">
                  <c:v>8.6252818320103938E-2</c:v>
                </c:pt>
                <c:pt idx="30">
                  <c:v>7.864523571873866E-2</c:v>
                </c:pt>
                <c:pt idx="31">
                  <c:v>8.1527035283383398E-2</c:v>
                </c:pt>
                <c:pt idx="32">
                  <c:v>8.3140116493674518E-2</c:v>
                </c:pt>
                <c:pt idx="33">
                  <c:v>8.2903740255856118E-2</c:v>
                </c:pt>
                <c:pt idx="34">
                  <c:v>9.1921369320081173E-2</c:v>
                </c:pt>
                <c:pt idx="35">
                  <c:v>8.6905465553575117E-2</c:v>
                </c:pt>
                <c:pt idx="36">
                  <c:v>9.2074391831932015E-2</c:v>
                </c:pt>
                <c:pt idx="37">
                  <c:v>8.4152802059906953E-2</c:v>
                </c:pt>
                <c:pt idx="38">
                  <c:v>8.9843248964018935E-2</c:v>
                </c:pt>
                <c:pt idx="39">
                  <c:v>8.7405339092287884E-2</c:v>
                </c:pt>
                <c:pt idx="40">
                  <c:v>8.5393652899907233E-2</c:v>
                </c:pt>
                <c:pt idx="41">
                  <c:v>8.7189117038957167E-2</c:v>
                </c:pt>
                <c:pt idx="42">
                  <c:v>8.8515063324572069E-2</c:v>
                </c:pt>
                <c:pt idx="43">
                  <c:v>9.1397858157586567E-2</c:v>
                </c:pt>
                <c:pt idx="44">
                  <c:v>9.7198779850742087E-2</c:v>
                </c:pt>
                <c:pt idx="45">
                  <c:v>9.8070883759745708E-2</c:v>
                </c:pt>
                <c:pt idx="46">
                  <c:v>9.746576059093065E-2</c:v>
                </c:pt>
                <c:pt idx="47">
                  <c:v>8.9009214070158701E-2</c:v>
                </c:pt>
                <c:pt idx="48">
                  <c:v>9.4554102975193066E-2</c:v>
                </c:pt>
                <c:pt idx="49">
                  <c:v>8.9550888880401469E-2</c:v>
                </c:pt>
                <c:pt idx="50">
                  <c:v>8.9586469724620435E-2</c:v>
                </c:pt>
                <c:pt idx="51">
                  <c:v>9.0446132779002042E-2</c:v>
                </c:pt>
                <c:pt idx="52">
                  <c:v>9.5324191876296108E-2</c:v>
                </c:pt>
                <c:pt idx="53">
                  <c:v>9.6761608219324308E-2</c:v>
                </c:pt>
                <c:pt idx="54">
                  <c:v>0.1033838751346256</c:v>
                </c:pt>
                <c:pt idx="55">
                  <c:v>9.9319447929611643E-2</c:v>
                </c:pt>
                <c:pt idx="56">
                  <c:v>9.5397592918566018E-2</c:v>
                </c:pt>
                <c:pt idx="57">
                  <c:v>8.6484964667350839E-2</c:v>
                </c:pt>
                <c:pt idx="58">
                  <c:v>0.10695564449660756</c:v>
                </c:pt>
                <c:pt idx="59">
                  <c:v>9.8052968929090004E-2</c:v>
                </c:pt>
                <c:pt idx="60">
                  <c:v>9.8155730388267873E-2</c:v>
                </c:pt>
                <c:pt idx="61">
                  <c:v>9.4937778931736161E-2</c:v>
                </c:pt>
                <c:pt idx="62">
                  <c:v>9.7528462498225638E-2</c:v>
                </c:pt>
                <c:pt idx="63">
                  <c:v>0.10161478560737434</c:v>
                </c:pt>
                <c:pt idx="64">
                  <c:v>0.10664263259431755</c:v>
                </c:pt>
                <c:pt idx="65">
                  <c:v>0.10911612331026757</c:v>
                </c:pt>
                <c:pt idx="66">
                  <c:v>0.1130379783213132</c:v>
                </c:pt>
                <c:pt idx="67">
                  <c:v>0.10890711695261765</c:v>
                </c:pt>
                <c:pt idx="68">
                  <c:v>0.10737564774864697</c:v>
                </c:pt>
                <c:pt idx="69">
                  <c:v>0.10729403574232652</c:v>
                </c:pt>
                <c:pt idx="70">
                  <c:v>0.11336442634659499</c:v>
                </c:pt>
                <c:pt idx="71">
                  <c:v>0.10670881794090668</c:v>
                </c:pt>
                <c:pt idx="72">
                  <c:v>0.11236443045207702</c:v>
                </c:pt>
                <c:pt idx="73">
                  <c:v>0.12371919846559476</c:v>
                </c:pt>
                <c:pt idx="74">
                  <c:v>0.12345420826214575</c:v>
                </c:pt>
                <c:pt idx="75">
                  <c:v>0.12746563742646991</c:v>
                </c:pt>
                <c:pt idx="76">
                  <c:v>0.11862566376624729</c:v>
                </c:pt>
                <c:pt idx="77">
                  <c:v>0.12861691411319162</c:v>
                </c:pt>
                <c:pt idx="78">
                  <c:v>0.12292845774581916</c:v>
                </c:pt>
                <c:pt idx="79">
                  <c:v>0.12533750483482714</c:v>
                </c:pt>
                <c:pt idx="80">
                  <c:v>0.14049992081396034</c:v>
                </c:pt>
                <c:pt idx="81">
                  <c:v>0.12806155436286465</c:v>
                </c:pt>
                <c:pt idx="82">
                  <c:v>0.14292912208745601</c:v>
                </c:pt>
                <c:pt idx="83">
                  <c:v>0.14178754926733941</c:v>
                </c:pt>
                <c:pt idx="84">
                  <c:v>0.14582460659218494</c:v>
                </c:pt>
                <c:pt idx="85">
                  <c:v>0.15375191915733616</c:v>
                </c:pt>
                <c:pt idx="86">
                  <c:v>0.15148071673754016</c:v>
                </c:pt>
                <c:pt idx="87">
                  <c:v>0.15177382327243497</c:v>
                </c:pt>
                <c:pt idx="88">
                  <c:v>0.16470111531017603</c:v>
                </c:pt>
                <c:pt idx="89">
                  <c:v>0.16177826092527864</c:v>
                </c:pt>
                <c:pt idx="90">
                  <c:v>0.17513227427655498</c:v>
                </c:pt>
                <c:pt idx="91">
                  <c:v>0.18073563519831284</c:v>
                </c:pt>
                <c:pt idx="92">
                  <c:v>0.16672325182043918</c:v>
                </c:pt>
                <c:pt idx="93">
                  <c:v>0.16915693180159874</c:v>
                </c:pt>
                <c:pt idx="94">
                  <c:v>0.19257111783442543</c:v>
                </c:pt>
                <c:pt idx="95">
                  <c:v>0.20253997464305015</c:v>
                </c:pt>
                <c:pt idx="96">
                  <c:v>0.19643027093817605</c:v>
                </c:pt>
                <c:pt idx="97">
                  <c:v>0.19289582414006018</c:v>
                </c:pt>
                <c:pt idx="98">
                  <c:v>0.20733965635622548</c:v>
                </c:pt>
                <c:pt idx="99">
                  <c:v>0.21265563353621467</c:v>
                </c:pt>
                <c:pt idx="100">
                  <c:v>0.21421322853489158</c:v>
                </c:pt>
                <c:pt idx="101">
                  <c:v>0.2199143745739785</c:v>
                </c:pt>
                <c:pt idx="102">
                  <c:v>0.22982351528041753</c:v>
                </c:pt>
                <c:pt idx="103">
                  <c:v>0.23965154161472094</c:v>
                </c:pt>
                <c:pt idx="104">
                  <c:v>0.25694258781968177</c:v>
                </c:pt>
                <c:pt idx="105">
                  <c:v>0.25940090069299293</c:v>
                </c:pt>
                <c:pt idx="106">
                  <c:v>0.27675340471978654</c:v>
                </c:pt>
                <c:pt idx="107">
                  <c:v>0.29940073647371196</c:v>
                </c:pt>
                <c:pt idx="108">
                  <c:v>0.3019934105769409</c:v>
                </c:pt>
                <c:pt idx="109">
                  <c:v>0.32038597005013542</c:v>
                </c:pt>
                <c:pt idx="110">
                  <c:v>0.33720600549910656</c:v>
                </c:pt>
                <c:pt idx="111">
                  <c:v>0.33424259392814143</c:v>
                </c:pt>
                <c:pt idx="112">
                  <c:v>0.37778807327613617</c:v>
                </c:pt>
                <c:pt idx="113">
                  <c:v>0.41391880326940689</c:v>
                </c:pt>
                <c:pt idx="114">
                  <c:v>0.44496868823504465</c:v>
                </c:pt>
                <c:pt idx="115">
                  <c:v>0.45418736150996153</c:v>
                </c:pt>
                <c:pt idx="116">
                  <c:v>0.50640909287135305</c:v>
                </c:pt>
                <c:pt idx="117">
                  <c:v>0.55813816638971248</c:v>
                </c:pt>
                <c:pt idx="118">
                  <c:v>0.5759111713027304</c:v>
                </c:pt>
                <c:pt idx="119">
                  <c:v>0.61023548920488391</c:v>
                </c:pt>
                <c:pt idx="120">
                  <c:v>0.6543756414038111</c:v>
                </c:pt>
                <c:pt idx="121">
                  <c:v>0.71049633660374367</c:v>
                </c:pt>
                <c:pt idx="122">
                  <c:v>0.7483961561242658</c:v>
                </c:pt>
                <c:pt idx="123">
                  <c:v>0.78451942160476329</c:v>
                </c:pt>
                <c:pt idx="124">
                  <c:v>0.86672858894707205</c:v>
                </c:pt>
                <c:pt idx="125">
                  <c:v>0.91950767059553007</c:v>
                </c:pt>
                <c:pt idx="126">
                  <c:v>0.94486959682798022</c:v>
                </c:pt>
                <c:pt idx="127">
                  <c:v>0.9600524158086936</c:v>
                </c:pt>
                <c:pt idx="128">
                  <c:v>0.99482958081908857</c:v>
                </c:pt>
                <c:pt idx="129">
                  <c:v>1</c:v>
                </c:pt>
                <c:pt idx="130">
                  <c:v>0.96772344676863109</c:v>
                </c:pt>
                <c:pt idx="131">
                  <c:v>0.91132905276701404</c:v>
                </c:pt>
                <c:pt idx="132">
                  <c:v>0.84985879007961274</c:v>
                </c:pt>
                <c:pt idx="133">
                  <c:v>0.77271802691031499</c:v>
                </c:pt>
                <c:pt idx="134">
                  <c:v>0.66250947215568778</c:v>
                </c:pt>
                <c:pt idx="135">
                  <c:v>0.56691643341100995</c:v>
                </c:pt>
                <c:pt idx="136">
                  <c:v>0.46325176818756536</c:v>
                </c:pt>
                <c:pt idx="137">
                  <c:v>0.39121673175514465</c:v>
                </c:pt>
                <c:pt idx="138">
                  <c:v>0.30853730010812347</c:v>
                </c:pt>
                <c:pt idx="139">
                  <c:v>0.24333726920504059</c:v>
                </c:pt>
                <c:pt idx="140">
                  <c:v>0.16672972106484263</c:v>
                </c:pt>
                <c:pt idx="141">
                  <c:v>0.13319514861409504</c:v>
                </c:pt>
                <c:pt idx="142">
                  <c:v>9.26543844744106E-2</c:v>
                </c:pt>
                <c:pt idx="143">
                  <c:v>7.2325779204937324E-2</c:v>
                </c:pt>
                <c:pt idx="144">
                  <c:v>5.8448752325351239E-2</c:v>
                </c:pt>
                <c:pt idx="145">
                  <c:v>3.3907424863769534E-2</c:v>
                </c:pt>
                <c:pt idx="146">
                  <c:v>2.0845771596110643E-2</c:v>
                </c:pt>
                <c:pt idx="147">
                  <c:v>1.86265719486347E-2</c:v>
                </c:pt>
                <c:pt idx="148">
                  <c:v>1.2409578313500333E-2</c:v>
                </c:pt>
                <c:pt idx="149">
                  <c:v>1.0759672173528028E-2</c:v>
                </c:pt>
                <c:pt idx="150">
                  <c:v>6.8553338857902171E-3</c:v>
                </c:pt>
                <c:pt idx="151">
                  <c:v>8.8851837259190155E-3</c:v>
                </c:pt>
                <c:pt idx="152">
                  <c:v>6.0793480195963367E-3</c:v>
                </c:pt>
                <c:pt idx="153">
                  <c:v>3.0504975533193254E-3</c:v>
                </c:pt>
                <c:pt idx="154">
                  <c:v>3.9819443388699706E-3</c:v>
                </c:pt>
                <c:pt idx="155">
                  <c:v>6.3657862564137279E-3</c:v>
                </c:pt>
                <c:pt idx="156">
                  <c:v>3.9374558427416259E-3</c:v>
                </c:pt>
                <c:pt idx="157">
                  <c:v>1.393699179886423E-3</c:v>
                </c:pt>
                <c:pt idx="158">
                  <c:v>7.7100952434507324E-4</c:v>
                </c:pt>
                <c:pt idx="159">
                  <c:v>3.9697025379219018E-3</c:v>
                </c:pt>
                <c:pt idx="160">
                  <c:v>3.5451459330908442E-3</c:v>
                </c:pt>
                <c:pt idx="161">
                  <c:v>7.9559265307818422E-4</c:v>
                </c:pt>
                <c:pt idx="162">
                  <c:v>2.1042461507684782E-3</c:v>
                </c:pt>
                <c:pt idx="163">
                  <c:v>2.9215356543074661E-3</c:v>
                </c:pt>
                <c:pt idx="164">
                  <c:v>4.9216767335988785E-3</c:v>
                </c:pt>
                <c:pt idx="165">
                  <c:v>9.2380810081272408E-4</c:v>
                </c:pt>
                <c:pt idx="166">
                  <c:v>1.9703825550355411E-3</c:v>
                </c:pt>
                <c:pt idx="167">
                  <c:v>8.0206189748163552E-4</c:v>
                </c:pt>
                <c:pt idx="168">
                  <c:v>-6.967376222516132E-4</c:v>
                </c:pt>
                <c:pt idx="169">
                  <c:v>1.8574942401953312E-3</c:v>
                </c:pt>
                <c:pt idx="170">
                  <c:v>0</c:v>
                </c:pt>
                <c:pt idx="171">
                  <c:v>4.0020487599391544E-3</c:v>
                </c:pt>
                <c:pt idx="172">
                  <c:v>1.4921561033650896E-3</c:v>
                </c:pt>
                <c:pt idx="173">
                  <c:v>1.0219415620712179E-3</c:v>
                </c:pt>
                <c:pt idx="174">
                  <c:v>-3.6725402844203282E-4</c:v>
                </c:pt>
                <c:pt idx="175">
                  <c:v>2.1191005311871698E-3</c:v>
                </c:pt>
                <c:pt idx="176">
                  <c:v>8.7513947753138177E-4</c:v>
                </c:pt>
                <c:pt idx="177">
                  <c:v>-1.828307995252073E-3</c:v>
                </c:pt>
                <c:pt idx="178">
                  <c:v>-8.135572471523818E-4</c:v>
                </c:pt>
                <c:pt idx="179">
                  <c:v>1.1514757403956915E-3</c:v>
                </c:pt>
                <c:pt idx="180">
                  <c:v>3.2391009093891504E-4</c:v>
                </c:pt>
                <c:pt idx="181">
                  <c:v>-2.9850586580075001E-4</c:v>
                </c:pt>
                <c:pt idx="182">
                  <c:v>-1.1913860020231319E-3</c:v>
                </c:pt>
                <c:pt idx="183">
                  <c:v>8.8043928160036152E-4</c:v>
                </c:pt>
                <c:pt idx="184">
                  <c:v>-4.5279734482304339E-4</c:v>
                </c:pt>
                <c:pt idx="185">
                  <c:v>1.3149236884197916E-3</c:v>
                </c:pt>
                <c:pt idx="186">
                  <c:v>2.0205938442900157E-3</c:v>
                </c:pt>
                <c:pt idx="187">
                  <c:v>2.2734915370464393E-3</c:v>
                </c:pt>
                <c:pt idx="188">
                  <c:v>-1.619998325460968E-3</c:v>
                </c:pt>
                <c:pt idx="189">
                  <c:v>-2.9808287674360146E-4</c:v>
                </c:pt>
                <c:pt idx="190">
                  <c:v>-6.28312921830503E-4</c:v>
                </c:pt>
                <c:pt idx="191">
                  <c:v>9.0997387047303644E-4</c:v>
                </c:pt>
                <c:pt idx="192">
                  <c:v>1.2570239510089151E-4</c:v>
                </c:pt>
                <c:pt idx="193">
                  <c:v>-3.4717448908209325E-4</c:v>
                </c:pt>
                <c:pt idx="194">
                  <c:v>1.4764806265413436E-3</c:v>
                </c:pt>
                <c:pt idx="195">
                  <c:v>3.2338757504479055E-4</c:v>
                </c:pt>
                <c:pt idx="196">
                  <c:v>-2.3754070181100282E-3</c:v>
                </c:pt>
                <c:pt idx="197">
                  <c:v>6.2129627982367619E-5</c:v>
                </c:pt>
                <c:pt idx="198">
                  <c:v>-1.5083292143737187E-4</c:v>
                </c:pt>
                <c:pt idx="199">
                  <c:v>-2.5453988556653186E-4</c:v>
                </c:pt>
                <c:pt idx="200">
                  <c:v>1.113456488670793E-4</c:v>
                </c:pt>
              </c:numCache>
            </c:numRef>
          </c:yVal>
          <c:smooth val="1"/>
        </c:ser>
        <c:ser>
          <c:idx val="6"/>
          <c:order val="6"/>
          <c:tx>
            <c:strRef>
              <c:f>' Shift - C1s'!$S$2</c:f>
              <c:strCache>
                <c:ptCount val="1"/>
                <c:pt idx="0">
                  <c:v>PLD_aC_05_flat</c:v>
                </c:pt>
              </c:strCache>
              <c:extLst xmlns:c15="http://schemas.microsoft.com/office/drawing/2012/chart"/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 Shift - C1s'!$P$3:$P$203</c:f>
              <c:numCache>
                <c:formatCode>General</c:formatCode>
                <c:ptCount val="201"/>
                <c:pt idx="0">
                  <c:v>298</c:v>
                </c:pt>
                <c:pt idx="1">
                  <c:v>297.89999999999998</c:v>
                </c:pt>
                <c:pt idx="2">
                  <c:v>297.8</c:v>
                </c:pt>
                <c:pt idx="3">
                  <c:v>297.7</c:v>
                </c:pt>
                <c:pt idx="4">
                  <c:v>297.60000000000002</c:v>
                </c:pt>
                <c:pt idx="5">
                  <c:v>297.5</c:v>
                </c:pt>
                <c:pt idx="6">
                  <c:v>297.39999999999998</c:v>
                </c:pt>
                <c:pt idx="7">
                  <c:v>297.3</c:v>
                </c:pt>
                <c:pt idx="8">
                  <c:v>297.2</c:v>
                </c:pt>
                <c:pt idx="9">
                  <c:v>297.10000000000002</c:v>
                </c:pt>
                <c:pt idx="10">
                  <c:v>297</c:v>
                </c:pt>
                <c:pt idx="11">
                  <c:v>296.89999999999998</c:v>
                </c:pt>
                <c:pt idx="12">
                  <c:v>296.8</c:v>
                </c:pt>
                <c:pt idx="13">
                  <c:v>296.7</c:v>
                </c:pt>
                <c:pt idx="14">
                  <c:v>296.60000000000002</c:v>
                </c:pt>
                <c:pt idx="15">
                  <c:v>296.5</c:v>
                </c:pt>
                <c:pt idx="16">
                  <c:v>296.39999999999998</c:v>
                </c:pt>
                <c:pt idx="17">
                  <c:v>296.3</c:v>
                </c:pt>
                <c:pt idx="18">
                  <c:v>296.2</c:v>
                </c:pt>
                <c:pt idx="19">
                  <c:v>296.10000000000002</c:v>
                </c:pt>
                <c:pt idx="20">
                  <c:v>296</c:v>
                </c:pt>
                <c:pt idx="21">
                  <c:v>295.89999999999998</c:v>
                </c:pt>
                <c:pt idx="22">
                  <c:v>295.8</c:v>
                </c:pt>
                <c:pt idx="23">
                  <c:v>295.7</c:v>
                </c:pt>
                <c:pt idx="24">
                  <c:v>295.60000000000002</c:v>
                </c:pt>
                <c:pt idx="25">
                  <c:v>295.5</c:v>
                </c:pt>
                <c:pt idx="26">
                  <c:v>295.39999999999998</c:v>
                </c:pt>
                <c:pt idx="27">
                  <c:v>295.3</c:v>
                </c:pt>
                <c:pt idx="28">
                  <c:v>295.2</c:v>
                </c:pt>
                <c:pt idx="29">
                  <c:v>295.10000000000002</c:v>
                </c:pt>
                <c:pt idx="30">
                  <c:v>295</c:v>
                </c:pt>
                <c:pt idx="31">
                  <c:v>294.89999999999998</c:v>
                </c:pt>
                <c:pt idx="32">
                  <c:v>294.8</c:v>
                </c:pt>
                <c:pt idx="33">
                  <c:v>294.7</c:v>
                </c:pt>
                <c:pt idx="34">
                  <c:v>294.60000000000002</c:v>
                </c:pt>
                <c:pt idx="35">
                  <c:v>294.5</c:v>
                </c:pt>
                <c:pt idx="36">
                  <c:v>294.39999999999998</c:v>
                </c:pt>
                <c:pt idx="37">
                  <c:v>294.3</c:v>
                </c:pt>
                <c:pt idx="38">
                  <c:v>294.2</c:v>
                </c:pt>
                <c:pt idx="39">
                  <c:v>294.10000000000002</c:v>
                </c:pt>
                <c:pt idx="40">
                  <c:v>294</c:v>
                </c:pt>
                <c:pt idx="41">
                  <c:v>293.89999999999998</c:v>
                </c:pt>
                <c:pt idx="42">
                  <c:v>293.8</c:v>
                </c:pt>
                <c:pt idx="43">
                  <c:v>293.7</c:v>
                </c:pt>
                <c:pt idx="44">
                  <c:v>293.60000000000002</c:v>
                </c:pt>
                <c:pt idx="45">
                  <c:v>293.5</c:v>
                </c:pt>
                <c:pt idx="46">
                  <c:v>293.39999999999998</c:v>
                </c:pt>
                <c:pt idx="47">
                  <c:v>293.3</c:v>
                </c:pt>
                <c:pt idx="48">
                  <c:v>293.2</c:v>
                </c:pt>
                <c:pt idx="49">
                  <c:v>293.10000000000002</c:v>
                </c:pt>
                <c:pt idx="50">
                  <c:v>293</c:v>
                </c:pt>
                <c:pt idx="51">
                  <c:v>292.89999999999998</c:v>
                </c:pt>
                <c:pt idx="52">
                  <c:v>292.8</c:v>
                </c:pt>
                <c:pt idx="53">
                  <c:v>292.7</c:v>
                </c:pt>
                <c:pt idx="54">
                  <c:v>292.60000000000002</c:v>
                </c:pt>
                <c:pt idx="55">
                  <c:v>292.5</c:v>
                </c:pt>
                <c:pt idx="56">
                  <c:v>292.39999999999998</c:v>
                </c:pt>
                <c:pt idx="57">
                  <c:v>292.3</c:v>
                </c:pt>
                <c:pt idx="58">
                  <c:v>292.2</c:v>
                </c:pt>
                <c:pt idx="59">
                  <c:v>292.10000000000002</c:v>
                </c:pt>
                <c:pt idx="60">
                  <c:v>292</c:v>
                </c:pt>
                <c:pt idx="61">
                  <c:v>291.89999999999998</c:v>
                </c:pt>
                <c:pt idx="62">
                  <c:v>291.8</c:v>
                </c:pt>
                <c:pt idx="63">
                  <c:v>291.7</c:v>
                </c:pt>
                <c:pt idx="64">
                  <c:v>291.60000000000002</c:v>
                </c:pt>
                <c:pt idx="65">
                  <c:v>291.5</c:v>
                </c:pt>
                <c:pt idx="66">
                  <c:v>291.39999999999998</c:v>
                </c:pt>
                <c:pt idx="67">
                  <c:v>291.3</c:v>
                </c:pt>
                <c:pt idx="68">
                  <c:v>291.2</c:v>
                </c:pt>
                <c:pt idx="69">
                  <c:v>291.10000000000002</c:v>
                </c:pt>
                <c:pt idx="70">
                  <c:v>291</c:v>
                </c:pt>
                <c:pt idx="71">
                  <c:v>290.89999999999998</c:v>
                </c:pt>
                <c:pt idx="72">
                  <c:v>290.8</c:v>
                </c:pt>
                <c:pt idx="73">
                  <c:v>290.7</c:v>
                </c:pt>
                <c:pt idx="74">
                  <c:v>290.60000000000002</c:v>
                </c:pt>
                <c:pt idx="75">
                  <c:v>290.5</c:v>
                </c:pt>
                <c:pt idx="76">
                  <c:v>290.39999999999998</c:v>
                </c:pt>
                <c:pt idx="77">
                  <c:v>290.3</c:v>
                </c:pt>
                <c:pt idx="78">
                  <c:v>290.2</c:v>
                </c:pt>
                <c:pt idx="79">
                  <c:v>290.10000000000002</c:v>
                </c:pt>
                <c:pt idx="80">
                  <c:v>290</c:v>
                </c:pt>
                <c:pt idx="81">
                  <c:v>289.89999999999998</c:v>
                </c:pt>
                <c:pt idx="82">
                  <c:v>289.8</c:v>
                </c:pt>
                <c:pt idx="83">
                  <c:v>289.7</c:v>
                </c:pt>
                <c:pt idx="84">
                  <c:v>289.60000000000002</c:v>
                </c:pt>
                <c:pt idx="85">
                  <c:v>289.5</c:v>
                </c:pt>
                <c:pt idx="86">
                  <c:v>289.39999999999998</c:v>
                </c:pt>
                <c:pt idx="87">
                  <c:v>289.3</c:v>
                </c:pt>
                <c:pt idx="88">
                  <c:v>289.2</c:v>
                </c:pt>
                <c:pt idx="89">
                  <c:v>289.10000000000002</c:v>
                </c:pt>
                <c:pt idx="90">
                  <c:v>289</c:v>
                </c:pt>
                <c:pt idx="91">
                  <c:v>288.89999999999998</c:v>
                </c:pt>
                <c:pt idx="92">
                  <c:v>288.8</c:v>
                </c:pt>
                <c:pt idx="93">
                  <c:v>288.7</c:v>
                </c:pt>
                <c:pt idx="94">
                  <c:v>288.60000000000002</c:v>
                </c:pt>
                <c:pt idx="95">
                  <c:v>288.5</c:v>
                </c:pt>
                <c:pt idx="96">
                  <c:v>288.39999999999998</c:v>
                </c:pt>
                <c:pt idx="97">
                  <c:v>288.3</c:v>
                </c:pt>
                <c:pt idx="98">
                  <c:v>288.2</c:v>
                </c:pt>
                <c:pt idx="99">
                  <c:v>288.10000000000002</c:v>
                </c:pt>
                <c:pt idx="100">
                  <c:v>288</c:v>
                </c:pt>
                <c:pt idx="101">
                  <c:v>287.89999999999998</c:v>
                </c:pt>
                <c:pt idx="102">
                  <c:v>287.8</c:v>
                </c:pt>
                <c:pt idx="103">
                  <c:v>287.7</c:v>
                </c:pt>
                <c:pt idx="104">
                  <c:v>287.60000000000002</c:v>
                </c:pt>
                <c:pt idx="105">
                  <c:v>287.5</c:v>
                </c:pt>
                <c:pt idx="106">
                  <c:v>287.39999999999998</c:v>
                </c:pt>
                <c:pt idx="107">
                  <c:v>287.3</c:v>
                </c:pt>
                <c:pt idx="108">
                  <c:v>287.2</c:v>
                </c:pt>
                <c:pt idx="109">
                  <c:v>287.10000000000002</c:v>
                </c:pt>
                <c:pt idx="110">
                  <c:v>287</c:v>
                </c:pt>
                <c:pt idx="111">
                  <c:v>286.89999999999998</c:v>
                </c:pt>
                <c:pt idx="112">
                  <c:v>286.8</c:v>
                </c:pt>
                <c:pt idx="113">
                  <c:v>286.7</c:v>
                </c:pt>
                <c:pt idx="114">
                  <c:v>286.60000000000002</c:v>
                </c:pt>
                <c:pt idx="115">
                  <c:v>286.5</c:v>
                </c:pt>
                <c:pt idx="116">
                  <c:v>286.39999999999998</c:v>
                </c:pt>
                <c:pt idx="117">
                  <c:v>286.3</c:v>
                </c:pt>
                <c:pt idx="118">
                  <c:v>286.2</c:v>
                </c:pt>
                <c:pt idx="119">
                  <c:v>286.10000000000002</c:v>
                </c:pt>
                <c:pt idx="120">
                  <c:v>286</c:v>
                </c:pt>
                <c:pt idx="121">
                  <c:v>285.89999999999998</c:v>
                </c:pt>
                <c:pt idx="122">
                  <c:v>285.8</c:v>
                </c:pt>
                <c:pt idx="123">
                  <c:v>285.7</c:v>
                </c:pt>
                <c:pt idx="124">
                  <c:v>285.60000000000002</c:v>
                </c:pt>
                <c:pt idx="125">
                  <c:v>285.5</c:v>
                </c:pt>
                <c:pt idx="126">
                  <c:v>285.39999999999998</c:v>
                </c:pt>
                <c:pt idx="127">
                  <c:v>285.3</c:v>
                </c:pt>
                <c:pt idx="128">
                  <c:v>285.2</c:v>
                </c:pt>
                <c:pt idx="129">
                  <c:v>285.10000000000002</c:v>
                </c:pt>
                <c:pt idx="130">
                  <c:v>285</c:v>
                </c:pt>
                <c:pt idx="131">
                  <c:v>284.89999999999998</c:v>
                </c:pt>
                <c:pt idx="132">
                  <c:v>284.8</c:v>
                </c:pt>
                <c:pt idx="133">
                  <c:v>284.7</c:v>
                </c:pt>
                <c:pt idx="134">
                  <c:v>284.60000000000002</c:v>
                </c:pt>
                <c:pt idx="135">
                  <c:v>284.5</c:v>
                </c:pt>
                <c:pt idx="136">
                  <c:v>284.39999999999998</c:v>
                </c:pt>
                <c:pt idx="137">
                  <c:v>284.3</c:v>
                </c:pt>
                <c:pt idx="138">
                  <c:v>284.2</c:v>
                </c:pt>
                <c:pt idx="139">
                  <c:v>284.10000000000002</c:v>
                </c:pt>
                <c:pt idx="140">
                  <c:v>284</c:v>
                </c:pt>
                <c:pt idx="141">
                  <c:v>283.89999999999998</c:v>
                </c:pt>
                <c:pt idx="142">
                  <c:v>283.8</c:v>
                </c:pt>
                <c:pt idx="143">
                  <c:v>283.7</c:v>
                </c:pt>
                <c:pt idx="144">
                  <c:v>283.60000000000002</c:v>
                </c:pt>
                <c:pt idx="145">
                  <c:v>283.5</c:v>
                </c:pt>
                <c:pt idx="146">
                  <c:v>283.39999999999998</c:v>
                </c:pt>
                <c:pt idx="147">
                  <c:v>283.3</c:v>
                </c:pt>
                <c:pt idx="148">
                  <c:v>283.2</c:v>
                </c:pt>
                <c:pt idx="149">
                  <c:v>283.10000000000002</c:v>
                </c:pt>
                <c:pt idx="150">
                  <c:v>283</c:v>
                </c:pt>
                <c:pt idx="151">
                  <c:v>282.89999999999998</c:v>
                </c:pt>
                <c:pt idx="152">
                  <c:v>282.8</c:v>
                </c:pt>
                <c:pt idx="153">
                  <c:v>282.7</c:v>
                </c:pt>
                <c:pt idx="154">
                  <c:v>282.60000000000002</c:v>
                </c:pt>
                <c:pt idx="155">
                  <c:v>282.5</c:v>
                </c:pt>
                <c:pt idx="156">
                  <c:v>282.39999999999998</c:v>
                </c:pt>
                <c:pt idx="157">
                  <c:v>282.3</c:v>
                </c:pt>
                <c:pt idx="158">
                  <c:v>282.2</c:v>
                </c:pt>
                <c:pt idx="159">
                  <c:v>282.10000000000002</c:v>
                </c:pt>
                <c:pt idx="160">
                  <c:v>282</c:v>
                </c:pt>
                <c:pt idx="161">
                  <c:v>281.89999999999998</c:v>
                </c:pt>
                <c:pt idx="162">
                  <c:v>281.8</c:v>
                </c:pt>
                <c:pt idx="163">
                  <c:v>281.7</c:v>
                </c:pt>
                <c:pt idx="164">
                  <c:v>281.60000000000002</c:v>
                </c:pt>
                <c:pt idx="165">
                  <c:v>281.5</c:v>
                </c:pt>
                <c:pt idx="166">
                  <c:v>281.39999999999998</c:v>
                </c:pt>
                <c:pt idx="167">
                  <c:v>281.3</c:v>
                </c:pt>
                <c:pt idx="168">
                  <c:v>281.2</c:v>
                </c:pt>
                <c:pt idx="169">
                  <c:v>281.10000000000002</c:v>
                </c:pt>
                <c:pt idx="170">
                  <c:v>281</c:v>
                </c:pt>
                <c:pt idx="171">
                  <c:v>280.89999999999998</c:v>
                </c:pt>
                <c:pt idx="172">
                  <c:v>280.8</c:v>
                </c:pt>
                <c:pt idx="173">
                  <c:v>280.7</c:v>
                </c:pt>
                <c:pt idx="174">
                  <c:v>280.60000000000002</c:v>
                </c:pt>
                <c:pt idx="175">
                  <c:v>280.5</c:v>
                </c:pt>
                <c:pt idx="176">
                  <c:v>280.39999999999998</c:v>
                </c:pt>
                <c:pt idx="177">
                  <c:v>280.3</c:v>
                </c:pt>
                <c:pt idx="178">
                  <c:v>280.2</c:v>
                </c:pt>
                <c:pt idx="179">
                  <c:v>280.10000000000002</c:v>
                </c:pt>
                <c:pt idx="180">
                  <c:v>280</c:v>
                </c:pt>
                <c:pt idx="181">
                  <c:v>279.89999999999998</c:v>
                </c:pt>
                <c:pt idx="182">
                  <c:v>279.8</c:v>
                </c:pt>
                <c:pt idx="183">
                  <c:v>279.7</c:v>
                </c:pt>
                <c:pt idx="184">
                  <c:v>279.60000000000002</c:v>
                </c:pt>
                <c:pt idx="185">
                  <c:v>279.5</c:v>
                </c:pt>
                <c:pt idx="186">
                  <c:v>279.39999999999998</c:v>
                </c:pt>
                <c:pt idx="187">
                  <c:v>279.3</c:v>
                </c:pt>
                <c:pt idx="188">
                  <c:v>279.2</c:v>
                </c:pt>
                <c:pt idx="189">
                  <c:v>279.10000000000002</c:v>
                </c:pt>
                <c:pt idx="190">
                  <c:v>279</c:v>
                </c:pt>
                <c:pt idx="191">
                  <c:v>278.89999999999998</c:v>
                </c:pt>
                <c:pt idx="192">
                  <c:v>278.8</c:v>
                </c:pt>
                <c:pt idx="193">
                  <c:v>278.7</c:v>
                </c:pt>
                <c:pt idx="194">
                  <c:v>278.60000000000002</c:v>
                </c:pt>
                <c:pt idx="195">
                  <c:v>278.5</c:v>
                </c:pt>
                <c:pt idx="196">
                  <c:v>278.39999999999998</c:v>
                </c:pt>
                <c:pt idx="197">
                  <c:v>278.3</c:v>
                </c:pt>
                <c:pt idx="198">
                  <c:v>278.2</c:v>
                </c:pt>
                <c:pt idx="199">
                  <c:v>278.10000000000002</c:v>
                </c:pt>
                <c:pt idx="200">
                  <c:v>278</c:v>
                </c:pt>
              </c:numCache>
            </c:numRef>
          </c:xVal>
          <c:yVal>
            <c:numRef>
              <c:f>' Shift - C1s'!$S$3:$S$203</c:f>
              <c:numCache>
                <c:formatCode>0.00E+00</c:formatCode>
                <c:ptCount val="201"/>
                <c:pt idx="0">
                  <c:v>5.3592965373728707E-2</c:v>
                </c:pt>
                <c:pt idx="1">
                  <c:v>5.0370150549695895E-2</c:v>
                </c:pt>
                <c:pt idx="2">
                  <c:v>5.1481807249490218E-2</c:v>
                </c:pt>
                <c:pt idx="3">
                  <c:v>5.1559120169079029E-2</c:v>
                </c:pt>
                <c:pt idx="4">
                  <c:v>5.6403032291050044E-2</c:v>
                </c:pt>
                <c:pt idx="5">
                  <c:v>5.3473388058098016E-2</c:v>
                </c:pt>
                <c:pt idx="6">
                  <c:v>5.4019320354287803E-2</c:v>
                </c:pt>
                <c:pt idx="7">
                  <c:v>6.2913810959355831E-2</c:v>
                </c:pt>
                <c:pt idx="8">
                  <c:v>5.9367106544192291E-2</c:v>
                </c:pt>
                <c:pt idx="9">
                  <c:v>5.4664419355336849E-2</c:v>
                </c:pt>
                <c:pt idx="10">
                  <c:v>5.6176247726922868E-2</c:v>
                </c:pt>
                <c:pt idx="11">
                  <c:v>5.76816848971562E-2</c:v>
                </c:pt>
                <c:pt idx="12">
                  <c:v>5.3134242050835098E-2</c:v>
                </c:pt>
                <c:pt idx="13">
                  <c:v>5.9203203154664007E-2</c:v>
                </c:pt>
                <c:pt idx="14">
                  <c:v>5.880241297951562E-2</c:v>
                </c:pt>
                <c:pt idx="15">
                  <c:v>4.6444097409083264E-2</c:v>
                </c:pt>
                <c:pt idx="16">
                  <c:v>5.1731682605601265E-2</c:v>
                </c:pt>
                <c:pt idx="17">
                  <c:v>4.5091636735742985E-2</c:v>
                </c:pt>
                <c:pt idx="18">
                  <c:v>4.9626297179358736E-2</c:v>
                </c:pt>
                <c:pt idx="19">
                  <c:v>5.7104621265345316E-2</c:v>
                </c:pt>
                <c:pt idx="20">
                  <c:v>5.3966541401181845E-2</c:v>
                </c:pt>
                <c:pt idx="21">
                  <c:v>5.576659233699495E-2</c:v>
                </c:pt>
                <c:pt idx="22">
                  <c:v>5.5075724087549328E-2</c:v>
                </c:pt>
                <c:pt idx="23">
                  <c:v>5.3716253709499666E-2</c:v>
                </c:pt>
                <c:pt idx="24">
                  <c:v>4.6463064845355714E-2</c:v>
                </c:pt>
                <c:pt idx="25">
                  <c:v>5.1843219377594722E-2</c:v>
                </c:pt>
                <c:pt idx="26">
                  <c:v>5.712977373518488E-2</c:v>
                </c:pt>
                <c:pt idx="27">
                  <c:v>4.9821538072293683E-2</c:v>
                </c:pt>
                <c:pt idx="28">
                  <c:v>4.9189221473949989E-2</c:v>
                </c:pt>
                <c:pt idx="29">
                  <c:v>5.6604045881980959E-2</c:v>
                </c:pt>
                <c:pt idx="30">
                  <c:v>4.9197468185372802E-2</c:v>
                </c:pt>
                <c:pt idx="31">
                  <c:v>5.051075697945475E-2</c:v>
                </c:pt>
                <c:pt idx="32">
                  <c:v>5.0454679341779662E-2</c:v>
                </c:pt>
                <c:pt idx="33">
                  <c:v>5.2500894613563547E-2</c:v>
                </c:pt>
                <c:pt idx="34">
                  <c:v>5.2132885116320797E-2</c:v>
                </c:pt>
                <c:pt idx="35">
                  <c:v>5.0522508543232252E-2</c:v>
                </c:pt>
                <c:pt idx="36">
                  <c:v>5.5474864920413161E-2</c:v>
                </c:pt>
                <c:pt idx="37">
                  <c:v>5.504397424857152E-2</c:v>
                </c:pt>
                <c:pt idx="38">
                  <c:v>5.0966800121135948E-2</c:v>
                </c:pt>
                <c:pt idx="39">
                  <c:v>5.1744052672735463E-2</c:v>
                </c:pt>
                <c:pt idx="40">
                  <c:v>5.2375132264365742E-2</c:v>
                </c:pt>
                <c:pt idx="41">
                  <c:v>5.9706871054811927E-2</c:v>
                </c:pt>
                <c:pt idx="42">
                  <c:v>5.0932370100945736E-2</c:v>
                </c:pt>
                <c:pt idx="43">
                  <c:v>5.0770116053702012E-2</c:v>
                </c:pt>
                <c:pt idx="44">
                  <c:v>4.9917612260369386E-2</c:v>
                </c:pt>
                <c:pt idx="45">
                  <c:v>5.3134242050835098E-2</c:v>
                </c:pt>
                <c:pt idx="46">
                  <c:v>5.4839249637500351E-2</c:v>
                </c:pt>
                <c:pt idx="47">
                  <c:v>5.2314725103193682E-2</c:v>
                </c:pt>
                <c:pt idx="48">
                  <c:v>5.6073576169708914E-2</c:v>
                </c:pt>
                <c:pt idx="49">
                  <c:v>5.0007089079306843E-2</c:v>
                </c:pt>
                <c:pt idx="50">
                  <c:v>5.1245745135012385E-2</c:v>
                </c:pt>
                <c:pt idx="51">
                  <c:v>5.5859161672715957E-2</c:v>
                </c:pt>
                <c:pt idx="52">
                  <c:v>5.2284212270929296E-2</c:v>
                </c:pt>
                <c:pt idx="53">
                  <c:v>5.3495035675582885E-2</c:v>
                </c:pt>
                <c:pt idx="54">
                  <c:v>5.2931785285405188E-2</c:v>
                </c:pt>
                <c:pt idx="55">
                  <c:v>5.4410420643514409E-2</c:v>
                </c:pt>
                <c:pt idx="56">
                  <c:v>5.0563742100346282E-2</c:v>
                </c:pt>
                <c:pt idx="57">
                  <c:v>5.2044026800740058E-2</c:v>
                </c:pt>
                <c:pt idx="58">
                  <c:v>5.5195301403180019E-2</c:v>
                </c:pt>
                <c:pt idx="59">
                  <c:v>5.1830230807103791E-2</c:v>
                </c:pt>
                <c:pt idx="60">
                  <c:v>5.2153914230448947E-2</c:v>
                </c:pt>
                <c:pt idx="61">
                  <c:v>5.6489622760989511E-2</c:v>
                </c:pt>
                <c:pt idx="62">
                  <c:v>5.9341954074352728E-2</c:v>
                </c:pt>
                <c:pt idx="63">
                  <c:v>5.8208031253716826E-2</c:v>
                </c:pt>
                <c:pt idx="64">
                  <c:v>6.0059005632565762E-2</c:v>
                </c:pt>
                <c:pt idx="65">
                  <c:v>5.5692784269760827E-2</c:v>
                </c:pt>
                <c:pt idx="66">
                  <c:v>6.19458532061039E-2</c:v>
                </c:pt>
                <c:pt idx="67">
                  <c:v>5.6800523781629315E-2</c:v>
                </c:pt>
                <c:pt idx="68">
                  <c:v>6.027218312284531E-2</c:v>
                </c:pt>
                <c:pt idx="69">
                  <c:v>6.3586948779242411E-2</c:v>
                </c:pt>
                <c:pt idx="70">
                  <c:v>5.773034049455076E-2</c:v>
                </c:pt>
                <c:pt idx="71">
                  <c:v>5.7320066601266137E-2</c:v>
                </c:pt>
                <c:pt idx="72">
                  <c:v>5.7043183265245406E-2</c:v>
                </c:pt>
                <c:pt idx="73">
                  <c:v>6.2608682636711988E-2</c:v>
                </c:pt>
                <c:pt idx="74">
                  <c:v>6.8912262680519754E-2</c:v>
                </c:pt>
                <c:pt idx="75">
                  <c:v>6.8921952566441555E-2</c:v>
                </c:pt>
                <c:pt idx="76">
                  <c:v>7.1248762194386431E-2</c:v>
                </c:pt>
                <c:pt idx="77">
                  <c:v>7.7825308386289094E-2</c:v>
                </c:pt>
                <c:pt idx="78">
                  <c:v>7.2959748646833217E-2</c:v>
                </c:pt>
                <c:pt idx="79">
                  <c:v>7.6522327981485644E-2</c:v>
                </c:pt>
                <c:pt idx="80">
                  <c:v>6.8493742075812325E-2</c:v>
                </c:pt>
                <c:pt idx="81">
                  <c:v>6.9204608600458253E-2</c:v>
                </c:pt>
                <c:pt idx="82">
                  <c:v>7.3368579365618858E-2</c:v>
                </c:pt>
                <c:pt idx="83">
                  <c:v>8.2876625300543683E-2</c:v>
                </c:pt>
                <c:pt idx="84">
                  <c:v>7.3434965392572452E-2</c:v>
                </c:pt>
                <c:pt idx="85">
                  <c:v>8.174888751347488E-2</c:v>
                </c:pt>
                <c:pt idx="86">
                  <c:v>8.805226138949708E-2</c:v>
                </c:pt>
                <c:pt idx="87">
                  <c:v>8.6524558098422175E-2</c:v>
                </c:pt>
                <c:pt idx="88">
                  <c:v>9.0212487446701267E-2</c:v>
                </c:pt>
                <c:pt idx="89">
                  <c:v>9.0702548273001546E-2</c:v>
                </c:pt>
                <c:pt idx="90">
                  <c:v>8.5962957050529032E-2</c:v>
                </c:pt>
                <c:pt idx="91">
                  <c:v>9.0788107904013163E-2</c:v>
                </c:pt>
                <c:pt idx="92">
                  <c:v>9.2058101463125375E-2</c:v>
                </c:pt>
                <c:pt idx="93">
                  <c:v>9.555779962317891E-2</c:v>
                </c:pt>
                <c:pt idx="94">
                  <c:v>9.9197691877420155E-2</c:v>
                </c:pt>
                <c:pt idx="95">
                  <c:v>0.10799920081119604</c:v>
                </c:pt>
                <c:pt idx="96">
                  <c:v>0.10556270992132784</c:v>
                </c:pt>
                <c:pt idx="97">
                  <c:v>0.10622904420429061</c:v>
                </c:pt>
                <c:pt idx="98">
                  <c:v>0.10604369936506303</c:v>
                </c:pt>
                <c:pt idx="99">
                  <c:v>0.10386244419373068</c:v>
                </c:pt>
                <c:pt idx="100">
                  <c:v>0.1028355224538057</c:v>
                </c:pt>
                <c:pt idx="101">
                  <c:v>0.12118548620847816</c:v>
                </c:pt>
                <c:pt idx="102">
                  <c:v>0.11853025129812</c:v>
                </c:pt>
                <c:pt idx="103">
                  <c:v>0.12921489678529377</c:v>
                </c:pt>
                <c:pt idx="104">
                  <c:v>0.13479152921718116</c:v>
                </c:pt>
                <c:pt idx="105">
                  <c:v>0.13597596314528174</c:v>
                </c:pt>
                <c:pt idx="106">
                  <c:v>0.13731832159712909</c:v>
                </c:pt>
                <c:pt idx="107">
                  <c:v>0.14090770274390566</c:v>
                </c:pt>
                <c:pt idx="108">
                  <c:v>0.15254876058833938</c:v>
                </c:pt>
                <c:pt idx="109">
                  <c:v>0.1721256288349399</c:v>
                </c:pt>
                <c:pt idx="110">
                  <c:v>0.18669653708011125</c:v>
                </c:pt>
                <c:pt idx="111">
                  <c:v>0.19771311270205297</c:v>
                </c:pt>
                <c:pt idx="112">
                  <c:v>0.1946972903347326</c:v>
                </c:pt>
                <c:pt idx="113">
                  <c:v>0.21238751717558055</c:v>
                </c:pt>
                <c:pt idx="114">
                  <c:v>0.25696923912727282</c:v>
                </c:pt>
                <c:pt idx="115">
                  <c:v>0.29421344959052298</c:v>
                </c:pt>
                <c:pt idx="116">
                  <c:v>0.30205401047575636</c:v>
                </c:pt>
                <c:pt idx="117">
                  <c:v>0.34268349597806858</c:v>
                </c:pt>
                <c:pt idx="118">
                  <c:v>0.37099033293685213</c:v>
                </c:pt>
                <c:pt idx="119">
                  <c:v>0.42309924073971106</c:v>
                </c:pt>
                <c:pt idx="120">
                  <c:v>0.49003367400292053</c:v>
                </c:pt>
                <c:pt idx="121">
                  <c:v>0.55317255833378332</c:v>
                </c:pt>
                <c:pt idx="122">
                  <c:v>0.62208826401632211</c:v>
                </c:pt>
                <c:pt idx="123">
                  <c:v>0.67838856289982252</c:v>
                </c:pt>
                <c:pt idx="124">
                  <c:v>0.74369014730131633</c:v>
                </c:pt>
                <c:pt idx="125">
                  <c:v>0.81286974774938492</c:v>
                </c:pt>
                <c:pt idx="126">
                  <c:v>0.89258039868437744</c:v>
                </c:pt>
                <c:pt idx="127">
                  <c:v>0.94947239911246417</c:v>
                </c:pt>
                <c:pt idx="128">
                  <c:v>0.98951018307019023</c:v>
                </c:pt>
                <c:pt idx="129">
                  <c:v>1</c:v>
                </c:pt>
                <c:pt idx="130">
                  <c:v>0.96039310671411582</c:v>
                </c:pt>
                <c:pt idx="131">
                  <c:v>0.91137259233909795</c:v>
                </c:pt>
                <c:pt idx="132">
                  <c:v>0.85838747144756578</c:v>
                </c:pt>
                <c:pt idx="133">
                  <c:v>0.75816518752619755</c:v>
                </c:pt>
                <c:pt idx="134">
                  <c:v>0.67998017820442413</c:v>
                </c:pt>
                <c:pt idx="135">
                  <c:v>0.5598400245191224</c:v>
                </c:pt>
                <c:pt idx="136">
                  <c:v>0.42962445115300679</c:v>
                </c:pt>
                <c:pt idx="137">
                  <c:v>0.35337535733773728</c:v>
                </c:pt>
                <c:pt idx="138">
                  <c:v>0.27614284318529808</c:v>
                </c:pt>
                <c:pt idx="139">
                  <c:v>0.19425567893804133</c:v>
                </c:pt>
                <c:pt idx="140">
                  <c:v>0.13406272609519063</c:v>
                </c:pt>
                <c:pt idx="141">
                  <c:v>9.0177026587583198E-2</c:v>
                </c:pt>
                <c:pt idx="142">
                  <c:v>6.009281714939927E-2</c:v>
                </c:pt>
                <c:pt idx="143">
                  <c:v>4.5035352930282331E-2</c:v>
                </c:pt>
                <c:pt idx="144">
                  <c:v>3.563678208949525E-2</c:v>
                </c:pt>
                <c:pt idx="145">
                  <c:v>2.4763905414095937E-2</c:v>
                </c:pt>
                <c:pt idx="146">
                  <c:v>1.8000571208466702E-2</c:v>
                </c:pt>
                <c:pt idx="147">
                  <c:v>1.7110751045945873E-2</c:v>
                </c:pt>
                <c:pt idx="148">
                  <c:v>1.4599771735151174E-2</c:v>
                </c:pt>
                <c:pt idx="149">
                  <c:v>1.1864605574327476E-2</c:v>
                </c:pt>
                <c:pt idx="150">
                  <c:v>6.2100417194945858E-3</c:v>
                </c:pt>
                <c:pt idx="151">
                  <c:v>6.0564467192448139E-3</c:v>
                </c:pt>
                <c:pt idx="152">
                  <c:v>8.0953018010838356E-3</c:v>
                </c:pt>
                <c:pt idx="153">
                  <c:v>5.6719437991564576E-3</c:v>
                </c:pt>
                <c:pt idx="154">
                  <c:v>5.9007488075822258E-3</c:v>
                </c:pt>
                <c:pt idx="155">
                  <c:v>5.8177044235545637E-3</c:v>
                </c:pt>
                <c:pt idx="156">
                  <c:v>2.5758603129136318E-3</c:v>
                </c:pt>
                <c:pt idx="157">
                  <c:v>3.8082488679378437E-3</c:v>
                </c:pt>
                <c:pt idx="158">
                  <c:v>2.7341147051172898E-3</c:v>
                </c:pt>
                <c:pt idx="159">
                  <c:v>2.7092714869560853E-3</c:v>
                </c:pt>
                <c:pt idx="160">
                  <c:v>5.117970959329427E-3</c:v>
                </c:pt>
                <c:pt idx="161">
                  <c:v>3.6137089454738379E-3</c:v>
                </c:pt>
                <c:pt idx="162">
                  <c:v>9.2385846391846284E-4</c:v>
                </c:pt>
                <c:pt idx="163">
                  <c:v>1.3698818512209567E-3</c:v>
                </c:pt>
                <c:pt idx="164">
                  <c:v>1.6994616732334206E-3</c:v>
                </c:pt>
                <c:pt idx="165">
                  <c:v>5.14718493454472E-4</c:v>
                </c:pt>
                <c:pt idx="166">
                  <c:v>1.7743830465096178E-3</c:v>
                </c:pt>
                <c:pt idx="167">
                  <c:v>1.9402037964437004E-3</c:v>
                </c:pt>
                <c:pt idx="168">
                  <c:v>2.114250641022033E-3</c:v>
                </c:pt>
                <c:pt idx="169">
                  <c:v>9.195701739786032E-4</c:v>
                </c:pt>
                <c:pt idx="170">
                  <c:v>0</c:v>
                </c:pt>
                <c:pt idx="171">
                  <c:v>8.2417633959528866E-4</c:v>
                </c:pt>
                <c:pt idx="172">
                  <c:v>6.4788226615424124E-4</c:v>
                </c:pt>
                <c:pt idx="173">
                  <c:v>1.4800991493867659E-3</c:v>
                </c:pt>
                <c:pt idx="174">
                  <c:v>1.4348247036755578E-3</c:v>
                </c:pt>
                <c:pt idx="175">
                  <c:v>5.8407333652027615E-5</c:v>
                </c:pt>
                <c:pt idx="176">
                  <c:v>-2.4346353797980634E-4</c:v>
                </c:pt>
                <c:pt idx="177">
                  <c:v>-1.076195840676239E-5</c:v>
                </c:pt>
                <c:pt idx="178">
                  <c:v>3.0433045331368647E-3</c:v>
                </c:pt>
                <c:pt idx="179">
                  <c:v>7.0144465684536951E-4</c:v>
                </c:pt>
                <c:pt idx="180">
                  <c:v>-8.812435826411096E-4</c:v>
                </c:pt>
                <c:pt idx="181">
                  <c:v>-5.5271521633505258E-4</c:v>
                </c:pt>
                <c:pt idx="182">
                  <c:v>2.7521337695761215E-3</c:v>
                </c:pt>
                <c:pt idx="183">
                  <c:v>2.1427017954307168E-3</c:v>
                </c:pt>
                <c:pt idx="184">
                  <c:v>4.4709545978745827E-4</c:v>
                </c:pt>
                <c:pt idx="185">
                  <c:v>-2.7280121386644119E-4</c:v>
                </c:pt>
                <c:pt idx="186">
                  <c:v>6.5604651046281977E-4</c:v>
                </c:pt>
                <c:pt idx="187">
                  <c:v>-9.7639001568173981E-4</c:v>
                </c:pt>
                <c:pt idx="188">
                  <c:v>3.4801122204243904E-5</c:v>
                </c:pt>
                <c:pt idx="189">
                  <c:v>2.1515670102102338E-3</c:v>
                </c:pt>
                <c:pt idx="190">
                  <c:v>-2.0421743831867032E-3</c:v>
                </c:pt>
                <c:pt idx="191">
                  <c:v>-1.1608689502099227E-3</c:v>
                </c:pt>
                <c:pt idx="192">
                  <c:v>-1.1278821045186964E-3</c:v>
                </c:pt>
                <c:pt idx="193">
                  <c:v>2.981186179344584E-5</c:v>
                </c:pt>
                <c:pt idx="194">
                  <c:v>1.1746615750645676E-3</c:v>
                </c:pt>
                <c:pt idx="195">
                  <c:v>-9.8473981099733189E-4</c:v>
                </c:pt>
                <c:pt idx="196">
                  <c:v>-1.7711874458332796E-3</c:v>
                </c:pt>
                <c:pt idx="197">
                  <c:v>-1.7316032310038017E-4</c:v>
                </c:pt>
                <c:pt idx="198">
                  <c:v>-1.2502014516974696E-4</c:v>
                </c:pt>
                <c:pt idx="199">
                  <c:v>-1.0852466064627869E-3</c:v>
                </c:pt>
                <c:pt idx="200">
                  <c:v>-3.922754456043512E-4</c:v>
                </c:pt>
              </c:numCache>
            </c:numRef>
          </c:yVal>
          <c:smooth val="1"/>
        </c:ser>
        <c:ser>
          <c:idx val="5"/>
          <c:order val="7"/>
          <c:tx>
            <c:strRef>
              <c:f>' Shift - C1s'!$R$2</c:f>
              <c:strCache>
                <c:ptCount val="1"/>
                <c:pt idx="0">
                  <c:v>PLD_aC_04_2_ext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 Shift - C1s'!$P$3:$P$203</c:f>
              <c:numCache>
                <c:formatCode>General</c:formatCode>
                <c:ptCount val="201"/>
                <c:pt idx="0">
                  <c:v>298</c:v>
                </c:pt>
                <c:pt idx="1">
                  <c:v>297.89999999999998</c:v>
                </c:pt>
                <c:pt idx="2">
                  <c:v>297.8</c:v>
                </c:pt>
                <c:pt idx="3">
                  <c:v>297.7</c:v>
                </c:pt>
                <c:pt idx="4">
                  <c:v>297.60000000000002</c:v>
                </c:pt>
                <c:pt idx="5">
                  <c:v>297.5</c:v>
                </c:pt>
                <c:pt idx="6">
                  <c:v>297.39999999999998</c:v>
                </c:pt>
                <c:pt idx="7">
                  <c:v>297.3</c:v>
                </c:pt>
                <c:pt idx="8">
                  <c:v>297.2</c:v>
                </c:pt>
                <c:pt idx="9">
                  <c:v>297.10000000000002</c:v>
                </c:pt>
                <c:pt idx="10">
                  <c:v>297</c:v>
                </c:pt>
                <c:pt idx="11">
                  <c:v>296.89999999999998</c:v>
                </c:pt>
                <c:pt idx="12">
                  <c:v>296.8</c:v>
                </c:pt>
                <c:pt idx="13">
                  <c:v>296.7</c:v>
                </c:pt>
                <c:pt idx="14">
                  <c:v>296.60000000000002</c:v>
                </c:pt>
                <c:pt idx="15">
                  <c:v>296.5</c:v>
                </c:pt>
                <c:pt idx="16">
                  <c:v>296.39999999999998</c:v>
                </c:pt>
                <c:pt idx="17">
                  <c:v>296.3</c:v>
                </c:pt>
                <c:pt idx="18">
                  <c:v>296.2</c:v>
                </c:pt>
                <c:pt idx="19">
                  <c:v>296.10000000000002</c:v>
                </c:pt>
                <c:pt idx="20">
                  <c:v>296</c:v>
                </c:pt>
                <c:pt idx="21">
                  <c:v>295.89999999999998</c:v>
                </c:pt>
                <c:pt idx="22">
                  <c:v>295.8</c:v>
                </c:pt>
                <c:pt idx="23">
                  <c:v>295.7</c:v>
                </c:pt>
                <c:pt idx="24">
                  <c:v>295.60000000000002</c:v>
                </c:pt>
                <c:pt idx="25">
                  <c:v>295.5</c:v>
                </c:pt>
                <c:pt idx="26">
                  <c:v>295.39999999999998</c:v>
                </c:pt>
                <c:pt idx="27">
                  <c:v>295.3</c:v>
                </c:pt>
                <c:pt idx="28">
                  <c:v>295.2</c:v>
                </c:pt>
                <c:pt idx="29">
                  <c:v>295.10000000000002</c:v>
                </c:pt>
                <c:pt idx="30">
                  <c:v>295</c:v>
                </c:pt>
                <c:pt idx="31">
                  <c:v>294.89999999999998</c:v>
                </c:pt>
                <c:pt idx="32">
                  <c:v>294.8</c:v>
                </c:pt>
                <c:pt idx="33">
                  <c:v>294.7</c:v>
                </c:pt>
                <c:pt idx="34">
                  <c:v>294.60000000000002</c:v>
                </c:pt>
                <c:pt idx="35">
                  <c:v>294.5</c:v>
                </c:pt>
                <c:pt idx="36">
                  <c:v>294.39999999999998</c:v>
                </c:pt>
                <c:pt idx="37">
                  <c:v>294.3</c:v>
                </c:pt>
                <c:pt idx="38">
                  <c:v>294.2</c:v>
                </c:pt>
                <c:pt idx="39">
                  <c:v>294.10000000000002</c:v>
                </c:pt>
                <c:pt idx="40">
                  <c:v>294</c:v>
                </c:pt>
                <c:pt idx="41">
                  <c:v>293.89999999999998</c:v>
                </c:pt>
                <c:pt idx="42">
                  <c:v>293.8</c:v>
                </c:pt>
                <c:pt idx="43">
                  <c:v>293.7</c:v>
                </c:pt>
                <c:pt idx="44">
                  <c:v>293.60000000000002</c:v>
                </c:pt>
                <c:pt idx="45">
                  <c:v>293.5</c:v>
                </c:pt>
                <c:pt idx="46">
                  <c:v>293.39999999999998</c:v>
                </c:pt>
                <c:pt idx="47">
                  <c:v>293.3</c:v>
                </c:pt>
                <c:pt idx="48">
                  <c:v>293.2</c:v>
                </c:pt>
                <c:pt idx="49">
                  <c:v>293.10000000000002</c:v>
                </c:pt>
                <c:pt idx="50">
                  <c:v>293</c:v>
                </c:pt>
                <c:pt idx="51">
                  <c:v>292.89999999999998</c:v>
                </c:pt>
                <c:pt idx="52">
                  <c:v>292.8</c:v>
                </c:pt>
                <c:pt idx="53">
                  <c:v>292.7</c:v>
                </c:pt>
                <c:pt idx="54">
                  <c:v>292.60000000000002</c:v>
                </c:pt>
                <c:pt idx="55">
                  <c:v>292.5</c:v>
                </c:pt>
                <c:pt idx="56">
                  <c:v>292.39999999999998</c:v>
                </c:pt>
                <c:pt idx="57">
                  <c:v>292.3</c:v>
                </c:pt>
                <c:pt idx="58">
                  <c:v>292.2</c:v>
                </c:pt>
                <c:pt idx="59">
                  <c:v>292.10000000000002</c:v>
                </c:pt>
                <c:pt idx="60">
                  <c:v>292</c:v>
                </c:pt>
                <c:pt idx="61">
                  <c:v>291.89999999999998</c:v>
                </c:pt>
                <c:pt idx="62">
                  <c:v>291.8</c:v>
                </c:pt>
                <c:pt idx="63">
                  <c:v>291.7</c:v>
                </c:pt>
                <c:pt idx="64">
                  <c:v>291.60000000000002</c:v>
                </c:pt>
                <c:pt idx="65">
                  <c:v>291.5</c:v>
                </c:pt>
                <c:pt idx="66">
                  <c:v>291.39999999999998</c:v>
                </c:pt>
                <c:pt idx="67">
                  <c:v>291.3</c:v>
                </c:pt>
                <c:pt idx="68">
                  <c:v>291.2</c:v>
                </c:pt>
                <c:pt idx="69">
                  <c:v>291.10000000000002</c:v>
                </c:pt>
                <c:pt idx="70">
                  <c:v>291</c:v>
                </c:pt>
                <c:pt idx="71">
                  <c:v>290.89999999999998</c:v>
                </c:pt>
                <c:pt idx="72">
                  <c:v>290.8</c:v>
                </c:pt>
                <c:pt idx="73">
                  <c:v>290.7</c:v>
                </c:pt>
                <c:pt idx="74">
                  <c:v>290.60000000000002</c:v>
                </c:pt>
                <c:pt idx="75">
                  <c:v>290.5</c:v>
                </c:pt>
                <c:pt idx="76">
                  <c:v>290.39999999999998</c:v>
                </c:pt>
                <c:pt idx="77">
                  <c:v>290.3</c:v>
                </c:pt>
                <c:pt idx="78">
                  <c:v>290.2</c:v>
                </c:pt>
                <c:pt idx="79">
                  <c:v>290.10000000000002</c:v>
                </c:pt>
                <c:pt idx="80">
                  <c:v>290</c:v>
                </c:pt>
                <c:pt idx="81">
                  <c:v>289.89999999999998</c:v>
                </c:pt>
                <c:pt idx="82">
                  <c:v>289.8</c:v>
                </c:pt>
                <c:pt idx="83">
                  <c:v>289.7</c:v>
                </c:pt>
                <c:pt idx="84">
                  <c:v>289.60000000000002</c:v>
                </c:pt>
                <c:pt idx="85">
                  <c:v>289.5</c:v>
                </c:pt>
                <c:pt idx="86">
                  <c:v>289.39999999999998</c:v>
                </c:pt>
                <c:pt idx="87">
                  <c:v>289.3</c:v>
                </c:pt>
                <c:pt idx="88">
                  <c:v>289.2</c:v>
                </c:pt>
                <c:pt idx="89">
                  <c:v>289.10000000000002</c:v>
                </c:pt>
                <c:pt idx="90">
                  <c:v>289</c:v>
                </c:pt>
                <c:pt idx="91">
                  <c:v>288.89999999999998</c:v>
                </c:pt>
                <c:pt idx="92">
                  <c:v>288.8</c:v>
                </c:pt>
                <c:pt idx="93">
                  <c:v>288.7</c:v>
                </c:pt>
                <c:pt idx="94">
                  <c:v>288.60000000000002</c:v>
                </c:pt>
                <c:pt idx="95">
                  <c:v>288.5</c:v>
                </c:pt>
                <c:pt idx="96">
                  <c:v>288.39999999999998</c:v>
                </c:pt>
                <c:pt idx="97">
                  <c:v>288.3</c:v>
                </c:pt>
                <c:pt idx="98">
                  <c:v>288.2</c:v>
                </c:pt>
                <c:pt idx="99">
                  <c:v>288.10000000000002</c:v>
                </c:pt>
                <c:pt idx="100">
                  <c:v>288</c:v>
                </c:pt>
                <c:pt idx="101">
                  <c:v>287.89999999999998</c:v>
                </c:pt>
                <c:pt idx="102">
                  <c:v>287.8</c:v>
                </c:pt>
                <c:pt idx="103">
                  <c:v>287.7</c:v>
                </c:pt>
                <c:pt idx="104">
                  <c:v>287.60000000000002</c:v>
                </c:pt>
                <c:pt idx="105">
                  <c:v>287.5</c:v>
                </c:pt>
                <c:pt idx="106">
                  <c:v>287.39999999999998</c:v>
                </c:pt>
                <c:pt idx="107">
                  <c:v>287.3</c:v>
                </c:pt>
                <c:pt idx="108">
                  <c:v>287.2</c:v>
                </c:pt>
                <c:pt idx="109">
                  <c:v>287.10000000000002</c:v>
                </c:pt>
                <c:pt idx="110">
                  <c:v>287</c:v>
                </c:pt>
                <c:pt idx="111">
                  <c:v>286.89999999999998</c:v>
                </c:pt>
                <c:pt idx="112">
                  <c:v>286.8</c:v>
                </c:pt>
                <c:pt idx="113">
                  <c:v>286.7</c:v>
                </c:pt>
                <c:pt idx="114">
                  <c:v>286.60000000000002</c:v>
                </c:pt>
                <c:pt idx="115">
                  <c:v>286.5</c:v>
                </c:pt>
                <c:pt idx="116">
                  <c:v>286.39999999999998</c:v>
                </c:pt>
                <c:pt idx="117">
                  <c:v>286.3</c:v>
                </c:pt>
                <c:pt idx="118">
                  <c:v>286.2</c:v>
                </c:pt>
                <c:pt idx="119">
                  <c:v>286.10000000000002</c:v>
                </c:pt>
                <c:pt idx="120">
                  <c:v>286</c:v>
                </c:pt>
                <c:pt idx="121">
                  <c:v>285.89999999999998</c:v>
                </c:pt>
                <c:pt idx="122">
                  <c:v>285.8</c:v>
                </c:pt>
                <c:pt idx="123">
                  <c:v>285.7</c:v>
                </c:pt>
                <c:pt idx="124">
                  <c:v>285.60000000000002</c:v>
                </c:pt>
                <c:pt idx="125">
                  <c:v>285.5</c:v>
                </c:pt>
                <c:pt idx="126">
                  <c:v>285.39999999999998</c:v>
                </c:pt>
                <c:pt idx="127">
                  <c:v>285.3</c:v>
                </c:pt>
                <c:pt idx="128">
                  <c:v>285.2</c:v>
                </c:pt>
                <c:pt idx="129">
                  <c:v>285.10000000000002</c:v>
                </c:pt>
                <c:pt idx="130">
                  <c:v>285</c:v>
                </c:pt>
                <c:pt idx="131">
                  <c:v>284.89999999999998</c:v>
                </c:pt>
                <c:pt idx="132">
                  <c:v>284.8</c:v>
                </c:pt>
                <c:pt idx="133">
                  <c:v>284.7</c:v>
                </c:pt>
                <c:pt idx="134">
                  <c:v>284.60000000000002</c:v>
                </c:pt>
                <c:pt idx="135">
                  <c:v>284.5</c:v>
                </c:pt>
                <c:pt idx="136">
                  <c:v>284.39999999999998</c:v>
                </c:pt>
                <c:pt idx="137">
                  <c:v>284.3</c:v>
                </c:pt>
                <c:pt idx="138">
                  <c:v>284.2</c:v>
                </c:pt>
                <c:pt idx="139">
                  <c:v>284.10000000000002</c:v>
                </c:pt>
                <c:pt idx="140">
                  <c:v>284</c:v>
                </c:pt>
                <c:pt idx="141">
                  <c:v>283.89999999999998</c:v>
                </c:pt>
                <c:pt idx="142">
                  <c:v>283.8</c:v>
                </c:pt>
                <c:pt idx="143">
                  <c:v>283.7</c:v>
                </c:pt>
                <c:pt idx="144">
                  <c:v>283.60000000000002</c:v>
                </c:pt>
                <c:pt idx="145">
                  <c:v>283.5</c:v>
                </c:pt>
                <c:pt idx="146">
                  <c:v>283.39999999999998</c:v>
                </c:pt>
                <c:pt idx="147">
                  <c:v>283.3</c:v>
                </c:pt>
                <c:pt idx="148">
                  <c:v>283.2</c:v>
                </c:pt>
                <c:pt idx="149">
                  <c:v>283.10000000000002</c:v>
                </c:pt>
                <c:pt idx="150">
                  <c:v>283</c:v>
                </c:pt>
                <c:pt idx="151">
                  <c:v>282.89999999999998</c:v>
                </c:pt>
                <c:pt idx="152">
                  <c:v>282.8</c:v>
                </c:pt>
                <c:pt idx="153">
                  <c:v>282.7</c:v>
                </c:pt>
                <c:pt idx="154">
                  <c:v>282.60000000000002</c:v>
                </c:pt>
                <c:pt idx="155">
                  <c:v>282.5</c:v>
                </c:pt>
                <c:pt idx="156">
                  <c:v>282.39999999999998</c:v>
                </c:pt>
                <c:pt idx="157">
                  <c:v>282.3</c:v>
                </c:pt>
                <c:pt idx="158">
                  <c:v>282.2</c:v>
                </c:pt>
                <c:pt idx="159">
                  <c:v>282.10000000000002</c:v>
                </c:pt>
                <c:pt idx="160">
                  <c:v>282</c:v>
                </c:pt>
                <c:pt idx="161">
                  <c:v>281.89999999999998</c:v>
                </c:pt>
                <c:pt idx="162">
                  <c:v>281.8</c:v>
                </c:pt>
                <c:pt idx="163">
                  <c:v>281.7</c:v>
                </c:pt>
                <c:pt idx="164">
                  <c:v>281.60000000000002</c:v>
                </c:pt>
                <c:pt idx="165">
                  <c:v>281.5</c:v>
                </c:pt>
                <c:pt idx="166">
                  <c:v>281.39999999999998</c:v>
                </c:pt>
                <c:pt idx="167">
                  <c:v>281.3</c:v>
                </c:pt>
                <c:pt idx="168">
                  <c:v>281.2</c:v>
                </c:pt>
                <c:pt idx="169">
                  <c:v>281.10000000000002</c:v>
                </c:pt>
                <c:pt idx="170">
                  <c:v>281</c:v>
                </c:pt>
                <c:pt idx="171">
                  <c:v>280.89999999999998</c:v>
                </c:pt>
                <c:pt idx="172">
                  <c:v>280.8</c:v>
                </c:pt>
                <c:pt idx="173">
                  <c:v>280.7</c:v>
                </c:pt>
                <c:pt idx="174">
                  <c:v>280.60000000000002</c:v>
                </c:pt>
                <c:pt idx="175">
                  <c:v>280.5</c:v>
                </c:pt>
                <c:pt idx="176">
                  <c:v>280.39999999999998</c:v>
                </c:pt>
                <c:pt idx="177">
                  <c:v>280.3</c:v>
                </c:pt>
                <c:pt idx="178">
                  <c:v>280.2</c:v>
                </c:pt>
                <c:pt idx="179">
                  <c:v>280.10000000000002</c:v>
                </c:pt>
                <c:pt idx="180">
                  <c:v>280</c:v>
                </c:pt>
                <c:pt idx="181">
                  <c:v>279.89999999999998</c:v>
                </c:pt>
                <c:pt idx="182">
                  <c:v>279.8</c:v>
                </c:pt>
                <c:pt idx="183">
                  <c:v>279.7</c:v>
                </c:pt>
                <c:pt idx="184">
                  <c:v>279.60000000000002</c:v>
                </c:pt>
                <c:pt idx="185">
                  <c:v>279.5</c:v>
                </c:pt>
                <c:pt idx="186">
                  <c:v>279.39999999999998</c:v>
                </c:pt>
                <c:pt idx="187">
                  <c:v>279.3</c:v>
                </c:pt>
                <c:pt idx="188">
                  <c:v>279.2</c:v>
                </c:pt>
                <c:pt idx="189">
                  <c:v>279.10000000000002</c:v>
                </c:pt>
                <c:pt idx="190">
                  <c:v>279</c:v>
                </c:pt>
                <c:pt idx="191">
                  <c:v>278.89999999999998</c:v>
                </c:pt>
                <c:pt idx="192">
                  <c:v>278.8</c:v>
                </c:pt>
                <c:pt idx="193">
                  <c:v>278.7</c:v>
                </c:pt>
                <c:pt idx="194">
                  <c:v>278.60000000000002</c:v>
                </c:pt>
                <c:pt idx="195">
                  <c:v>278.5</c:v>
                </c:pt>
                <c:pt idx="196">
                  <c:v>278.39999999999998</c:v>
                </c:pt>
                <c:pt idx="197">
                  <c:v>278.3</c:v>
                </c:pt>
                <c:pt idx="198">
                  <c:v>278.2</c:v>
                </c:pt>
                <c:pt idx="199">
                  <c:v>278.10000000000002</c:v>
                </c:pt>
                <c:pt idx="200">
                  <c:v>278</c:v>
                </c:pt>
              </c:numCache>
            </c:numRef>
          </c:xVal>
          <c:yVal>
            <c:numRef>
              <c:f>' Shift - C1s'!$R$3:$R$203</c:f>
              <c:numCache>
                <c:formatCode>0.00E+00</c:formatCode>
                <c:ptCount val="201"/>
                <c:pt idx="0">
                  <c:v>5.6820431939229095E-2</c:v>
                </c:pt>
                <c:pt idx="1">
                  <c:v>5.9591102458498774E-2</c:v>
                </c:pt>
                <c:pt idx="2">
                  <c:v>6.2892840750518292E-2</c:v>
                </c:pt>
                <c:pt idx="3">
                  <c:v>6.3056720132828564E-2</c:v>
                </c:pt>
                <c:pt idx="4">
                  <c:v>6.3788386126932606E-2</c:v>
                </c:pt>
                <c:pt idx="5">
                  <c:v>5.5776286160509385E-2</c:v>
                </c:pt>
                <c:pt idx="6">
                  <c:v>5.0685428596952214E-2</c:v>
                </c:pt>
                <c:pt idx="7">
                  <c:v>5.7206102966771297E-2</c:v>
                </c:pt>
                <c:pt idx="8">
                  <c:v>6.3258057659666883E-2</c:v>
                </c:pt>
                <c:pt idx="9">
                  <c:v>5.1625825172735645E-2</c:v>
                </c:pt>
                <c:pt idx="10">
                  <c:v>5.6726786577908944E-2</c:v>
                </c:pt>
                <c:pt idx="11">
                  <c:v>5.4349426576183892E-2</c:v>
                </c:pt>
                <c:pt idx="12">
                  <c:v>6.7110332102184325E-2</c:v>
                </c:pt>
                <c:pt idx="13">
                  <c:v>5.6166146585794864E-2</c:v>
                </c:pt>
                <c:pt idx="14">
                  <c:v>5.2187450905495196E-2</c:v>
                </c:pt>
                <c:pt idx="15">
                  <c:v>5.8231519673226977E-2</c:v>
                </c:pt>
                <c:pt idx="16">
                  <c:v>5.8468590298463796E-2</c:v>
                </c:pt>
                <c:pt idx="17">
                  <c:v>5.8468097428141054E-2</c:v>
                </c:pt>
                <c:pt idx="18">
                  <c:v>5.9890521179561902E-2</c:v>
                </c:pt>
                <c:pt idx="19">
                  <c:v>5.0486062551404837E-2</c:v>
                </c:pt>
                <c:pt idx="20">
                  <c:v>5.2179564980331397E-2</c:v>
                </c:pt>
                <c:pt idx="21">
                  <c:v>5.088824473475876E-2</c:v>
                </c:pt>
                <c:pt idx="22">
                  <c:v>5.2426000141700221E-2</c:v>
                </c:pt>
                <c:pt idx="23">
                  <c:v>5.6126716959975856E-2</c:v>
                </c:pt>
                <c:pt idx="24">
                  <c:v>5.2014946292537022E-2</c:v>
                </c:pt>
                <c:pt idx="25">
                  <c:v>5.7048630898656631E-2</c:v>
                </c:pt>
                <c:pt idx="26">
                  <c:v>5.1959005510906299E-2</c:v>
                </c:pt>
                <c:pt idx="27">
                  <c:v>5.442951800362876E-2</c:v>
                </c:pt>
                <c:pt idx="28">
                  <c:v>5.3324256304889586E-2</c:v>
                </c:pt>
                <c:pt idx="29">
                  <c:v>5.4279931860677887E-2</c:v>
                </c:pt>
                <c:pt idx="30">
                  <c:v>5.4709714782105116E-2</c:v>
                </c:pt>
                <c:pt idx="31">
                  <c:v>5.5807583426003227E-2</c:v>
                </c:pt>
                <c:pt idx="32">
                  <c:v>5.0948621349294121E-2</c:v>
                </c:pt>
                <c:pt idx="33">
                  <c:v>5.3850395374412025E-2</c:v>
                </c:pt>
                <c:pt idx="34">
                  <c:v>5.9716045085312773E-2</c:v>
                </c:pt>
                <c:pt idx="35">
                  <c:v>5.6892144571187422E-2</c:v>
                </c:pt>
                <c:pt idx="36">
                  <c:v>5.5110171919329452E-2</c:v>
                </c:pt>
                <c:pt idx="37">
                  <c:v>5.7199449217414343E-2</c:v>
                </c:pt>
                <c:pt idx="38">
                  <c:v>5.4358544677154542E-2</c:v>
                </c:pt>
                <c:pt idx="39">
                  <c:v>5.5314713103265578E-2</c:v>
                </c:pt>
                <c:pt idx="40">
                  <c:v>5.1379143576205454E-2</c:v>
                </c:pt>
                <c:pt idx="41">
                  <c:v>5.352929035914844E-2</c:v>
                </c:pt>
                <c:pt idx="42">
                  <c:v>5.4898976986036373E-2</c:v>
                </c:pt>
                <c:pt idx="43">
                  <c:v>6.0640423375607239E-2</c:v>
                </c:pt>
                <c:pt idx="44">
                  <c:v>7.0624743938465157E-2</c:v>
                </c:pt>
                <c:pt idx="45">
                  <c:v>5.6909148597321865E-2</c:v>
                </c:pt>
                <c:pt idx="46">
                  <c:v>5.7091757051896161E-2</c:v>
                </c:pt>
                <c:pt idx="47">
                  <c:v>6.1340792104217431E-2</c:v>
                </c:pt>
                <c:pt idx="48">
                  <c:v>6.0213844111277802E-2</c:v>
                </c:pt>
                <c:pt idx="49">
                  <c:v>5.1933869124446676E-2</c:v>
                </c:pt>
                <c:pt idx="50">
                  <c:v>6.1935933018923146E-2</c:v>
                </c:pt>
                <c:pt idx="51">
                  <c:v>5.795674446830075E-2</c:v>
                </c:pt>
                <c:pt idx="52">
                  <c:v>5.9045248576066835E-2</c:v>
                </c:pt>
                <c:pt idx="53">
                  <c:v>6.0099251761241292E-2</c:v>
                </c:pt>
                <c:pt idx="54">
                  <c:v>5.6321647172618595E-2</c:v>
                </c:pt>
                <c:pt idx="55">
                  <c:v>4.9768689796660187E-2</c:v>
                </c:pt>
                <c:pt idx="56">
                  <c:v>5.3141401415153916E-2</c:v>
                </c:pt>
                <c:pt idx="57">
                  <c:v>5.6731961716297685E-2</c:v>
                </c:pt>
                <c:pt idx="58">
                  <c:v>6.0805288498562975E-2</c:v>
                </c:pt>
                <c:pt idx="59">
                  <c:v>6.3308083997424755E-2</c:v>
                </c:pt>
                <c:pt idx="60">
                  <c:v>4.9937744317359208E-2</c:v>
                </c:pt>
                <c:pt idx="61">
                  <c:v>5.3849902504089289E-2</c:v>
                </c:pt>
                <c:pt idx="62">
                  <c:v>6.402373170603981E-2</c:v>
                </c:pt>
                <c:pt idx="63">
                  <c:v>6.7520646645863436E-2</c:v>
                </c:pt>
                <c:pt idx="64">
                  <c:v>6.3134840078982471E-2</c:v>
                </c:pt>
                <c:pt idx="65">
                  <c:v>6.1409301079077973E-2</c:v>
                </c:pt>
                <c:pt idx="66">
                  <c:v>5.9797368688564494E-2</c:v>
                </c:pt>
                <c:pt idx="67">
                  <c:v>5.9312630726152005E-2</c:v>
                </c:pt>
                <c:pt idx="68">
                  <c:v>7.0145920419925525E-2</c:v>
                </c:pt>
                <c:pt idx="69">
                  <c:v>6.5399086341639226E-2</c:v>
                </c:pt>
                <c:pt idx="70">
                  <c:v>6.5844887548555414E-2</c:v>
                </c:pt>
                <c:pt idx="71">
                  <c:v>7.3028718937618031E-2</c:v>
                </c:pt>
                <c:pt idx="72">
                  <c:v>7.0898286967584545E-2</c:v>
                </c:pt>
                <c:pt idx="73">
                  <c:v>8.1489330897732498E-2</c:v>
                </c:pt>
                <c:pt idx="74">
                  <c:v>8.3991387091110176E-2</c:v>
                </c:pt>
                <c:pt idx="75">
                  <c:v>7.4024316989548075E-2</c:v>
                </c:pt>
                <c:pt idx="76">
                  <c:v>7.1241324712209939E-2</c:v>
                </c:pt>
                <c:pt idx="77">
                  <c:v>7.456746008520497E-2</c:v>
                </c:pt>
                <c:pt idx="78">
                  <c:v>7.4110569296027162E-2</c:v>
                </c:pt>
                <c:pt idx="79">
                  <c:v>7.8655326541991019E-2</c:v>
                </c:pt>
                <c:pt idx="80">
                  <c:v>8.2078310933403981E-2</c:v>
                </c:pt>
                <c:pt idx="81">
                  <c:v>7.3252974934463658E-2</c:v>
                </c:pt>
                <c:pt idx="82">
                  <c:v>7.6025370499862924E-2</c:v>
                </c:pt>
                <c:pt idx="83">
                  <c:v>8.8799337089415925E-2</c:v>
                </c:pt>
                <c:pt idx="84">
                  <c:v>8.5021978935954604E-2</c:v>
                </c:pt>
                <c:pt idx="85">
                  <c:v>8.3869401686232609E-2</c:v>
                </c:pt>
                <c:pt idx="86">
                  <c:v>8.678448321006442E-2</c:v>
                </c:pt>
                <c:pt idx="87">
                  <c:v>8.2277184108628623E-2</c:v>
                </c:pt>
                <c:pt idx="88">
                  <c:v>7.772503380782371E-2</c:v>
                </c:pt>
                <c:pt idx="89">
                  <c:v>8.1239938514427235E-2</c:v>
                </c:pt>
                <c:pt idx="90">
                  <c:v>8.6033595273373606E-2</c:v>
                </c:pt>
                <c:pt idx="91">
                  <c:v>9.8554472952200808E-2</c:v>
                </c:pt>
                <c:pt idx="92">
                  <c:v>9.4780318455837287E-2</c:v>
                </c:pt>
                <c:pt idx="93">
                  <c:v>0.10168346019610078</c:v>
                </c:pt>
                <c:pt idx="94">
                  <c:v>9.8454666711846453E-2</c:v>
                </c:pt>
                <c:pt idx="95">
                  <c:v>0.1006841656167502</c:v>
                </c:pt>
                <c:pt idx="96">
                  <c:v>0.10323797319401531</c:v>
                </c:pt>
                <c:pt idx="97">
                  <c:v>0.10715234929719772</c:v>
                </c:pt>
                <c:pt idx="98">
                  <c:v>0.1094220171334046</c:v>
                </c:pt>
                <c:pt idx="99">
                  <c:v>0.10404061251459359</c:v>
                </c:pt>
                <c:pt idx="100">
                  <c:v>0.11109925484168083</c:v>
                </c:pt>
                <c:pt idx="101">
                  <c:v>0.11300789516648237</c:v>
                </c:pt>
                <c:pt idx="102">
                  <c:v>0.11056498341183321</c:v>
                </c:pt>
                <c:pt idx="103">
                  <c:v>0.11534631841271112</c:v>
                </c:pt>
                <c:pt idx="104">
                  <c:v>0.13278801339375104</c:v>
                </c:pt>
                <c:pt idx="105">
                  <c:v>0.13929119086711295</c:v>
                </c:pt>
                <c:pt idx="106">
                  <c:v>0.13908738898866091</c:v>
                </c:pt>
                <c:pt idx="107">
                  <c:v>0.14672761829657857</c:v>
                </c:pt>
                <c:pt idx="108">
                  <c:v>0.16170767245070528</c:v>
                </c:pt>
                <c:pt idx="109">
                  <c:v>0.16900634262496575</c:v>
                </c:pt>
                <c:pt idx="110">
                  <c:v>0.18834189182112504</c:v>
                </c:pt>
                <c:pt idx="111">
                  <c:v>0.1968825952086844</c:v>
                </c:pt>
                <c:pt idx="112">
                  <c:v>0.2171999420877371</c:v>
                </c:pt>
                <c:pt idx="113">
                  <c:v>0.2527124810167915</c:v>
                </c:pt>
                <c:pt idx="114">
                  <c:v>0.27699620181807544</c:v>
                </c:pt>
                <c:pt idx="115">
                  <c:v>0.31593542166596333</c:v>
                </c:pt>
                <c:pt idx="116">
                  <c:v>0.35786390002125507</c:v>
                </c:pt>
                <c:pt idx="117">
                  <c:v>0.40382405761654078</c:v>
                </c:pt>
                <c:pt idx="118">
                  <c:v>0.45097203268962421</c:v>
                </c:pt>
                <c:pt idx="119">
                  <c:v>0.52111240831841887</c:v>
                </c:pt>
                <c:pt idx="120">
                  <c:v>0.57785410422359063</c:v>
                </c:pt>
                <c:pt idx="121">
                  <c:v>0.66527944207079459</c:v>
                </c:pt>
                <c:pt idx="122">
                  <c:v>0.73484069507037264</c:v>
                </c:pt>
                <c:pt idx="123">
                  <c:v>0.77383905935698905</c:v>
                </c:pt>
                <c:pt idx="124">
                  <c:v>0.80776825237424876</c:v>
                </c:pt>
                <c:pt idx="125">
                  <c:v>0.83992804093288032</c:v>
                </c:pt>
                <c:pt idx="126">
                  <c:v>0.921601582113736</c:v>
                </c:pt>
                <c:pt idx="127">
                  <c:v>0.9614797199264391</c:v>
                </c:pt>
                <c:pt idx="128">
                  <c:v>0.99640204664401522</c:v>
                </c:pt>
                <c:pt idx="129">
                  <c:v>1</c:v>
                </c:pt>
                <c:pt idx="130">
                  <c:v>0.97908258350301414</c:v>
                </c:pt>
                <c:pt idx="131">
                  <c:v>0.92227927880750027</c:v>
                </c:pt>
                <c:pt idx="132">
                  <c:v>0.82170908945288312</c:v>
                </c:pt>
                <c:pt idx="133">
                  <c:v>0.76064245646568862</c:v>
                </c:pt>
                <c:pt idx="134">
                  <c:v>0.66352235937023485</c:v>
                </c:pt>
                <c:pt idx="135">
                  <c:v>0.51550600839727811</c:v>
                </c:pt>
                <c:pt idx="136">
                  <c:v>0.44475447356828879</c:v>
                </c:pt>
                <c:pt idx="137">
                  <c:v>0.35830255460849159</c:v>
                </c:pt>
                <c:pt idx="138">
                  <c:v>0.27401187201389893</c:v>
                </c:pt>
                <c:pt idx="139">
                  <c:v>0.20634028383169714</c:v>
                </c:pt>
                <c:pt idx="140">
                  <c:v>0.1421537817015732</c:v>
                </c:pt>
                <c:pt idx="141">
                  <c:v>0.10092739712102122</c:v>
                </c:pt>
                <c:pt idx="142">
                  <c:v>7.5907574492728641E-2</c:v>
                </c:pt>
                <c:pt idx="143">
                  <c:v>4.6619987739850724E-2</c:v>
                </c:pt>
                <c:pt idx="144">
                  <c:v>3.3970963777111722E-2</c:v>
                </c:pt>
                <c:pt idx="145">
                  <c:v>1.7848115849169361E-2</c:v>
                </c:pt>
                <c:pt idx="146">
                  <c:v>1.9197422288212081E-2</c:v>
                </c:pt>
                <c:pt idx="147">
                  <c:v>1.2266926245036643E-2</c:v>
                </c:pt>
                <c:pt idx="148">
                  <c:v>9.6823142726004171E-3</c:v>
                </c:pt>
                <c:pt idx="149">
                  <c:v>7.6234717169445746E-3</c:v>
                </c:pt>
                <c:pt idx="150">
                  <c:v>5.6361692886341018E-3</c:v>
                </c:pt>
                <c:pt idx="151">
                  <c:v>3.9752455880405022E-3</c:v>
                </c:pt>
                <c:pt idx="152">
                  <c:v>3.775460602718795E-3</c:v>
                </c:pt>
                <c:pt idx="153">
                  <c:v>4.9646827609363311E-3</c:v>
                </c:pt>
                <c:pt idx="154">
                  <c:v>5.4822705303592713E-3</c:v>
                </c:pt>
                <c:pt idx="155">
                  <c:v>4.3355830809939959E-3</c:v>
                </c:pt>
                <c:pt idx="156">
                  <c:v>6.9568153184096301E-3</c:v>
                </c:pt>
                <c:pt idx="157">
                  <c:v>4.1119678155679259E-3</c:v>
                </c:pt>
                <c:pt idx="158">
                  <c:v>3.9283489768320145E-3</c:v>
                </c:pt>
                <c:pt idx="159">
                  <c:v>1.0593508281761643E-3</c:v>
                </c:pt>
                <c:pt idx="160">
                  <c:v>2.2477351068450452E-3</c:v>
                </c:pt>
                <c:pt idx="161">
                  <c:v>1.1549676707872675E-3</c:v>
                </c:pt>
                <c:pt idx="162">
                  <c:v>2.5280551029020818E-3</c:v>
                </c:pt>
                <c:pt idx="163">
                  <c:v>-7.4270628933336205E-4</c:v>
                </c:pt>
                <c:pt idx="164">
                  <c:v>3.4429456394838411E-3</c:v>
                </c:pt>
                <c:pt idx="165">
                  <c:v>1.7926186508291006E-3</c:v>
                </c:pt>
                <c:pt idx="166">
                  <c:v>1.3889578565069662E-3</c:v>
                </c:pt>
                <c:pt idx="167">
                  <c:v>-1.5397268882324142E-4</c:v>
                </c:pt>
                <c:pt idx="168">
                  <c:v>-6.147817970668059E-4</c:v>
                </c:pt>
                <c:pt idx="169">
                  <c:v>4.6687141321323663E-4</c:v>
                </c:pt>
                <c:pt idx="170">
                  <c:v>0</c:v>
                </c:pt>
                <c:pt idx="171">
                  <c:v>5.5004328017521176E-5</c:v>
                </c:pt>
                <c:pt idx="172">
                  <c:v>2.2012081483786111E-3</c:v>
                </c:pt>
                <c:pt idx="173">
                  <c:v>2.0626623006570572E-3</c:v>
                </c:pt>
                <c:pt idx="174">
                  <c:v>5.1364480684103989E-4</c:v>
                </c:pt>
                <c:pt idx="175">
                  <c:v>-1.6508198589774796E-3</c:v>
                </c:pt>
                <c:pt idx="176">
                  <c:v>-1.2527531428184176E-3</c:v>
                </c:pt>
                <c:pt idx="177">
                  <c:v>-2.5193066546734923E-4</c:v>
                </c:pt>
                <c:pt idx="178">
                  <c:v>5.3057490242707796E-4</c:v>
                </c:pt>
                <c:pt idx="179">
                  <c:v>9.7046166547042642E-5</c:v>
                </c:pt>
                <c:pt idx="180">
                  <c:v>1.5115100622556821E-3</c:v>
                </c:pt>
                <c:pt idx="181">
                  <c:v>-1.7031626872522174E-3</c:v>
                </c:pt>
                <c:pt idx="182">
                  <c:v>-4.3636274023577722E-4</c:v>
                </c:pt>
                <c:pt idx="183">
                  <c:v>-1.6851236334400229E-4</c:v>
                </c:pt>
                <c:pt idx="184">
                  <c:v>-5.4178770226936057E-4</c:v>
                </c:pt>
                <c:pt idx="185">
                  <c:v>-6.1170135754969577E-4</c:v>
                </c:pt>
                <c:pt idx="186">
                  <c:v>1.7938015396036708E-3</c:v>
                </c:pt>
                <c:pt idx="187">
                  <c:v>1.8980436128626812E-4</c:v>
                </c:pt>
                <c:pt idx="188">
                  <c:v>-2.095906403925713E-3</c:v>
                </c:pt>
                <c:pt idx="189">
                  <c:v>-6.8144250821707247E-4</c:v>
                </c:pt>
                <c:pt idx="190">
                  <c:v>-1.0995197594792826E-3</c:v>
                </c:pt>
                <c:pt idx="191">
                  <c:v>-9.146441014203909E-4</c:v>
                </c:pt>
                <c:pt idx="192">
                  <c:v>-8.404178308161008E-4</c:v>
                </c:pt>
                <c:pt idx="193">
                  <c:v>9.985059868342016E-4</c:v>
                </c:pt>
                <c:pt idx="194">
                  <c:v>3.0365740583866479E-4</c:v>
                </c:pt>
                <c:pt idx="195">
                  <c:v>-1.2573121933037406E-3</c:v>
                </c:pt>
                <c:pt idx="196">
                  <c:v>-6.0679729783845622E-4</c:v>
                </c:pt>
                <c:pt idx="197">
                  <c:v>-1.6952767620884151E-3</c:v>
                </c:pt>
                <c:pt idx="198">
                  <c:v>-4.8621657338069502E-5</c:v>
                </c:pt>
                <c:pt idx="199">
                  <c:v>8.4076284004201717E-4</c:v>
                </c:pt>
                <c:pt idx="200">
                  <c:v>-2.0207683232243759E-5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2355216"/>
        <c:axId val="372358744"/>
        <c:extLst>
          <c:ext xmlns:c15="http://schemas.microsoft.com/office/drawing/2012/chart" uri="{02D57815-91ED-43cb-92C2-25804820EDAC}">
            <c15:filteredScatterSeries>
              <c15:ser>
                <c:idx val="3"/>
                <c:order val="4"/>
                <c:tx>
                  <c:strRef>
                    <c:extLst>
                      <c:ext uri="{02D57815-91ED-43cb-92C2-25804820EDAC}">
                        <c15:formulaRef>
                          <c15:sqref>' Shift - C1s'!$Q$2</c15:sqref>
                        </c15:formulaRef>
                      </c:ext>
                    </c:extLst>
                    <c:strCache>
                      <c:ptCount val="1"/>
                      <c:pt idx="0">
                        <c:v>PLD_aC_04_2_center</c:v>
                      </c:pt>
                    </c:strCache>
                  </c:strRef>
                </c:tx>
                <c:spPr>
                  <a:ln w="19050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/>
                    </a:solidFill>
                    <a:ln w="9525">
                      <a:solidFill>
                        <a:schemeClr val="accent1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 Shift - C1s'!$P$3:$P$203</c15:sqref>
                        </c15:formulaRef>
                      </c:ext>
                    </c:extLst>
                    <c:numCache>
                      <c:formatCode>General</c:formatCode>
                      <c:ptCount val="201"/>
                      <c:pt idx="0">
                        <c:v>298</c:v>
                      </c:pt>
                      <c:pt idx="1">
                        <c:v>297.89999999999998</c:v>
                      </c:pt>
                      <c:pt idx="2">
                        <c:v>297.8</c:v>
                      </c:pt>
                      <c:pt idx="3">
                        <c:v>297.7</c:v>
                      </c:pt>
                      <c:pt idx="4">
                        <c:v>297.60000000000002</c:v>
                      </c:pt>
                      <c:pt idx="5">
                        <c:v>297.5</c:v>
                      </c:pt>
                      <c:pt idx="6">
                        <c:v>297.39999999999998</c:v>
                      </c:pt>
                      <c:pt idx="7">
                        <c:v>297.3</c:v>
                      </c:pt>
                      <c:pt idx="8">
                        <c:v>297.2</c:v>
                      </c:pt>
                      <c:pt idx="9">
                        <c:v>297.10000000000002</c:v>
                      </c:pt>
                      <c:pt idx="10">
                        <c:v>297</c:v>
                      </c:pt>
                      <c:pt idx="11">
                        <c:v>296.89999999999998</c:v>
                      </c:pt>
                      <c:pt idx="12">
                        <c:v>296.8</c:v>
                      </c:pt>
                      <c:pt idx="13">
                        <c:v>296.7</c:v>
                      </c:pt>
                      <c:pt idx="14">
                        <c:v>296.60000000000002</c:v>
                      </c:pt>
                      <c:pt idx="15">
                        <c:v>296.5</c:v>
                      </c:pt>
                      <c:pt idx="16">
                        <c:v>296.39999999999998</c:v>
                      </c:pt>
                      <c:pt idx="17">
                        <c:v>296.3</c:v>
                      </c:pt>
                      <c:pt idx="18">
                        <c:v>296.2</c:v>
                      </c:pt>
                      <c:pt idx="19">
                        <c:v>296.10000000000002</c:v>
                      </c:pt>
                      <c:pt idx="20">
                        <c:v>296</c:v>
                      </c:pt>
                      <c:pt idx="21">
                        <c:v>295.89999999999998</c:v>
                      </c:pt>
                      <c:pt idx="22">
                        <c:v>295.8</c:v>
                      </c:pt>
                      <c:pt idx="23">
                        <c:v>295.7</c:v>
                      </c:pt>
                      <c:pt idx="24">
                        <c:v>295.60000000000002</c:v>
                      </c:pt>
                      <c:pt idx="25">
                        <c:v>295.5</c:v>
                      </c:pt>
                      <c:pt idx="26">
                        <c:v>295.39999999999998</c:v>
                      </c:pt>
                      <c:pt idx="27">
                        <c:v>295.3</c:v>
                      </c:pt>
                      <c:pt idx="28">
                        <c:v>295.2</c:v>
                      </c:pt>
                      <c:pt idx="29">
                        <c:v>295.10000000000002</c:v>
                      </c:pt>
                      <c:pt idx="30">
                        <c:v>295</c:v>
                      </c:pt>
                      <c:pt idx="31">
                        <c:v>294.89999999999998</c:v>
                      </c:pt>
                      <c:pt idx="32">
                        <c:v>294.8</c:v>
                      </c:pt>
                      <c:pt idx="33">
                        <c:v>294.7</c:v>
                      </c:pt>
                      <c:pt idx="34">
                        <c:v>294.60000000000002</c:v>
                      </c:pt>
                      <c:pt idx="35">
                        <c:v>294.5</c:v>
                      </c:pt>
                      <c:pt idx="36">
                        <c:v>294.39999999999998</c:v>
                      </c:pt>
                      <c:pt idx="37">
                        <c:v>294.3</c:v>
                      </c:pt>
                      <c:pt idx="38">
                        <c:v>294.2</c:v>
                      </c:pt>
                      <c:pt idx="39">
                        <c:v>294.10000000000002</c:v>
                      </c:pt>
                      <c:pt idx="40">
                        <c:v>294</c:v>
                      </c:pt>
                      <c:pt idx="41">
                        <c:v>293.89999999999998</c:v>
                      </c:pt>
                      <c:pt idx="42">
                        <c:v>293.8</c:v>
                      </c:pt>
                      <c:pt idx="43">
                        <c:v>293.7</c:v>
                      </c:pt>
                      <c:pt idx="44">
                        <c:v>293.60000000000002</c:v>
                      </c:pt>
                      <c:pt idx="45">
                        <c:v>293.5</c:v>
                      </c:pt>
                      <c:pt idx="46">
                        <c:v>293.39999999999998</c:v>
                      </c:pt>
                      <c:pt idx="47">
                        <c:v>293.3</c:v>
                      </c:pt>
                      <c:pt idx="48">
                        <c:v>293.2</c:v>
                      </c:pt>
                      <c:pt idx="49">
                        <c:v>293.10000000000002</c:v>
                      </c:pt>
                      <c:pt idx="50">
                        <c:v>293</c:v>
                      </c:pt>
                      <c:pt idx="51">
                        <c:v>292.89999999999998</c:v>
                      </c:pt>
                      <c:pt idx="52">
                        <c:v>292.8</c:v>
                      </c:pt>
                      <c:pt idx="53">
                        <c:v>292.7</c:v>
                      </c:pt>
                      <c:pt idx="54">
                        <c:v>292.60000000000002</c:v>
                      </c:pt>
                      <c:pt idx="55">
                        <c:v>292.5</c:v>
                      </c:pt>
                      <c:pt idx="56">
                        <c:v>292.39999999999998</c:v>
                      </c:pt>
                      <c:pt idx="57">
                        <c:v>292.3</c:v>
                      </c:pt>
                      <c:pt idx="58">
                        <c:v>292.2</c:v>
                      </c:pt>
                      <c:pt idx="59">
                        <c:v>292.10000000000002</c:v>
                      </c:pt>
                      <c:pt idx="60">
                        <c:v>292</c:v>
                      </c:pt>
                      <c:pt idx="61">
                        <c:v>291.89999999999998</c:v>
                      </c:pt>
                      <c:pt idx="62">
                        <c:v>291.8</c:v>
                      </c:pt>
                      <c:pt idx="63">
                        <c:v>291.7</c:v>
                      </c:pt>
                      <c:pt idx="64">
                        <c:v>291.60000000000002</c:v>
                      </c:pt>
                      <c:pt idx="65">
                        <c:v>291.5</c:v>
                      </c:pt>
                      <c:pt idx="66">
                        <c:v>291.39999999999998</c:v>
                      </c:pt>
                      <c:pt idx="67">
                        <c:v>291.3</c:v>
                      </c:pt>
                      <c:pt idx="68">
                        <c:v>291.2</c:v>
                      </c:pt>
                      <c:pt idx="69">
                        <c:v>291.10000000000002</c:v>
                      </c:pt>
                      <c:pt idx="70">
                        <c:v>291</c:v>
                      </c:pt>
                      <c:pt idx="71">
                        <c:v>290.89999999999998</c:v>
                      </c:pt>
                      <c:pt idx="72">
                        <c:v>290.8</c:v>
                      </c:pt>
                      <c:pt idx="73">
                        <c:v>290.7</c:v>
                      </c:pt>
                      <c:pt idx="74">
                        <c:v>290.60000000000002</c:v>
                      </c:pt>
                      <c:pt idx="75">
                        <c:v>290.5</c:v>
                      </c:pt>
                      <c:pt idx="76">
                        <c:v>290.39999999999998</c:v>
                      </c:pt>
                      <c:pt idx="77">
                        <c:v>290.3</c:v>
                      </c:pt>
                      <c:pt idx="78">
                        <c:v>290.2</c:v>
                      </c:pt>
                      <c:pt idx="79">
                        <c:v>290.10000000000002</c:v>
                      </c:pt>
                      <c:pt idx="80">
                        <c:v>290</c:v>
                      </c:pt>
                      <c:pt idx="81">
                        <c:v>289.89999999999998</c:v>
                      </c:pt>
                      <c:pt idx="82">
                        <c:v>289.8</c:v>
                      </c:pt>
                      <c:pt idx="83">
                        <c:v>289.7</c:v>
                      </c:pt>
                      <c:pt idx="84">
                        <c:v>289.60000000000002</c:v>
                      </c:pt>
                      <c:pt idx="85">
                        <c:v>289.5</c:v>
                      </c:pt>
                      <c:pt idx="86">
                        <c:v>289.39999999999998</c:v>
                      </c:pt>
                      <c:pt idx="87">
                        <c:v>289.3</c:v>
                      </c:pt>
                      <c:pt idx="88">
                        <c:v>289.2</c:v>
                      </c:pt>
                      <c:pt idx="89">
                        <c:v>289.10000000000002</c:v>
                      </c:pt>
                      <c:pt idx="90">
                        <c:v>289</c:v>
                      </c:pt>
                      <c:pt idx="91">
                        <c:v>288.89999999999998</c:v>
                      </c:pt>
                      <c:pt idx="92">
                        <c:v>288.8</c:v>
                      </c:pt>
                      <c:pt idx="93">
                        <c:v>288.7</c:v>
                      </c:pt>
                      <c:pt idx="94">
                        <c:v>288.60000000000002</c:v>
                      </c:pt>
                      <c:pt idx="95">
                        <c:v>288.5</c:v>
                      </c:pt>
                      <c:pt idx="96">
                        <c:v>288.39999999999998</c:v>
                      </c:pt>
                      <c:pt idx="97">
                        <c:v>288.3</c:v>
                      </c:pt>
                      <c:pt idx="98">
                        <c:v>288.2</c:v>
                      </c:pt>
                      <c:pt idx="99">
                        <c:v>288.10000000000002</c:v>
                      </c:pt>
                      <c:pt idx="100">
                        <c:v>288</c:v>
                      </c:pt>
                      <c:pt idx="101">
                        <c:v>287.89999999999998</c:v>
                      </c:pt>
                      <c:pt idx="102">
                        <c:v>287.8</c:v>
                      </c:pt>
                      <c:pt idx="103">
                        <c:v>287.7</c:v>
                      </c:pt>
                      <c:pt idx="104">
                        <c:v>287.60000000000002</c:v>
                      </c:pt>
                      <c:pt idx="105">
                        <c:v>287.5</c:v>
                      </c:pt>
                      <c:pt idx="106">
                        <c:v>287.39999999999998</c:v>
                      </c:pt>
                      <c:pt idx="107">
                        <c:v>287.3</c:v>
                      </c:pt>
                      <c:pt idx="108">
                        <c:v>287.2</c:v>
                      </c:pt>
                      <c:pt idx="109">
                        <c:v>287.10000000000002</c:v>
                      </c:pt>
                      <c:pt idx="110">
                        <c:v>287</c:v>
                      </c:pt>
                      <c:pt idx="111">
                        <c:v>286.89999999999998</c:v>
                      </c:pt>
                      <c:pt idx="112">
                        <c:v>286.8</c:v>
                      </c:pt>
                      <c:pt idx="113">
                        <c:v>286.7</c:v>
                      </c:pt>
                      <c:pt idx="114">
                        <c:v>286.60000000000002</c:v>
                      </c:pt>
                      <c:pt idx="115">
                        <c:v>286.5</c:v>
                      </c:pt>
                      <c:pt idx="116">
                        <c:v>286.39999999999998</c:v>
                      </c:pt>
                      <c:pt idx="117">
                        <c:v>286.3</c:v>
                      </c:pt>
                      <c:pt idx="118">
                        <c:v>286.2</c:v>
                      </c:pt>
                      <c:pt idx="119">
                        <c:v>286.10000000000002</c:v>
                      </c:pt>
                      <c:pt idx="120">
                        <c:v>286</c:v>
                      </c:pt>
                      <c:pt idx="121">
                        <c:v>285.89999999999998</c:v>
                      </c:pt>
                      <c:pt idx="122">
                        <c:v>285.8</c:v>
                      </c:pt>
                      <c:pt idx="123">
                        <c:v>285.7</c:v>
                      </c:pt>
                      <c:pt idx="124">
                        <c:v>285.60000000000002</c:v>
                      </c:pt>
                      <c:pt idx="125">
                        <c:v>285.5</c:v>
                      </c:pt>
                      <c:pt idx="126">
                        <c:v>285.39999999999998</c:v>
                      </c:pt>
                      <c:pt idx="127">
                        <c:v>285.3</c:v>
                      </c:pt>
                      <c:pt idx="128">
                        <c:v>285.2</c:v>
                      </c:pt>
                      <c:pt idx="129">
                        <c:v>285.10000000000002</c:v>
                      </c:pt>
                      <c:pt idx="130">
                        <c:v>285</c:v>
                      </c:pt>
                      <c:pt idx="131">
                        <c:v>284.89999999999998</c:v>
                      </c:pt>
                      <c:pt idx="132">
                        <c:v>284.8</c:v>
                      </c:pt>
                      <c:pt idx="133">
                        <c:v>284.7</c:v>
                      </c:pt>
                      <c:pt idx="134">
                        <c:v>284.60000000000002</c:v>
                      </c:pt>
                      <c:pt idx="135">
                        <c:v>284.5</c:v>
                      </c:pt>
                      <c:pt idx="136">
                        <c:v>284.39999999999998</c:v>
                      </c:pt>
                      <c:pt idx="137">
                        <c:v>284.3</c:v>
                      </c:pt>
                      <c:pt idx="138">
                        <c:v>284.2</c:v>
                      </c:pt>
                      <c:pt idx="139">
                        <c:v>284.10000000000002</c:v>
                      </c:pt>
                      <c:pt idx="140">
                        <c:v>284</c:v>
                      </c:pt>
                      <c:pt idx="141">
                        <c:v>283.89999999999998</c:v>
                      </c:pt>
                      <c:pt idx="142">
                        <c:v>283.8</c:v>
                      </c:pt>
                      <c:pt idx="143">
                        <c:v>283.7</c:v>
                      </c:pt>
                      <c:pt idx="144">
                        <c:v>283.60000000000002</c:v>
                      </c:pt>
                      <c:pt idx="145">
                        <c:v>283.5</c:v>
                      </c:pt>
                      <c:pt idx="146">
                        <c:v>283.39999999999998</c:v>
                      </c:pt>
                      <c:pt idx="147">
                        <c:v>283.3</c:v>
                      </c:pt>
                      <c:pt idx="148">
                        <c:v>283.2</c:v>
                      </c:pt>
                      <c:pt idx="149">
                        <c:v>283.10000000000002</c:v>
                      </c:pt>
                      <c:pt idx="150">
                        <c:v>283</c:v>
                      </c:pt>
                      <c:pt idx="151">
                        <c:v>282.89999999999998</c:v>
                      </c:pt>
                      <c:pt idx="152">
                        <c:v>282.8</c:v>
                      </c:pt>
                      <c:pt idx="153">
                        <c:v>282.7</c:v>
                      </c:pt>
                      <c:pt idx="154">
                        <c:v>282.60000000000002</c:v>
                      </c:pt>
                      <c:pt idx="155">
                        <c:v>282.5</c:v>
                      </c:pt>
                      <c:pt idx="156">
                        <c:v>282.39999999999998</c:v>
                      </c:pt>
                      <c:pt idx="157">
                        <c:v>282.3</c:v>
                      </c:pt>
                      <c:pt idx="158">
                        <c:v>282.2</c:v>
                      </c:pt>
                      <c:pt idx="159">
                        <c:v>282.10000000000002</c:v>
                      </c:pt>
                      <c:pt idx="160">
                        <c:v>282</c:v>
                      </c:pt>
                      <c:pt idx="161">
                        <c:v>281.89999999999998</c:v>
                      </c:pt>
                      <c:pt idx="162">
                        <c:v>281.8</c:v>
                      </c:pt>
                      <c:pt idx="163">
                        <c:v>281.7</c:v>
                      </c:pt>
                      <c:pt idx="164">
                        <c:v>281.60000000000002</c:v>
                      </c:pt>
                      <c:pt idx="165">
                        <c:v>281.5</c:v>
                      </c:pt>
                      <c:pt idx="166">
                        <c:v>281.39999999999998</c:v>
                      </c:pt>
                      <c:pt idx="167">
                        <c:v>281.3</c:v>
                      </c:pt>
                      <c:pt idx="168">
                        <c:v>281.2</c:v>
                      </c:pt>
                      <c:pt idx="169">
                        <c:v>281.10000000000002</c:v>
                      </c:pt>
                      <c:pt idx="170">
                        <c:v>281</c:v>
                      </c:pt>
                      <c:pt idx="171">
                        <c:v>280.89999999999998</c:v>
                      </c:pt>
                      <c:pt idx="172">
                        <c:v>280.8</c:v>
                      </c:pt>
                      <c:pt idx="173">
                        <c:v>280.7</c:v>
                      </c:pt>
                      <c:pt idx="174">
                        <c:v>280.60000000000002</c:v>
                      </c:pt>
                      <c:pt idx="175">
                        <c:v>280.5</c:v>
                      </c:pt>
                      <c:pt idx="176">
                        <c:v>280.39999999999998</c:v>
                      </c:pt>
                      <c:pt idx="177">
                        <c:v>280.3</c:v>
                      </c:pt>
                      <c:pt idx="178">
                        <c:v>280.2</c:v>
                      </c:pt>
                      <c:pt idx="179">
                        <c:v>280.10000000000002</c:v>
                      </c:pt>
                      <c:pt idx="180">
                        <c:v>280</c:v>
                      </c:pt>
                      <c:pt idx="181">
                        <c:v>279.89999999999998</c:v>
                      </c:pt>
                      <c:pt idx="182">
                        <c:v>279.8</c:v>
                      </c:pt>
                      <c:pt idx="183">
                        <c:v>279.7</c:v>
                      </c:pt>
                      <c:pt idx="184">
                        <c:v>279.60000000000002</c:v>
                      </c:pt>
                      <c:pt idx="185">
                        <c:v>279.5</c:v>
                      </c:pt>
                      <c:pt idx="186">
                        <c:v>279.39999999999998</c:v>
                      </c:pt>
                      <c:pt idx="187">
                        <c:v>279.3</c:v>
                      </c:pt>
                      <c:pt idx="188">
                        <c:v>279.2</c:v>
                      </c:pt>
                      <c:pt idx="189">
                        <c:v>279.10000000000002</c:v>
                      </c:pt>
                      <c:pt idx="190">
                        <c:v>279</c:v>
                      </c:pt>
                      <c:pt idx="191">
                        <c:v>278.89999999999998</c:v>
                      </c:pt>
                      <c:pt idx="192">
                        <c:v>278.8</c:v>
                      </c:pt>
                      <c:pt idx="193">
                        <c:v>278.7</c:v>
                      </c:pt>
                      <c:pt idx="194">
                        <c:v>278.60000000000002</c:v>
                      </c:pt>
                      <c:pt idx="195">
                        <c:v>278.5</c:v>
                      </c:pt>
                      <c:pt idx="196">
                        <c:v>278.39999999999998</c:v>
                      </c:pt>
                      <c:pt idx="197">
                        <c:v>278.3</c:v>
                      </c:pt>
                      <c:pt idx="198">
                        <c:v>278.2</c:v>
                      </c:pt>
                      <c:pt idx="199">
                        <c:v>278.10000000000002</c:v>
                      </c:pt>
                      <c:pt idx="200">
                        <c:v>278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 Shift - C1s'!$Q$3:$Q$203</c15:sqref>
                        </c15:formulaRef>
                      </c:ext>
                    </c:extLst>
                    <c:numCache>
                      <c:formatCode>0.00E+00</c:formatCode>
                      <c:ptCount val="201"/>
                      <c:pt idx="0">
                        <c:v>6.2776943962604276E-2</c:v>
                      </c:pt>
                      <c:pt idx="1">
                        <c:v>7.0840418959433021E-2</c:v>
                      </c:pt>
                      <c:pt idx="2">
                        <c:v>6.5753868700163171E-2</c:v>
                      </c:pt>
                      <c:pt idx="3">
                        <c:v>5.1926543996081924E-2</c:v>
                      </c:pt>
                      <c:pt idx="4">
                        <c:v>5.8835888171580142E-2</c:v>
                      </c:pt>
                      <c:pt idx="5">
                        <c:v>6.561778071216047E-2</c:v>
                      </c:pt>
                      <c:pt idx="6">
                        <c:v>6.4176556577678109E-2</c:v>
                      </c:pt>
                      <c:pt idx="7">
                        <c:v>6.0290197689524302E-2</c:v>
                      </c:pt>
                      <c:pt idx="8">
                        <c:v>5.9431796534430391E-2</c:v>
                      </c:pt>
                      <c:pt idx="9">
                        <c:v>6.1893157163594476E-2</c:v>
                      </c:pt>
                      <c:pt idx="10">
                        <c:v>6.622311055110322E-2</c:v>
                      </c:pt>
                      <c:pt idx="11">
                        <c:v>6.6284088438035182E-2</c:v>
                      </c:pt>
                      <c:pt idx="12">
                        <c:v>6.7485326639828189E-2</c:v>
                      </c:pt>
                      <c:pt idx="13">
                        <c:v>6.0306685272686164E-2</c:v>
                      </c:pt>
                      <c:pt idx="14">
                        <c:v>5.8844262816995688E-2</c:v>
                      </c:pt>
                      <c:pt idx="15">
                        <c:v>6.7742846986356353E-2</c:v>
                      </c:pt>
                      <c:pt idx="16">
                        <c:v>6.2345388016034196E-2</c:v>
                      </c:pt>
                      <c:pt idx="17">
                        <c:v>5.5536277877853327E-2</c:v>
                      </c:pt>
                      <c:pt idx="18">
                        <c:v>6.526002632831493E-2</c:v>
                      </c:pt>
                      <c:pt idx="19">
                        <c:v>6.5490852492581048E-2</c:v>
                      </c:pt>
                      <c:pt idx="20">
                        <c:v>6.0987125212699632E-2</c:v>
                      </c:pt>
                      <c:pt idx="21">
                        <c:v>5.6043467340832598E-2</c:v>
                      </c:pt>
                      <c:pt idx="22">
                        <c:v>6.3441158027125091E-2</c:v>
                      </c:pt>
                      <c:pt idx="23">
                        <c:v>6.3456075364271544E-2</c:v>
                      </c:pt>
                      <c:pt idx="24">
                        <c:v>5.4469819125716842E-2</c:v>
                      </c:pt>
                      <c:pt idx="25">
                        <c:v>5.810441523606568E-2</c:v>
                      </c:pt>
                      <c:pt idx="26">
                        <c:v>5.7268782648195293E-2</c:v>
                      </c:pt>
                      <c:pt idx="27">
                        <c:v>5.5200768645892843E-2</c:v>
                      </c:pt>
                      <c:pt idx="28">
                        <c:v>5.0962412942616692E-2</c:v>
                      </c:pt>
                      <c:pt idx="29">
                        <c:v>6.0977703736607138E-2</c:v>
                      </c:pt>
                      <c:pt idx="30">
                        <c:v>5.9545639370548027E-2</c:v>
                      </c:pt>
                      <c:pt idx="31">
                        <c:v>5.7691963949349827E-2</c:v>
                      </c:pt>
                      <c:pt idx="32">
                        <c:v>5.8094993759973186E-2</c:v>
                      </c:pt>
                      <c:pt idx="33">
                        <c:v>5.2466970333054155E-2</c:v>
                      </c:pt>
                      <c:pt idx="34">
                        <c:v>6.3452149749233008E-2</c:v>
                      </c:pt>
                      <c:pt idx="35">
                        <c:v>5.2564063878340686E-2</c:v>
                      </c:pt>
                      <c:pt idx="36">
                        <c:v>6.0198076589953242E-2</c:v>
                      </c:pt>
                      <c:pt idx="37">
                        <c:v>5.59445418418614E-2</c:v>
                      </c:pt>
                      <c:pt idx="38">
                        <c:v>5.4953454898464878E-2</c:v>
                      </c:pt>
                      <c:pt idx="39">
                        <c:v>5.7179278625316604E-2</c:v>
                      </c:pt>
                      <c:pt idx="40">
                        <c:v>6.9518533522122256E-2</c:v>
                      </c:pt>
                      <c:pt idx="41">
                        <c:v>6.2025842951897101E-2</c:v>
                      </c:pt>
                      <c:pt idx="42">
                        <c:v>5.2345537974528671E-2</c:v>
                      </c:pt>
                      <c:pt idx="43">
                        <c:v>5.4856623060847577E-2</c:v>
                      </c:pt>
                      <c:pt idx="44">
                        <c:v>6.8630821108073933E-2</c:v>
                      </c:pt>
                      <c:pt idx="45">
                        <c:v>5.1056627703541635E-2</c:v>
                      </c:pt>
                      <c:pt idx="46">
                        <c:v>5.7270091186541472E-2</c:v>
                      </c:pt>
                      <c:pt idx="47">
                        <c:v>6.1583033575549881E-2</c:v>
                      </c:pt>
                      <c:pt idx="48">
                        <c:v>6.3010125495893493E-2</c:v>
                      </c:pt>
                      <c:pt idx="49">
                        <c:v>5.8916232426035581E-2</c:v>
                      </c:pt>
                      <c:pt idx="50">
                        <c:v>4.9834976303548231E-2</c:v>
                      </c:pt>
                      <c:pt idx="51">
                        <c:v>5.8736177549601254E-2</c:v>
                      </c:pt>
                      <c:pt idx="52">
                        <c:v>6.776273676921829E-2</c:v>
                      </c:pt>
                      <c:pt idx="53">
                        <c:v>6.1080554850616857E-2</c:v>
                      </c:pt>
                      <c:pt idx="54">
                        <c:v>6.3176309865858316E-2</c:v>
                      </c:pt>
                      <c:pt idx="55">
                        <c:v>6.3169767174127422E-2</c:v>
                      </c:pt>
                      <c:pt idx="56">
                        <c:v>6.2721461936726244E-2</c:v>
                      </c:pt>
                      <c:pt idx="57">
                        <c:v>6.9098754420667804E-2</c:v>
                      </c:pt>
                      <c:pt idx="58">
                        <c:v>5.9506906635501115E-2</c:v>
                      </c:pt>
                      <c:pt idx="59">
                        <c:v>5.7566605975785806E-2</c:v>
                      </c:pt>
                      <c:pt idx="60">
                        <c:v>6.3877424711741418E-2</c:v>
                      </c:pt>
                      <c:pt idx="61">
                        <c:v>6.2374699274988614E-2</c:v>
                      </c:pt>
                      <c:pt idx="62">
                        <c:v>5.6659527194214014E-2</c:v>
                      </c:pt>
                      <c:pt idx="63">
                        <c:v>5.9411383336229993E-2</c:v>
                      </c:pt>
                      <c:pt idx="64">
                        <c:v>6.1542468886818302E-2</c:v>
                      </c:pt>
                      <c:pt idx="65">
                        <c:v>6.6960341055340863E-2</c:v>
                      </c:pt>
                      <c:pt idx="66">
                        <c:v>6.7122599810267164E-2</c:v>
                      </c:pt>
                      <c:pt idx="67">
                        <c:v>6.9462528080905764E-2</c:v>
                      </c:pt>
                      <c:pt idx="68">
                        <c:v>7.1379275050389851E-2</c:v>
                      </c:pt>
                      <c:pt idx="69">
                        <c:v>6.5706761319700699E-2</c:v>
                      </c:pt>
                      <c:pt idx="70">
                        <c:v>6.4884475822961349E-2</c:v>
                      </c:pt>
                      <c:pt idx="71">
                        <c:v>6.8065009127185799E-2</c:v>
                      </c:pt>
                      <c:pt idx="72">
                        <c:v>6.5036266271118193E-2</c:v>
                      </c:pt>
                      <c:pt idx="73">
                        <c:v>7.0764523735354593E-2</c:v>
                      </c:pt>
                      <c:pt idx="74">
                        <c:v>7.3361710644852141E-2</c:v>
                      </c:pt>
                      <c:pt idx="75">
                        <c:v>7.4475276777451097E-2</c:v>
                      </c:pt>
                      <c:pt idx="76">
                        <c:v>7.6354337842565193E-2</c:v>
                      </c:pt>
                      <c:pt idx="77">
                        <c:v>8.2845473162624375E-2</c:v>
                      </c:pt>
                      <c:pt idx="78">
                        <c:v>7.9208259975583187E-2</c:v>
                      </c:pt>
                      <c:pt idx="79">
                        <c:v>8.3430913218705188E-2</c:v>
                      </c:pt>
                      <c:pt idx="80">
                        <c:v>7.9475201798203859E-2</c:v>
                      </c:pt>
                      <c:pt idx="81">
                        <c:v>8.198262297715346E-2</c:v>
                      </c:pt>
                      <c:pt idx="82">
                        <c:v>7.9708906746831551E-2</c:v>
                      </c:pt>
                      <c:pt idx="83">
                        <c:v>9.2363781092735769E-2</c:v>
                      </c:pt>
                      <c:pt idx="84">
                        <c:v>9.0276139015240606E-2</c:v>
                      </c:pt>
                      <c:pt idx="85">
                        <c:v>9.2389428444320881E-2</c:v>
                      </c:pt>
                      <c:pt idx="86">
                        <c:v>9.0208618436577737E-2</c:v>
                      </c:pt>
                      <c:pt idx="87">
                        <c:v>8.7290054509258461E-2</c:v>
                      </c:pt>
                      <c:pt idx="88">
                        <c:v>9.3541989019635993E-2</c:v>
                      </c:pt>
                      <c:pt idx="89">
                        <c:v>9.5378130026995397E-2</c:v>
                      </c:pt>
                      <c:pt idx="90">
                        <c:v>9.748984921006025E-2</c:v>
                      </c:pt>
                      <c:pt idx="91">
                        <c:v>9.6589051412550114E-2</c:v>
                      </c:pt>
                      <c:pt idx="92">
                        <c:v>0.10654886018066255</c:v>
                      </c:pt>
                      <c:pt idx="93">
                        <c:v>9.8255605850244621E-2</c:v>
                      </c:pt>
                      <c:pt idx="94">
                        <c:v>0.1024787825087051</c:v>
                      </c:pt>
                      <c:pt idx="95">
                        <c:v>9.9819047466260177E-2</c:v>
                      </c:pt>
                      <c:pt idx="96">
                        <c:v>0.10658314388533245</c:v>
                      </c:pt>
                      <c:pt idx="97">
                        <c:v>0.11261916956859033</c:v>
                      </c:pt>
                      <c:pt idx="98">
                        <c:v>0.11104264256911299</c:v>
                      </c:pt>
                      <c:pt idx="99">
                        <c:v>0.11087881356817128</c:v>
                      </c:pt>
                      <c:pt idx="100">
                        <c:v>0.10578153329446276</c:v>
                      </c:pt>
                      <c:pt idx="101">
                        <c:v>0.12961839122381127</c:v>
                      </c:pt>
                      <c:pt idx="102">
                        <c:v>0.14030653243540731</c:v>
                      </c:pt>
                      <c:pt idx="103">
                        <c:v>0.15384597870332903</c:v>
                      </c:pt>
                      <c:pt idx="104">
                        <c:v>0.15589384121510033</c:v>
                      </c:pt>
                      <c:pt idx="105">
                        <c:v>0.15252461668135672</c:v>
                      </c:pt>
                      <c:pt idx="106">
                        <c:v>0.17112261048794006</c:v>
                      </c:pt>
                      <c:pt idx="107">
                        <c:v>0.17905104432744307</c:v>
                      </c:pt>
                      <c:pt idx="108">
                        <c:v>0.17695738297355551</c:v>
                      </c:pt>
                      <c:pt idx="109">
                        <c:v>0.2040645399376764</c:v>
                      </c:pt>
                      <c:pt idx="110">
                        <c:v>0.24231259238117156</c:v>
                      </c:pt>
                      <c:pt idx="111">
                        <c:v>0.25622418695474675</c:v>
                      </c:pt>
                      <c:pt idx="112">
                        <c:v>0.26701177708065249</c:v>
                      </c:pt>
                      <c:pt idx="113">
                        <c:v>0.30416379780538749</c:v>
                      </c:pt>
                      <c:pt idx="114">
                        <c:v>0.35348784222628638</c:v>
                      </c:pt>
                      <c:pt idx="115">
                        <c:v>0.40541849503277527</c:v>
                      </c:pt>
                      <c:pt idx="116">
                        <c:v>0.48837459202718569</c:v>
                      </c:pt>
                      <c:pt idx="117">
                        <c:v>0.51957014620011055</c:v>
                      </c:pt>
                      <c:pt idx="118">
                        <c:v>0.5944133054482067</c:v>
                      </c:pt>
                      <c:pt idx="119">
                        <c:v>0.63790126884514398</c:v>
                      </c:pt>
                      <c:pt idx="120">
                        <c:v>0.71390902722133998</c:v>
                      </c:pt>
                      <c:pt idx="121">
                        <c:v>0.78951375578691263</c:v>
                      </c:pt>
                      <c:pt idx="122">
                        <c:v>0.85847372663058463</c:v>
                      </c:pt>
                      <c:pt idx="123">
                        <c:v>0.90822697162903054</c:v>
                      </c:pt>
                      <c:pt idx="124">
                        <c:v>0.93391881351792339</c:v>
                      </c:pt>
                      <c:pt idx="125">
                        <c:v>0.93828409744077901</c:v>
                      </c:pt>
                      <c:pt idx="126">
                        <c:v>0.9809660012164696</c:v>
                      </c:pt>
                      <c:pt idx="127">
                        <c:v>1</c:v>
                      </c:pt>
                      <c:pt idx="128">
                        <c:v>0.97869699572419389</c:v>
                      </c:pt>
                      <c:pt idx="129">
                        <c:v>0.97893776677989097</c:v>
                      </c:pt>
                      <c:pt idx="130">
                        <c:v>0.94396838801658367</c:v>
                      </c:pt>
                      <c:pt idx="131">
                        <c:v>0.88142025506919242</c:v>
                      </c:pt>
                      <c:pt idx="132">
                        <c:v>0.78403359719311194</c:v>
                      </c:pt>
                      <c:pt idx="133">
                        <c:v>0.69420243972787321</c:v>
                      </c:pt>
                      <c:pt idx="134">
                        <c:v>0.60760075490100607</c:v>
                      </c:pt>
                      <c:pt idx="135">
                        <c:v>0.49916218215309144</c:v>
                      </c:pt>
                      <c:pt idx="136">
                        <c:v>0.4125447948660701</c:v>
                      </c:pt>
                      <c:pt idx="137">
                        <c:v>0.33502436616169035</c:v>
                      </c:pt>
                      <c:pt idx="138">
                        <c:v>0.26527665523361821</c:v>
                      </c:pt>
                      <c:pt idx="139">
                        <c:v>0.20963551109270201</c:v>
                      </c:pt>
                      <c:pt idx="140">
                        <c:v>0.14523527297012792</c:v>
                      </c:pt>
                      <c:pt idx="141">
                        <c:v>0.10074549261535543</c:v>
                      </c:pt>
                      <c:pt idx="142">
                        <c:v>6.7636331964977328E-2</c:v>
                      </c:pt>
                      <c:pt idx="143">
                        <c:v>4.8811699316835676E-2</c:v>
                      </c:pt>
                      <c:pt idx="144">
                        <c:v>3.3574555398580383E-2</c:v>
                      </c:pt>
                      <c:pt idx="145">
                        <c:v>2.5151494064221441E-2</c:v>
                      </c:pt>
                      <c:pt idx="146">
                        <c:v>1.8349450033109945E-2</c:v>
                      </c:pt>
                      <c:pt idx="147">
                        <c:v>1.170422123740463E-2</c:v>
                      </c:pt>
                      <c:pt idx="148">
                        <c:v>1.0823993662696447E-2</c:v>
                      </c:pt>
                      <c:pt idx="149">
                        <c:v>7.6768804278334168E-3</c:v>
                      </c:pt>
                      <c:pt idx="150">
                        <c:v>7.3724620669781624E-3</c:v>
                      </c:pt>
                      <c:pt idx="151">
                        <c:v>5.1900818132196028E-3</c:v>
                      </c:pt>
                      <c:pt idx="152">
                        <c:v>4.3906695667714794E-3</c:v>
                      </c:pt>
                      <c:pt idx="153">
                        <c:v>1.4195809102365469E-3</c:v>
                      </c:pt>
                      <c:pt idx="154">
                        <c:v>1.7252554679041325E-3</c:v>
                      </c:pt>
                      <c:pt idx="155">
                        <c:v>3.9296976781792821E-3</c:v>
                      </c:pt>
                      <c:pt idx="156">
                        <c:v>2.9234055192001447E-3</c:v>
                      </c:pt>
                      <c:pt idx="157">
                        <c:v>8.2393425505553097E-4</c:v>
                      </c:pt>
                      <c:pt idx="158">
                        <c:v>3.2628403661991668E-3</c:v>
                      </c:pt>
                      <c:pt idx="159">
                        <c:v>2.8391356497061691E-3</c:v>
                      </c:pt>
                      <c:pt idx="160">
                        <c:v>1.5219871212085729E-3</c:v>
                      </c:pt>
                      <c:pt idx="161">
                        <c:v>5.3597730659521946E-4</c:v>
                      </c:pt>
                      <c:pt idx="162">
                        <c:v>-5.1543325456019718E-4</c:v>
                      </c:pt>
                      <c:pt idx="163">
                        <c:v>-2.394625173508911E-4</c:v>
                      </c:pt>
                      <c:pt idx="164">
                        <c:v>-1.772467531434297E-3</c:v>
                      </c:pt>
                      <c:pt idx="165">
                        <c:v>9.5327018519193577E-4</c:v>
                      </c:pt>
                      <c:pt idx="166">
                        <c:v>-6.5633666367683082E-4</c:v>
                      </c:pt>
                      <c:pt idx="167">
                        <c:v>-3.5775961799892394E-3</c:v>
                      </c:pt>
                      <c:pt idx="168">
                        <c:v>-2.9246355452455528E-3</c:v>
                      </c:pt>
                      <c:pt idx="169">
                        <c:v>-2.3191225109343424E-3</c:v>
                      </c:pt>
                      <c:pt idx="170">
                        <c:v>0</c:v>
                      </c:pt>
                      <c:pt idx="171">
                        <c:v>-1.0996694553625243E-3</c:v>
                      </c:pt>
                      <c:pt idx="172">
                        <c:v>1.2425880135322803E-4</c:v>
                      </c:pt>
                      <c:pt idx="173">
                        <c:v>-2.6982060698226083E-4</c:v>
                      </c:pt>
                      <c:pt idx="174">
                        <c:v>-3.5802655982154459E-3</c:v>
                      </c:pt>
                      <c:pt idx="175">
                        <c:v>-2.2767258685181192E-3</c:v>
                      </c:pt>
                      <c:pt idx="176">
                        <c:v>-3.5398579340854162E-3</c:v>
                      </c:pt>
                      <c:pt idx="177">
                        <c:v>-2.6372020121237117E-3</c:v>
                      </c:pt>
                      <c:pt idx="178">
                        <c:v>-7.3060930020599235E-4</c:v>
                      </c:pt>
                      <c:pt idx="179">
                        <c:v>-3.1077524014099444E-3</c:v>
                      </c:pt>
                      <c:pt idx="180">
                        <c:v>-2.9481107231760172E-3</c:v>
                      </c:pt>
                      <c:pt idx="181">
                        <c:v>1.8697704428562219E-3</c:v>
                      </c:pt>
                      <c:pt idx="182">
                        <c:v>5.4005994623530004E-4</c:v>
                      </c:pt>
                      <c:pt idx="183">
                        <c:v>-2.4505521024246343E-3</c:v>
                      </c:pt>
                      <c:pt idx="184">
                        <c:v>-2.7954828104776127E-3</c:v>
                      </c:pt>
                      <c:pt idx="185">
                        <c:v>-3.1403611769967427E-3</c:v>
                      </c:pt>
                      <c:pt idx="186">
                        <c:v>-3.5331058762191289E-3</c:v>
                      </c:pt>
                      <c:pt idx="187">
                        <c:v>-2.7193782202637991E-3</c:v>
                      </c:pt>
                      <c:pt idx="188">
                        <c:v>-2.9065777160682716E-3</c:v>
                      </c:pt>
                      <c:pt idx="189">
                        <c:v>-1.517773627733873E-3</c:v>
                      </c:pt>
                      <c:pt idx="190">
                        <c:v>-2.3751279521508346E-3</c:v>
                      </c:pt>
                      <c:pt idx="191">
                        <c:v>-2.9348944858796013E-3</c:v>
                      </c:pt>
                      <c:pt idx="192">
                        <c:v>-2.9570087839300391E-3</c:v>
                      </c:pt>
                      <c:pt idx="193">
                        <c:v>-2.7062404952681546E-3</c:v>
                      </c:pt>
                      <c:pt idx="194">
                        <c:v>-3.2899794514989335E-3</c:v>
                      </c:pt>
                      <c:pt idx="195">
                        <c:v>-3.0468006852448951E-4</c:v>
                      </c:pt>
                      <c:pt idx="196">
                        <c:v>4.4027081195563276E-4</c:v>
                      </c:pt>
                      <c:pt idx="197">
                        <c:v>-1.3624501260423388E-3</c:v>
                      </c:pt>
                      <c:pt idx="198">
                        <c:v>-2.5823219138849341E-3</c:v>
                      </c:pt>
                      <c:pt idx="199">
                        <c:v>-2.2560509626484791E-3</c:v>
                      </c:pt>
                      <c:pt idx="200">
                        <c:v>-1.3887255760336281E-3</c:v>
                      </c:pt>
                    </c:numCache>
                  </c:numRef>
                </c:yVal>
                <c:smooth val="1"/>
              </c15:ser>
            </c15:filteredScatterSeries>
          </c:ext>
        </c:extLst>
      </c:scatterChart>
      <c:scatterChart>
        <c:scatterStyle val="smoothMarker"/>
        <c:varyColors val="0"/>
        <c:ser>
          <c:idx val="1"/>
          <c:order val="1"/>
          <c:tx>
            <c:strRef>
              <c:f>' Shift - C1s'!$H$2</c:f>
              <c:strCache>
                <c:ptCount val="1"/>
                <c:pt idx="0">
                  <c:v>PLD_aC_04_2_ext_losses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 Shift - C1s'!$F$81:$F$274</c:f>
              <c:numCache>
                <c:formatCode>General</c:formatCode>
                <c:ptCount val="194"/>
                <c:pt idx="0">
                  <c:v>305.39999999999992</c:v>
                </c:pt>
                <c:pt idx="1">
                  <c:v>305.29999999999995</c:v>
                </c:pt>
                <c:pt idx="2">
                  <c:v>305.19999999999993</c:v>
                </c:pt>
                <c:pt idx="3">
                  <c:v>305.09999999999997</c:v>
                </c:pt>
                <c:pt idx="4">
                  <c:v>304.99999999999994</c:v>
                </c:pt>
                <c:pt idx="5">
                  <c:v>304.89999999999992</c:v>
                </c:pt>
                <c:pt idx="6">
                  <c:v>304.79999999999995</c:v>
                </c:pt>
                <c:pt idx="7">
                  <c:v>304.69999999999993</c:v>
                </c:pt>
                <c:pt idx="8">
                  <c:v>304.59999999999997</c:v>
                </c:pt>
                <c:pt idx="9">
                  <c:v>304.49999999999994</c:v>
                </c:pt>
                <c:pt idx="10">
                  <c:v>304.39999999999992</c:v>
                </c:pt>
                <c:pt idx="11">
                  <c:v>304.29999999999995</c:v>
                </c:pt>
                <c:pt idx="12">
                  <c:v>304.19999999999993</c:v>
                </c:pt>
                <c:pt idx="13">
                  <c:v>304.09999999999997</c:v>
                </c:pt>
                <c:pt idx="14">
                  <c:v>303.99999999999994</c:v>
                </c:pt>
                <c:pt idx="15">
                  <c:v>303.89999999999992</c:v>
                </c:pt>
                <c:pt idx="16">
                  <c:v>303.79999999999995</c:v>
                </c:pt>
                <c:pt idx="17">
                  <c:v>303.69999999999993</c:v>
                </c:pt>
                <c:pt idx="18">
                  <c:v>303.59999999999997</c:v>
                </c:pt>
                <c:pt idx="19">
                  <c:v>303.49999999999994</c:v>
                </c:pt>
                <c:pt idx="20">
                  <c:v>303.39999999999992</c:v>
                </c:pt>
                <c:pt idx="21">
                  <c:v>303.29999999999995</c:v>
                </c:pt>
                <c:pt idx="22">
                  <c:v>303.19999999999993</c:v>
                </c:pt>
                <c:pt idx="23">
                  <c:v>303.09999999999997</c:v>
                </c:pt>
                <c:pt idx="24">
                  <c:v>302.99999999999994</c:v>
                </c:pt>
                <c:pt idx="25">
                  <c:v>302.89999999999992</c:v>
                </c:pt>
                <c:pt idx="26">
                  <c:v>302.79999999999995</c:v>
                </c:pt>
                <c:pt idx="27">
                  <c:v>302.69999999999993</c:v>
                </c:pt>
                <c:pt idx="28">
                  <c:v>302.59999999999997</c:v>
                </c:pt>
                <c:pt idx="29">
                  <c:v>302.49999999999994</c:v>
                </c:pt>
                <c:pt idx="30">
                  <c:v>302.39999999999992</c:v>
                </c:pt>
                <c:pt idx="31">
                  <c:v>302.29999999999995</c:v>
                </c:pt>
                <c:pt idx="32">
                  <c:v>302.19999999999993</c:v>
                </c:pt>
                <c:pt idx="33">
                  <c:v>302.09999999999997</c:v>
                </c:pt>
                <c:pt idx="34">
                  <c:v>301.99999999999994</c:v>
                </c:pt>
                <c:pt idx="35">
                  <c:v>301.89999999999992</c:v>
                </c:pt>
                <c:pt idx="36">
                  <c:v>301.79999999999995</c:v>
                </c:pt>
                <c:pt idx="37">
                  <c:v>301.69999999999993</c:v>
                </c:pt>
                <c:pt idx="38">
                  <c:v>301.59999999999997</c:v>
                </c:pt>
                <c:pt idx="39">
                  <c:v>301.49999999999994</c:v>
                </c:pt>
                <c:pt idx="40">
                  <c:v>301.39999999999992</c:v>
                </c:pt>
                <c:pt idx="41">
                  <c:v>301.29999999999995</c:v>
                </c:pt>
                <c:pt idx="42">
                  <c:v>301.19999999999993</c:v>
                </c:pt>
                <c:pt idx="43">
                  <c:v>301.09999999999997</c:v>
                </c:pt>
                <c:pt idx="44">
                  <c:v>300.99999999999994</c:v>
                </c:pt>
                <c:pt idx="45">
                  <c:v>300.89999999999992</c:v>
                </c:pt>
                <c:pt idx="46">
                  <c:v>300.79999999999995</c:v>
                </c:pt>
                <c:pt idx="47">
                  <c:v>300.69999999999993</c:v>
                </c:pt>
                <c:pt idx="48">
                  <c:v>300.59999999999997</c:v>
                </c:pt>
                <c:pt idx="49">
                  <c:v>300.49999999999994</c:v>
                </c:pt>
                <c:pt idx="50">
                  <c:v>300.39999999999992</c:v>
                </c:pt>
                <c:pt idx="51">
                  <c:v>300.29999999999995</c:v>
                </c:pt>
                <c:pt idx="52">
                  <c:v>300.19999999999993</c:v>
                </c:pt>
                <c:pt idx="53">
                  <c:v>300.09999999999997</c:v>
                </c:pt>
                <c:pt idx="54">
                  <c:v>299.99999999999994</c:v>
                </c:pt>
                <c:pt idx="55">
                  <c:v>299.89999999999992</c:v>
                </c:pt>
                <c:pt idx="56">
                  <c:v>299.79999999999995</c:v>
                </c:pt>
                <c:pt idx="57">
                  <c:v>299.69999999999993</c:v>
                </c:pt>
                <c:pt idx="58">
                  <c:v>299.59999999999997</c:v>
                </c:pt>
                <c:pt idx="59">
                  <c:v>299.49999999999994</c:v>
                </c:pt>
                <c:pt idx="60">
                  <c:v>299.39999999999992</c:v>
                </c:pt>
                <c:pt idx="61">
                  <c:v>299.29999999999995</c:v>
                </c:pt>
                <c:pt idx="62">
                  <c:v>299.19999999999993</c:v>
                </c:pt>
                <c:pt idx="63">
                  <c:v>299.09999999999997</c:v>
                </c:pt>
                <c:pt idx="64">
                  <c:v>298.99999999999994</c:v>
                </c:pt>
                <c:pt idx="65">
                  <c:v>298.89999999999992</c:v>
                </c:pt>
                <c:pt idx="66">
                  <c:v>298.79999999999995</c:v>
                </c:pt>
                <c:pt idx="67">
                  <c:v>298.69999999999993</c:v>
                </c:pt>
                <c:pt idx="68">
                  <c:v>298.59999999999997</c:v>
                </c:pt>
                <c:pt idx="69">
                  <c:v>298.49999999999994</c:v>
                </c:pt>
                <c:pt idx="70">
                  <c:v>298.39999999999992</c:v>
                </c:pt>
                <c:pt idx="71">
                  <c:v>298.29999999999995</c:v>
                </c:pt>
                <c:pt idx="72">
                  <c:v>298.19999999999993</c:v>
                </c:pt>
                <c:pt idx="73">
                  <c:v>298.09999999999997</c:v>
                </c:pt>
                <c:pt idx="74">
                  <c:v>297.99999999999994</c:v>
                </c:pt>
                <c:pt idx="75">
                  <c:v>297.89999999999992</c:v>
                </c:pt>
                <c:pt idx="76">
                  <c:v>297.79999999999995</c:v>
                </c:pt>
                <c:pt idx="77">
                  <c:v>297.69999999999993</c:v>
                </c:pt>
                <c:pt idx="78">
                  <c:v>297.59999999999997</c:v>
                </c:pt>
                <c:pt idx="79">
                  <c:v>297.49999999999994</c:v>
                </c:pt>
                <c:pt idx="80">
                  <c:v>297.39999999999992</c:v>
                </c:pt>
                <c:pt idx="81">
                  <c:v>297.29999999999995</c:v>
                </c:pt>
                <c:pt idx="82">
                  <c:v>297.19999999999993</c:v>
                </c:pt>
                <c:pt idx="83">
                  <c:v>297.09999999999997</c:v>
                </c:pt>
                <c:pt idx="84">
                  <c:v>296.99999999999994</c:v>
                </c:pt>
                <c:pt idx="85">
                  <c:v>296.89999999999992</c:v>
                </c:pt>
                <c:pt idx="86">
                  <c:v>296.79999999999995</c:v>
                </c:pt>
                <c:pt idx="87">
                  <c:v>296.69999999999993</c:v>
                </c:pt>
                <c:pt idx="88">
                  <c:v>296.59999999999997</c:v>
                </c:pt>
                <c:pt idx="89">
                  <c:v>296.49999999999994</c:v>
                </c:pt>
                <c:pt idx="90">
                  <c:v>296.39999999999992</c:v>
                </c:pt>
                <c:pt idx="91">
                  <c:v>296.29999999999995</c:v>
                </c:pt>
                <c:pt idx="92">
                  <c:v>296.19999999999993</c:v>
                </c:pt>
                <c:pt idx="93">
                  <c:v>296.09999999999997</c:v>
                </c:pt>
                <c:pt idx="94">
                  <c:v>295.99999999999994</c:v>
                </c:pt>
                <c:pt idx="95">
                  <c:v>295.89999999999992</c:v>
                </c:pt>
                <c:pt idx="96">
                  <c:v>295.79999999999995</c:v>
                </c:pt>
                <c:pt idx="97">
                  <c:v>295.69999999999993</c:v>
                </c:pt>
                <c:pt idx="98">
                  <c:v>295.59999999999997</c:v>
                </c:pt>
                <c:pt idx="99">
                  <c:v>295.49999999999994</c:v>
                </c:pt>
                <c:pt idx="100">
                  <c:v>295.39999999999992</c:v>
                </c:pt>
                <c:pt idx="101">
                  <c:v>295.29999999999995</c:v>
                </c:pt>
                <c:pt idx="102">
                  <c:v>295.19999999999993</c:v>
                </c:pt>
                <c:pt idx="103">
                  <c:v>295.09999999999997</c:v>
                </c:pt>
                <c:pt idx="104">
                  <c:v>294.99999999999994</c:v>
                </c:pt>
                <c:pt idx="105">
                  <c:v>294.89999999999992</c:v>
                </c:pt>
                <c:pt idx="106">
                  <c:v>294.79999999999995</c:v>
                </c:pt>
                <c:pt idx="107">
                  <c:v>294.69999999999993</c:v>
                </c:pt>
                <c:pt idx="108">
                  <c:v>294.59999999999997</c:v>
                </c:pt>
                <c:pt idx="109">
                  <c:v>294.49999999999994</c:v>
                </c:pt>
                <c:pt idx="110">
                  <c:v>294.39999999999992</c:v>
                </c:pt>
                <c:pt idx="111">
                  <c:v>294.29999999999995</c:v>
                </c:pt>
                <c:pt idx="112">
                  <c:v>294.19999999999993</c:v>
                </c:pt>
                <c:pt idx="113">
                  <c:v>294.09999999999997</c:v>
                </c:pt>
                <c:pt idx="114">
                  <c:v>293.99999999999994</c:v>
                </c:pt>
                <c:pt idx="115">
                  <c:v>293.89999999999992</c:v>
                </c:pt>
                <c:pt idx="116">
                  <c:v>293.79999999999995</c:v>
                </c:pt>
                <c:pt idx="117">
                  <c:v>293.69999999999993</c:v>
                </c:pt>
                <c:pt idx="118">
                  <c:v>293.59999999999997</c:v>
                </c:pt>
                <c:pt idx="119">
                  <c:v>293.49999999999994</c:v>
                </c:pt>
                <c:pt idx="120">
                  <c:v>293.39999999999992</c:v>
                </c:pt>
                <c:pt idx="121">
                  <c:v>293.29999999999995</c:v>
                </c:pt>
                <c:pt idx="122">
                  <c:v>293.19999999999993</c:v>
                </c:pt>
                <c:pt idx="123">
                  <c:v>293.09999999999997</c:v>
                </c:pt>
                <c:pt idx="124">
                  <c:v>292.99999999999994</c:v>
                </c:pt>
                <c:pt idx="125">
                  <c:v>292.89999999999992</c:v>
                </c:pt>
                <c:pt idx="126">
                  <c:v>292.79999999999995</c:v>
                </c:pt>
                <c:pt idx="127">
                  <c:v>292.69999999999993</c:v>
                </c:pt>
                <c:pt idx="128">
                  <c:v>292.59999999999997</c:v>
                </c:pt>
                <c:pt idx="129">
                  <c:v>292.49999999999994</c:v>
                </c:pt>
                <c:pt idx="130">
                  <c:v>292.39999999999992</c:v>
                </c:pt>
                <c:pt idx="131">
                  <c:v>292.29999999999995</c:v>
                </c:pt>
                <c:pt idx="132">
                  <c:v>292.19999999999993</c:v>
                </c:pt>
                <c:pt idx="133">
                  <c:v>292.09999999999997</c:v>
                </c:pt>
                <c:pt idx="134">
                  <c:v>291.99999999999994</c:v>
                </c:pt>
                <c:pt idx="135">
                  <c:v>291.89999999999992</c:v>
                </c:pt>
                <c:pt idx="136">
                  <c:v>291.79999999999995</c:v>
                </c:pt>
                <c:pt idx="137">
                  <c:v>291.69999999999993</c:v>
                </c:pt>
                <c:pt idx="138">
                  <c:v>291.59999999999997</c:v>
                </c:pt>
                <c:pt idx="139">
                  <c:v>291.49999999999994</c:v>
                </c:pt>
                <c:pt idx="140">
                  <c:v>291.39999999999992</c:v>
                </c:pt>
                <c:pt idx="141">
                  <c:v>291.29999999999995</c:v>
                </c:pt>
                <c:pt idx="142">
                  <c:v>291.19999999999993</c:v>
                </c:pt>
                <c:pt idx="143">
                  <c:v>291.09999999999997</c:v>
                </c:pt>
                <c:pt idx="144">
                  <c:v>290.99999999999994</c:v>
                </c:pt>
                <c:pt idx="145">
                  <c:v>290.89999999999992</c:v>
                </c:pt>
                <c:pt idx="146">
                  <c:v>290.79999999999995</c:v>
                </c:pt>
                <c:pt idx="147">
                  <c:v>290.69999999999993</c:v>
                </c:pt>
                <c:pt idx="148">
                  <c:v>290.59999999999997</c:v>
                </c:pt>
                <c:pt idx="149">
                  <c:v>290.49999999999994</c:v>
                </c:pt>
                <c:pt idx="150">
                  <c:v>290.39999999999992</c:v>
                </c:pt>
                <c:pt idx="151">
                  <c:v>290.29999999999995</c:v>
                </c:pt>
                <c:pt idx="152">
                  <c:v>290.19999999999993</c:v>
                </c:pt>
                <c:pt idx="153">
                  <c:v>290.09999999999997</c:v>
                </c:pt>
                <c:pt idx="154">
                  <c:v>289.99999999999994</c:v>
                </c:pt>
                <c:pt idx="155">
                  <c:v>289.89999999999992</c:v>
                </c:pt>
                <c:pt idx="156">
                  <c:v>289.79999999999995</c:v>
                </c:pt>
                <c:pt idx="157">
                  <c:v>289.69999999999993</c:v>
                </c:pt>
                <c:pt idx="158">
                  <c:v>289.59999999999997</c:v>
                </c:pt>
                <c:pt idx="159">
                  <c:v>289.49999999999994</c:v>
                </c:pt>
                <c:pt idx="160">
                  <c:v>289.39999999999992</c:v>
                </c:pt>
                <c:pt idx="161">
                  <c:v>289.29999999999995</c:v>
                </c:pt>
                <c:pt idx="162">
                  <c:v>289.19999999999993</c:v>
                </c:pt>
                <c:pt idx="163">
                  <c:v>289.09999999999997</c:v>
                </c:pt>
                <c:pt idx="164">
                  <c:v>288.99999999999994</c:v>
                </c:pt>
                <c:pt idx="165">
                  <c:v>288.89999999999992</c:v>
                </c:pt>
                <c:pt idx="166">
                  <c:v>288.79999999999995</c:v>
                </c:pt>
                <c:pt idx="167">
                  <c:v>288.69999999999993</c:v>
                </c:pt>
                <c:pt idx="168">
                  <c:v>288.59999999999997</c:v>
                </c:pt>
                <c:pt idx="169">
                  <c:v>288.49999999999994</c:v>
                </c:pt>
                <c:pt idx="170">
                  <c:v>288.39999999999992</c:v>
                </c:pt>
                <c:pt idx="171">
                  <c:v>288.29999999999995</c:v>
                </c:pt>
                <c:pt idx="172">
                  <c:v>288.19999999999993</c:v>
                </c:pt>
                <c:pt idx="173">
                  <c:v>288.09999999999997</c:v>
                </c:pt>
                <c:pt idx="174">
                  <c:v>287.99999999999994</c:v>
                </c:pt>
                <c:pt idx="175">
                  <c:v>287.89999999999992</c:v>
                </c:pt>
                <c:pt idx="176">
                  <c:v>287.79999999999995</c:v>
                </c:pt>
                <c:pt idx="177">
                  <c:v>287.69999999999993</c:v>
                </c:pt>
                <c:pt idx="178">
                  <c:v>287.59999999999997</c:v>
                </c:pt>
                <c:pt idx="179">
                  <c:v>287.49999999999994</c:v>
                </c:pt>
                <c:pt idx="180">
                  <c:v>287.39999999999992</c:v>
                </c:pt>
                <c:pt idx="181">
                  <c:v>287.29999999999995</c:v>
                </c:pt>
                <c:pt idx="182">
                  <c:v>287.19999999999993</c:v>
                </c:pt>
                <c:pt idx="183">
                  <c:v>287.09999999999997</c:v>
                </c:pt>
                <c:pt idx="184">
                  <c:v>286.99999999999994</c:v>
                </c:pt>
                <c:pt idx="185">
                  <c:v>286.89999999999992</c:v>
                </c:pt>
                <c:pt idx="186">
                  <c:v>286.79999999999995</c:v>
                </c:pt>
                <c:pt idx="187">
                  <c:v>286.69999999999993</c:v>
                </c:pt>
                <c:pt idx="188">
                  <c:v>286.59999999999997</c:v>
                </c:pt>
                <c:pt idx="189">
                  <c:v>286.49999999999994</c:v>
                </c:pt>
                <c:pt idx="190">
                  <c:v>286.39999999999992</c:v>
                </c:pt>
                <c:pt idx="191">
                  <c:v>286.29999999999995</c:v>
                </c:pt>
                <c:pt idx="192">
                  <c:v>286.19999999999993</c:v>
                </c:pt>
                <c:pt idx="193">
                  <c:v>286.09999999999997</c:v>
                </c:pt>
              </c:numCache>
            </c:numRef>
          </c:xVal>
          <c:yVal>
            <c:numRef>
              <c:f>' Shift - C1s'!$H$81:$H$274</c:f>
              <c:numCache>
                <c:formatCode>General</c:formatCode>
                <c:ptCount val="194"/>
                <c:pt idx="0">
                  <c:v>3.4139214404264949E-2</c:v>
                </c:pt>
                <c:pt idx="1">
                  <c:v>3.4194035105366394E-2</c:v>
                </c:pt>
                <c:pt idx="2">
                  <c:v>3.396796258109943E-2</c:v>
                </c:pt>
                <c:pt idx="3">
                  <c:v>3.3820097570789118E-2</c:v>
                </c:pt>
                <c:pt idx="4">
                  <c:v>3.3683045818035509E-2</c:v>
                </c:pt>
                <c:pt idx="5">
                  <c:v>3.3519086656943115E-2</c:v>
                </c:pt>
                <c:pt idx="6">
                  <c:v>3.3340793642810444E-2</c:v>
                </c:pt>
                <c:pt idx="7">
                  <c:v>3.3095860785595732E-2</c:v>
                </c:pt>
                <c:pt idx="8">
                  <c:v>3.3020670924910726E-2</c:v>
                </c:pt>
                <c:pt idx="9">
                  <c:v>3.2735754161846806E-2</c:v>
                </c:pt>
                <c:pt idx="10">
                  <c:v>3.2628878941809589E-2</c:v>
                </c:pt>
                <c:pt idx="11">
                  <c:v>3.2529296383845496E-2</c:v>
                </c:pt>
                <c:pt idx="12">
                  <c:v>3.2356284262938191E-2</c:v>
                </c:pt>
                <c:pt idx="13">
                  <c:v>3.2039682140522052E-2</c:v>
                </c:pt>
                <c:pt idx="14">
                  <c:v>3.1839008197958055E-2</c:v>
                </c:pt>
                <c:pt idx="15">
                  <c:v>3.1759543328471557E-2</c:v>
                </c:pt>
                <c:pt idx="16">
                  <c:v>3.1573706181159782E-2</c:v>
                </c:pt>
                <c:pt idx="17">
                  <c:v>3.1469345672182264E-2</c:v>
                </c:pt>
                <c:pt idx="18">
                  <c:v>3.1184931851330283E-2</c:v>
                </c:pt>
                <c:pt idx="19">
                  <c:v>3.085977971131117E-2</c:v>
                </c:pt>
                <c:pt idx="20">
                  <c:v>3.0756928028969472E-2</c:v>
                </c:pt>
                <c:pt idx="21">
                  <c:v>3.0715435296484433E-2</c:v>
                </c:pt>
                <c:pt idx="22">
                  <c:v>3.0456671528441382E-2</c:v>
                </c:pt>
                <c:pt idx="23">
                  <c:v>3.0227329879796812E-2</c:v>
                </c:pt>
                <c:pt idx="24">
                  <c:v>3.0117437006487953E-2</c:v>
                </c:pt>
                <c:pt idx="25">
                  <c:v>2.9969320525071671E-2</c:v>
                </c:pt>
                <c:pt idx="26">
                  <c:v>2.9614243323442136E-2</c:v>
                </c:pt>
                <c:pt idx="27">
                  <c:v>2.946939596640346E-2</c:v>
                </c:pt>
                <c:pt idx="28">
                  <c:v>2.933661922245134E-2</c:v>
                </c:pt>
                <c:pt idx="29">
                  <c:v>2.9209877785042498E-2</c:v>
                </c:pt>
                <c:pt idx="30">
                  <c:v>2.8950611074787507E-2</c:v>
                </c:pt>
                <c:pt idx="31">
                  <c:v>2.871372529296384E-2</c:v>
                </c:pt>
                <c:pt idx="32">
                  <c:v>2.844716592063572E-2</c:v>
                </c:pt>
                <c:pt idx="33">
                  <c:v>2.8359653975758185E-2</c:v>
                </c:pt>
                <c:pt idx="34">
                  <c:v>2.8104662274304682E-2</c:v>
                </c:pt>
                <c:pt idx="35">
                  <c:v>2.7893678016395917E-2</c:v>
                </c:pt>
                <c:pt idx="36">
                  <c:v>2.7736508575164714E-2</c:v>
                </c:pt>
                <c:pt idx="37">
                  <c:v>2.7608258311120053E-2</c:v>
                </c:pt>
                <c:pt idx="38">
                  <c:v>2.7346476889805363E-2</c:v>
                </c:pt>
                <c:pt idx="39">
                  <c:v>2.7161645626917467E-2</c:v>
                </c:pt>
                <c:pt idx="40">
                  <c:v>2.692551425841171E-2</c:v>
                </c:pt>
                <c:pt idx="41">
                  <c:v>2.6855102348740129E-2</c:v>
                </c:pt>
                <c:pt idx="42">
                  <c:v>2.6539506110747874E-2</c:v>
                </c:pt>
                <c:pt idx="43">
                  <c:v>2.6366493989840568E-2</c:v>
                </c:pt>
                <c:pt idx="44">
                  <c:v>2.6300608560076447E-2</c:v>
                </c:pt>
                <c:pt idx="45">
                  <c:v>2.6088869888849772E-2</c:v>
                </c:pt>
                <c:pt idx="46">
                  <c:v>2.5845194387164913E-2</c:v>
                </c:pt>
                <c:pt idx="47">
                  <c:v>2.5588693859075591E-2</c:v>
                </c:pt>
                <c:pt idx="48">
                  <c:v>2.5344766886284766E-2</c:v>
                </c:pt>
                <c:pt idx="49">
                  <c:v>2.5253231403711714E-2</c:v>
                </c:pt>
                <c:pt idx="50">
                  <c:v>2.5077855454408288E-2</c:v>
                </c:pt>
                <c:pt idx="51">
                  <c:v>2.4877734748277425E-2</c:v>
                </c:pt>
                <c:pt idx="52">
                  <c:v>2.4629482472463916E-2</c:v>
                </c:pt>
                <c:pt idx="53">
                  <c:v>2.4564552632902477E-2</c:v>
                </c:pt>
                <c:pt idx="54">
                  <c:v>2.4339988935271336E-2</c:v>
                </c:pt>
                <c:pt idx="55">
                  <c:v>2.4079012221495753E-2</c:v>
                </c:pt>
                <c:pt idx="56">
                  <c:v>2.3898405673188149E-2</c:v>
                </c:pt>
                <c:pt idx="57">
                  <c:v>2.3698637026605643E-2</c:v>
                </c:pt>
                <c:pt idx="58">
                  <c:v>2.3481215108384045E-2</c:v>
                </c:pt>
                <c:pt idx="59">
                  <c:v>2.343620178041543E-2</c:v>
                </c:pt>
                <c:pt idx="60">
                  <c:v>2.306729366795755E-2</c:v>
                </c:pt>
                <c:pt idx="61">
                  <c:v>2.3030277121158779E-2</c:v>
                </c:pt>
                <c:pt idx="62">
                  <c:v>2.2886284765880401E-2</c:v>
                </c:pt>
                <c:pt idx="63">
                  <c:v>2.2688175828597296E-2</c:v>
                </c:pt>
                <c:pt idx="64">
                  <c:v>2.2448423276165568E-2</c:v>
                </c:pt>
                <c:pt idx="65">
                  <c:v>2.2225468993612635E-2</c:v>
                </c:pt>
                <c:pt idx="66">
                  <c:v>2.2098425790876629E-2</c:v>
                </c:pt>
                <c:pt idx="67">
                  <c:v>2.1925463964190515E-2</c:v>
                </c:pt>
                <c:pt idx="68">
                  <c:v>2.1633908363928984E-2</c:v>
                </c:pt>
                <c:pt idx="69">
                  <c:v>2.1571543529648442E-2</c:v>
                </c:pt>
                <c:pt idx="70">
                  <c:v>2.1440225318110948E-2</c:v>
                </c:pt>
                <c:pt idx="71">
                  <c:v>2.1376200774531007E-2</c:v>
                </c:pt>
                <c:pt idx="72">
                  <c:v>2.1056832469949206E-2</c:v>
                </c:pt>
                <c:pt idx="73">
                  <c:v>2.0837750842428202E-2</c:v>
                </c:pt>
                <c:pt idx="74">
                  <c:v>2.0591409747020069E-2</c:v>
                </c:pt>
                <c:pt idx="75">
                  <c:v>2.0564351456017704E-2</c:v>
                </c:pt>
                <c:pt idx="76">
                  <c:v>2.0356284262938191E-2</c:v>
                </c:pt>
                <c:pt idx="77">
                  <c:v>2.0221193984811148E-2</c:v>
                </c:pt>
                <c:pt idx="78">
                  <c:v>2.0144495297490319E-2</c:v>
                </c:pt>
                <c:pt idx="79">
                  <c:v>1.9872504149273249E-2</c:v>
                </c:pt>
                <c:pt idx="80">
                  <c:v>1.9661419302922097E-2</c:v>
                </c:pt>
                <c:pt idx="81">
                  <c:v>1.9501735150631194E-2</c:v>
                </c:pt>
                <c:pt idx="82">
                  <c:v>1.9401599356233968E-2</c:v>
                </c:pt>
                <c:pt idx="83">
                  <c:v>1.9185334205099831E-2</c:v>
                </c:pt>
                <c:pt idx="84">
                  <c:v>1.9088668711964994E-2</c:v>
                </c:pt>
                <c:pt idx="85">
                  <c:v>1.8939747523009608E-2</c:v>
                </c:pt>
                <c:pt idx="86">
                  <c:v>1.87617059799829E-2</c:v>
                </c:pt>
                <c:pt idx="87">
                  <c:v>1.857214706030277E-2</c:v>
                </c:pt>
                <c:pt idx="88">
                  <c:v>1.8460896243021677E-2</c:v>
                </c:pt>
                <c:pt idx="89">
                  <c:v>1.8314741236231957E-2</c:v>
                </c:pt>
                <c:pt idx="90">
                  <c:v>1.8239953729316503E-2</c:v>
                </c:pt>
                <c:pt idx="91">
                  <c:v>1.8046773625710406E-2</c:v>
                </c:pt>
                <c:pt idx="92">
                  <c:v>1.7885278881456523E-2</c:v>
                </c:pt>
                <c:pt idx="93">
                  <c:v>1.771110999346175E-2</c:v>
                </c:pt>
                <c:pt idx="94">
                  <c:v>1.7589548860835892E-2</c:v>
                </c:pt>
                <c:pt idx="95">
                  <c:v>1.7450937987225267E-2</c:v>
                </c:pt>
                <c:pt idx="96">
                  <c:v>1.7407483780113666E-2</c:v>
                </c:pt>
                <c:pt idx="97">
                  <c:v>1.7203892772720414E-2</c:v>
                </c:pt>
                <c:pt idx="98">
                  <c:v>1.704999245586682E-2</c:v>
                </c:pt>
                <c:pt idx="99">
                  <c:v>1.7002162651511343E-2</c:v>
                </c:pt>
                <c:pt idx="100">
                  <c:v>1.6896947140773524E-2</c:v>
                </c:pt>
                <c:pt idx="101">
                  <c:v>1.6777548659659008E-2</c:v>
                </c:pt>
                <c:pt idx="102">
                  <c:v>1.6702710858522356E-2</c:v>
                </c:pt>
                <c:pt idx="103">
                  <c:v>1.6569330583915909E-2</c:v>
                </c:pt>
                <c:pt idx="104">
                  <c:v>1.6514811648141628E-2</c:v>
                </c:pt>
                <c:pt idx="105">
                  <c:v>1.6400694060252477E-2</c:v>
                </c:pt>
                <c:pt idx="106">
                  <c:v>1.6338027460644774E-2</c:v>
                </c:pt>
                <c:pt idx="107">
                  <c:v>1.6201629532766687E-2</c:v>
                </c:pt>
                <c:pt idx="108">
                  <c:v>1.6091988130563797E-2</c:v>
                </c:pt>
                <c:pt idx="109">
                  <c:v>1.60025147110597E-2</c:v>
                </c:pt>
                <c:pt idx="110">
                  <c:v>1.5881506814866973E-2</c:v>
                </c:pt>
                <c:pt idx="111">
                  <c:v>1.5917517477241863E-2</c:v>
                </c:pt>
                <c:pt idx="112">
                  <c:v>1.5946134889101241E-2</c:v>
                </c:pt>
                <c:pt idx="113">
                  <c:v>1.5786098677261981E-2</c:v>
                </c:pt>
                <c:pt idx="114">
                  <c:v>1.576447216214857E-2</c:v>
                </c:pt>
                <c:pt idx="115">
                  <c:v>1.5748478599808883E-2</c:v>
                </c:pt>
                <c:pt idx="116">
                  <c:v>1.5754010964140221E-2</c:v>
                </c:pt>
                <c:pt idx="117">
                  <c:v>1.569431172358296E-2</c:v>
                </c:pt>
                <c:pt idx="118">
                  <c:v>1.5721017955036967E-2</c:v>
                </c:pt>
                <c:pt idx="119">
                  <c:v>1.5816778152190313E-2</c:v>
                </c:pt>
                <c:pt idx="120">
                  <c:v>1.5856158527385204E-2</c:v>
                </c:pt>
                <c:pt idx="121">
                  <c:v>1.5753558316149475E-2</c:v>
                </c:pt>
                <c:pt idx="122">
                  <c:v>1.5984207614545089E-2</c:v>
                </c:pt>
                <c:pt idx="123">
                  <c:v>1.6005029422119399E-2</c:v>
                </c:pt>
                <c:pt idx="124">
                  <c:v>1.6042247145802945E-2</c:v>
                </c:pt>
                <c:pt idx="125">
                  <c:v>1.6154654730171504E-2</c:v>
                </c:pt>
                <c:pt idx="126">
                  <c:v>1.627400291706483E-2</c:v>
                </c:pt>
                <c:pt idx="127">
                  <c:v>1.6347382185786852E-2</c:v>
                </c:pt>
                <c:pt idx="128">
                  <c:v>1.6433988834682896E-2</c:v>
                </c:pt>
                <c:pt idx="129">
                  <c:v>1.6682844641150732E-2</c:v>
                </c:pt>
                <c:pt idx="130">
                  <c:v>1.6923049841573203E-2</c:v>
                </c:pt>
                <c:pt idx="131">
                  <c:v>1.6980485842176735E-2</c:v>
                </c:pt>
                <c:pt idx="132">
                  <c:v>1.7081275461449479E-2</c:v>
                </c:pt>
                <c:pt idx="133">
                  <c:v>1.7237539606699191E-2</c:v>
                </c:pt>
                <c:pt idx="134">
                  <c:v>1.7359100739325051E-2</c:v>
                </c:pt>
                <c:pt idx="135">
                  <c:v>1.7398380526077551E-2</c:v>
                </c:pt>
                <c:pt idx="136">
                  <c:v>1.7557310265050544E-2</c:v>
                </c:pt>
                <c:pt idx="137">
                  <c:v>1.7561032037418899E-2</c:v>
                </c:pt>
                <c:pt idx="138">
                  <c:v>1.7715435296484432E-2</c:v>
                </c:pt>
                <c:pt idx="139">
                  <c:v>1.784056731881507E-2</c:v>
                </c:pt>
                <c:pt idx="140">
                  <c:v>1.7862294422370868E-2</c:v>
                </c:pt>
                <c:pt idx="141">
                  <c:v>1.789991449982397E-2</c:v>
                </c:pt>
                <c:pt idx="142">
                  <c:v>1.8040587436503545E-2</c:v>
                </c:pt>
                <c:pt idx="143">
                  <c:v>1.8047729215913091E-2</c:v>
                </c:pt>
                <c:pt idx="144">
                  <c:v>1.8101745209475429E-2</c:v>
                </c:pt>
                <c:pt idx="145">
                  <c:v>1.8142433234421364E-2</c:v>
                </c:pt>
                <c:pt idx="146">
                  <c:v>1.8276769099230497E-2</c:v>
                </c:pt>
                <c:pt idx="147">
                  <c:v>1.8363224865462959E-2</c:v>
                </c:pt>
                <c:pt idx="148">
                  <c:v>1.8413016144445002E-2</c:v>
                </c:pt>
                <c:pt idx="149">
                  <c:v>1.843494442488558E-2</c:v>
                </c:pt>
                <c:pt idx="150">
                  <c:v>1.8442740029170648E-2</c:v>
                </c:pt>
                <c:pt idx="151">
                  <c:v>1.8486747472715382E-2</c:v>
                </c:pt>
                <c:pt idx="152">
                  <c:v>1.845501181914198E-2</c:v>
                </c:pt>
                <c:pt idx="153">
                  <c:v>1.8475380978725545E-2</c:v>
                </c:pt>
                <c:pt idx="154">
                  <c:v>1.8467233314892119E-2</c:v>
                </c:pt>
                <c:pt idx="155">
                  <c:v>1.8469245083739878E-2</c:v>
                </c:pt>
                <c:pt idx="156">
                  <c:v>1.8454609465372432E-2</c:v>
                </c:pt>
                <c:pt idx="157">
                  <c:v>1.8431775888950359E-2</c:v>
                </c:pt>
                <c:pt idx="158">
                  <c:v>1.8357340441583263E-2</c:v>
                </c:pt>
                <c:pt idx="159">
                  <c:v>1.8287582356787204E-2</c:v>
                </c:pt>
                <c:pt idx="160">
                  <c:v>1.8245888447417393E-2</c:v>
                </c:pt>
                <c:pt idx="161">
                  <c:v>1.8240607554192025E-2</c:v>
                </c:pt>
                <c:pt idx="162">
                  <c:v>1.8009002665593726E-2</c:v>
                </c:pt>
                <c:pt idx="163">
                  <c:v>1.7992355278378513E-2</c:v>
                </c:pt>
                <c:pt idx="164">
                  <c:v>1.7834230246944627E-2</c:v>
                </c:pt>
                <c:pt idx="165">
                  <c:v>1.7806970779057487E-2</c:v>
                </c:pt>
                <c:pt idx="166">
                  <c:v>1.7660111653171051E-2</c:v>
                </c:pt>
                <c:pt idx="167">
                  <c:v>1.7489664537544636E-2</c:v>
                </c:pt>
                <c:pt idx="168">
                  <c:v>1.7407986722325606E-2</c:v>
                </c:pt>
                <c:pt idx="169">
                  <c:v>1.7237086958708445E-2</c:v>
                </c:pt>
                <c:pt idx="170">
                  <c:v>1.7029774178946841E-2</c:v>
                </c:pt>
                <c:pt idx="171">
                  <c:v>1.6895488608358902E-2</c:v>
                </c:pt>
                <c:pt idx="172">
                  <c:v>1.6786853090579895E-2</c:v>
                </c:pt>
                <c:pt idx="173">
                  <c:v>1.669607202132475E-2</c:v>
                </c:pt>
                <c:pt idx="174">
                  <c:v>1.6510888698888497E-2</c:v>
                </c:pt>
                <c:pt idx="175">
                  <c:v>1.6340994819695216E-2</c:v>
                </c:pt>
                <c:pt idx="176">
                  <c:v>1.6310063873660918E-2</c:v>
                </c:pt>
                <c:pt idx="177">
                  <c:v>1.6160690036714782E-2</c:v>
                </c:pt>
                <c:pt idx="178">
                  <c:v>1.5976412010260021E-2</c:v>
                </c:pt>
                <c:pt idx="179">
                  <c:v>1.5758839209374844E-2</c:v>
                </c:pt>
                <c:pt idx="180">
                  <c:v>1.5608660664889605E-2</c:v>
                </c:pt>
                <c:pt idx="181">
                  <c:v>1.5596237992254691E-2</c:v>
                </c:pt>
                <c:pt idx="182">
                  <c:v>1.5498063672484031E-2</c:v>
                </c:pt>
                <c:pt idx="183">
                  <c:v>1.5376603128300559E-2</c:v>
                </c:pt>
                <c:pt idx="184">
                  <c:v>1.5220942513705175E-2</c:v>
                </c:pt>
                <c:pt idx="185">
                  <c:v>1.5337574812654027E-2</c:v>
                </c:pt>
                <c:pt idx="186">
                  <c:v>1.5564452044460091E-2</c:v>
                </c:pt>
                <c:pt idx="187">
                  <c:v>1.5827038173313886E-2</c:v>
                </c:pt>
                <c:pt idx="188">
                  <c:v>1.6406779661016949E-2</c:v>
                </c:pt>
                <c:pt idx="189">
                  <c:v>1.7375044007443545E-2</c:v>
                </c:pt>
                <c:pt idx="190">
                  <c:v>1.8688125534376099E-2</c:v>
                </c:pt>
                <c:pt idx="191">
                  <c:v>2.0558114972589647E-2</c:v>
                </c:pt>
                <c:pt idx="192">
                  <c:v>2.3016395916109239E-2</c:v>
                </c:pt>
                <c:pt idx="193">
                  <c:v>2.6250817281094404E-2</c:v>
                </c:pt>
              </c:numCache>
            </c:numRef>
          </c:yVal>
          <c:smooth val="1"/>
        </c:ser>
        <c:ser>
          <c:idx val="4"/>
          <c:order val="2"/>
          <c:tx>
            <c:strRef>
              <c:f>' Shift - C1s'!$I$2</c:f>
              <c:strCache>
                <c:ptCount val="1"/>
                <c:pt idx="0">
                  <c:v>PLD_aC_05_flat_losses</c:v>
                </c:pt>
              </c:strCache>
              <c:extLst xmlns:c15="http://schemas.microsoft.com/office/drawing/2012/chart"/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 Shift - C1s'!$F$81:$F$274</c:f>
              <c:numCache>
                <c:formatCode>General</c:formatCode>
                <c:ptCount val="194"/>
                <c:pt idx="0">
                  <c:v>305.39999999999992</c:v>
                </c:pt>
                <c:pt idx="1">
                  <c:v>305.29999999999995</c:v>
                </c:pt>
                <c:pt idx="2">
                  <c:v>305.19999999999993</c:v>
                </c:pt>
                <c:pt idx="3">
                  <c:v>305.09999999999997</c:v>
                </c:pt>
                <c:pt idx="4">
                  <c:v>304.99999999999994</c:v>
                </c:pt>
                <c:pt idx="5">
                  <c:v>304.89999999999992</c:v>
                </c:pt>
                <c:pt idx="6">
                  <c:v>304.79999999999995</c:v>
                </c:pt>
                <c:pt idx="7">
                  <c:v>304.69999999999993</c:v>
                </c:pt>
                <c:pt idx="8">
                  <c:v>304.59999999999997</c:v>
                </c:pt>
                <c:pt idx="9">
                  <c:v>304.49999999999994</c:v>
                </c:pt>
                <c:pt idx="10">
                  <c:v>304.39999999999992</c:v>
                </c:pt>
                <c:pt idx="11">
                  <c:v>304.29999999999995</c:v>
                </c:pt>
                <c:pt idx="12">
                  <c:v>304.19999999999993</c:v>
                </c:pt>
                <c:pt idx="13">
                  <c:v>304.09999999999997</c:v>
                </c:pt>
                <c:pt idx="14">
                  <c:v>303.99999999999994</c:v>
                </c:pt>
                <c:pt idx="15">
                  <c:v>303.89999999999992</c:v>
                </c:pt>
                <c:pt idx="16">
                  <c:v>303.79999999999995</c:v>
                </c:pt>
                <c:pt idx="17">
                  <c:v>303.69999999999993</c:v>
                </c:pt>
                <c:pt idx="18">
                  <c:v>303.59999999999997</c:v>
                </c:pt>
                <c:pt idx="19">
                  <c:v>303.49999999999994</c:v>
                </c:pt>
                <c:pt idx="20">
                  <c:v>303.39999999999992</c:v>
                </c:pt>
                <c:pt idx="21">
                  <c:v>303.29999999999995</c:v>
                </c:pt>
                <c:pt idx="22">
                  <c:v>303.19999999999993</c:v>
                </c:pt>
                <c:pt idx="23">
                  <c:v>303.09999999999997</c:v>
                </c:pt>
                <c:pt idx="24">
                  <c:v>302.99999999999994</c:v>
                </c:pt>
                <c:pt idx="25">
                  <c:v>302.89999999999992</c:v>
                </c:pt>
                <c:pt idx="26">
                  <c:v>302.79999999999995</c:v>
                </c:pt>
                <c:pt idx="27">
                  <c:v>302.69999999999993</c:v>
                </c:pt>
                <c:pt idx="28">
                  <c:v>302.59999999999997</c:v>
                </c:pt>
                <c:pt idx="29">
                  <c:v>302.49999999999994</c:v>
                </c:pt>
                <c:pt idx="30">
                  <c:v>302.39999999999992</c:v>
                </c:pt>
                <c:pt idx="31">
                  <c:v>302.29999999999995</c:v>
                </c:pt>
                <c:pt idx="32">
                  <c:v>302.19999999999993</c:v>
                </c:pt>
                <c:pt idx="33">
                  <c:v>302.09999999999997</c:v>
                </c:pt>
                <c:pt idx="34">
                  <c:v>301.99999999999994</c:v>
                </c:pt>
                <c:pt idx="35">
                  <c:v>301.89999999999992</c:v>
                </c:pt>
                <c:pt idx="36">
                  <c:v>301.79999999999995</c:v>
                </c:pt>
                <c:pt idx="37">
                  <c:v>301.69999999999993</c:v>
                </c:pt>
                <c:pt idx="38">
                  <c:v>301.59999999999997</c:v>
                </c:pt>
                <c:pt idx="39">
                  <c:v>301.49999999999994</c:v>
                </c:pt>
                <c:pt idx="40">
                  <c:v>301.39999999999992</c:v>
                </c:pt>
                <c:pt idx="41">
                  <c:v>301.29999999999995</c:v>
                </c:pt>
                <c:pt idx="42">
                  <c:v>301.19999999999993</c:v>
                </c:pt>
                <c:pt idx="43">
                  <c:v>301.09999999999997</c:v>
                </c:pt>
                <c:pt idx="44">
                  <c:v>300.99999999999994</c:v>
                </c:pt>
                <c:pt idx="45">
                  <c:v>300.89999999999992</c:v>
                </c:pt>
                <c:pt idx="46">
                  <c:v>300.79999999999995</c:v>
                </c:pt>
                <c:pt idx="47">
                  <c:v>300.69999999999993</c:v>
                </c:pt>
                <c:pt idx="48">
                  <c:v>300.59999999999997</c:v>
                </c:pt>
                <c:pt idx="49">
                  <c:v>300.49999999999994</c:v>
                </c:pt>
                <c:pt idx="50">
                  <c:v>300.39999999999992</c:v>
                </c:pt>
                <c:pt idx="51">
                  <c:v>300.29999999999995</c:v>
                </c:pt>
                <c:pt idx="52">
                  <c:v>300.19999999999993</c:v>
                </c:pt>
                <c:pt idx="53">
                  <c:v>300.09999999999997</c:v>
                </c:pt>
                <c:pt idx="54">
                  <c:v>299.99999999999994</c:v>
                </c:pt>
                <c:pt idx="55">
                  <c:v>299.89999999999992</c:v>
                </c:pt>
                <c:pt idx="56">
                  <c:v>299.79999999999995</c:v>
                </c:pt>
                <c:pt idx="57">
                  <c:v>299.69999999999993</c:v>
                </c:pt>
                <c:pt idx="58">
                  <c:v>299.59999999999997</c:v>
                </c:pt>
                <c:pt idx="59">
                  <c:v>299.49999999999994</c:v>
                </c:pt>
                <c:pt idx="60">
                  <c:v>299.39999999999992</c:v>
                </c:pt>
                <c:pt idx="61">
                  <c:v>299.29999999999995</c:v>
                </c:pt>
                <c:pt idx="62">
                  <c:v>299.19999999999993</c:v>
                </c:pt>
                <c:pt idx="63">
                  <c:v>299.09999999999997</c:v>
                </c:pt>
                <c:pt idx="64">
                  <c:v>298.99999999999994</c:v>
                </c:pt>
                <c:pt idx="65">
                  <c:v>298.89999999999992</c:v>
                </c:pt>
                <c:pt idx="66">
                  <c:v>298.79999999999995</c:v>
                </c:pt>
                <c:pt idx="67">
                  <c:v>298.69999999999993</c:v>
                </c:pt>
                <c:pt idx="68">
                  <c:v>298.59999999999997</c:v>
                </c:pt>
                <c:pt idx="69">
                  <c:v>298.49999999999994</c:v>
                </c:pt>
                <c:pt idx="70">
                  <c:v>298.39999999999992</c:v>
                </c:pt>
                <c:pt idx="71">
                  <c:v>298.29999999999995</c:v>
                </c:pt>
                <c:pt idx="72">
                  <c:v>298.19999999999993</c:v>
                </c:pt>
                <c:pt idx="73">
                  <c:v>298.09999999999997</c:v>
                </c:pt>
                <c:pt idx="74">
                  <c:v>297.99999999999994</c:v>
                </c:pt>
                <c:pt idx="75">
                  <c:v>297.89999999999992</c:v>
                </c:pt>
                <c:pt idx="76">
                  <c:v>297.79999999999995</c:v>
                </c:pt>
                <c:pt idx="77">
                  <c:v>297.69999999999993</c:v>
                </c:pt>
                <c:pt idx="78">
                  <c:v>297.59999999999997</c:v>
                </c:pt>
                <c:pt idx="79">
                  <c:v>297.49999999999994</c:v>
                </c:pt>
                <c:pt idx="80">
                  <c:v>297.39999999999992</c:v>
                </c:pt>
                <c:pt idx="81">
                  <c:v>297.29999999999995</c:v>
                </c:pt>
                <c:pt idx="82">
                  <c:v>297.19999999999993</c:v>
                </c:pt>
                <c:pt idx="83">
                  <c:v>297.09999999999997</c:v>
                </c:pt>
                <c:pt idx="84">
                  <c:v>296.99999999999994</c:v>
                </c:pt>
                <c:pt idx="85">
                  <c:v>296.89999999999992</c:v>
                </c:pt>
                <c:pt idx="86">
                  <c:v>296.79999999999995</c:v>
                </c:pt>
                <c:pt idx="87">
                  <c:v>296.69999999999993</c:v>
                </c:pt>
                <c:pt idx="88">
                  <c:v>296.59999999999997</c:v>
                </c:pt>
                <c:pt idx="89">
                  <c:v>296.49999999999994</c:v>
                </c:pt>
                <c:pt idx="90">
                  <c:v>296.39999999999992</c:v>
                </c:pt>
                <c:pt idx="91">
                  <c:v>296.29999999999995</c:v>
                </c:pt>
                <c:pt idx="92">
                  <c:v>296.19999999999993</c:v>
                </c:pt>
                <c:pt idx="93">
                  <c:v>296.09999999999997</c:v>
                </c:pt>
                <c:pt idx="94">
                  <c:v>295.99999999999994</c:v>
                </c:pt>
                <c:pt idx="95">
                  <c:v>295.89999999999992</c:v>
                </c:pt>
                <c:pt idx="96">
                  <c:v>295.79999999999995</c:v>
                </c:pt>
                <c:pt idx="97">
                  <c:v>295.69999999999993</c:v>
                </c:pt>
                <c:pt idx="98">
                  <c:v>295.59999999999997</c:v>
                </c:pt>
                <c:pt idx="99">
                  <c:v>295.49999999999994</c:v>
                </c:pt>
                <c:pt idx="100">
                  <c:v>295.39999999999992</c:v>
                </c:pt>
                <c:pt idx="101">
                  <c:v>295.29999999999995</c:v>
                </c:pt>
                <c:pt idx="102">
                  <c:v>295.19999999999993</c:v>
                </c:pt>
                <c:pt idx="103">
                  <c:v>295.09999999999997</c:v>
                </c:pt>
                <c:pt idx="104">
                  <c:v>294.99999999999994</c:v>
                </c:pt>
                <c:pt idx="105">
                  <c:v>294.89999999999992</c:v>
                </c:pt>
                <c:pt idx="106">
                  <c:v>294.79999999999995</c:v>
                </c:pt>
                <c:pt idx="107">
                  <c:v>294.69999999999993</c:v>
                </c:pt>
                <c:pt idx="108">
                  <c:v>294.59999999999997</c:v>
                </c:pt>
                <c:pt idx="109">
                  <c:v>294.49999999999994</c:v>
                </c:pt>
                <c:pt idx="110">
                  <c:v>294.39999999999992</c:v>
                </c:pt>
                <c:pt idx="111">
                  <c:v>294.29999999999995</c:v>
                </c:pt>
                <c:pt idx="112">
                  <c:v>294.19999999999993</c:v>
                </c:pt>
                <c:pt idx="113">
                  <c:v>294.09999999999997</c:v>
                </c:pt>
                <c:pt idx="114">
                  <c:v>293.99999999999994</c:v>
                </c:pt>
                <c:pt idx="115">
                  <c:v>293.89999999999992</c:v>
                </c:pt>
                <c:pt idx="116">
                  <c:v>293.79999999999995</c:v>
                </c:pt>
                <c:pt idx="117">
                  <c:v>293.69999999999993</c:v>
                </c:pt>
                <c:pt idx="118">
                  <c:v>293.59999999999997</c:v>
                </c:pt>
                <c:pt idx="119">
                  <c:v>293.49999999999994</c:v>
                </c:pt>
                <c:pt idx="120">
                  <c:v>293.39999999999992</c:v>
                </c:pt>
                <c:pt idx="121">
                  <c:v>293.29999999999995</c:v>
                </c:pt>
                <c:pt idx="122">
                  <c:v>293.19999999999993</c:v>
                </c:pt>
                <c:pt idx="123">
                  <c:v>293.09999999999997</c:v>
                </c:pt>
                <c:pt idx="124">
                  <c:v>292.99999999999994</c:v>
                </c:pt>
                <c:pt idx="125">
                  <c:v>292.89999999999992</c:v>
                </c:pt>
                <c:pt idx="126">
                  <c:v>292.79999999999995</c:v>
                </c:pt>
                <c:pt idx="127">
                  <c:v>292.69999999999993</c:v>
                </c:pt>
                <c:pt idx="128">
                  <c:v>292.59999999999997</c:v>
                </c:pt>
                <c:pt idx="129">
                  <c:v>292.49999999999994</c:v>
                </c:pt>
                <c:pt idx="130">
                  <c:v>292.39999999999992</c:v>
                </c:pt>
                <c:pt idx="131">
                  <c:v>292.29999999999995</c:v>
                </c:pt>
                <c:pt idx="132">
                  <c:v>292.19999999999993</c:v>
                </c:pt>
                <c:pt idx="133">
                  <c:v>292.09999999999997</c:v>
                </c:pt>
                <c:pt idx="134">
                  <c:v>291.99999999999994</c:v>
                </c:pt>
                <c:pt idx="135">
                  <c:v>291.89999999999992</c:v>
                </c:pt>
                <c:pt idx="136">
                  <c:v>291.79999999999995</c:v>
                </c:pt>
                <c:pt idx="137">
                  <c:v>291.69999999999993</c:v>
                </c:pt>
                <c:pt idx="138">
                  <c:v>291.59999999999997</c:v>
                </c:pt>
                <c:pt idx="139">
                  <c:v>291.49999999999994</c:v>
                </c:pt>
                <c:pt idx="140">
                  <c:v>291.39999999999992</c:v>
                </c:pt>
                <c:pt idx="141">
                  <c:v>291.29999999999995</c:v>
                </c:pt>
                <c:pt idx="142">
                  <c:v>291.19999999999993</c:v>
                </c:pt>
                <c:pt idx="143">
                  <c:v>291.09999999999997</c:v>
                </c:pt>
                <c:pt idx="144">
                  <c:v>290.99999999999994</c:v>
                </c:pt>
                <c:pt idx="145">
                  <c:v>290.89999999999992</c:v>
                </c:pt>
                <c:pt idx="146">
                  <c:v>290.79999999999995</c:v>
                </c:pt>
                <c:pt idx="147">
                  <c:v>290.69999999999993</c:v>
                </c:pt>
                <c:pt idx="148">
                  <c:v>290.59999999999997</c:v>
                </c:pt>
                <c:pt idx="149">
                  <c:v>290.49999999999994</c:v>
                </c:pt>
                <c:pt idx="150">
                  <c:v>290.39999999999992</c:v>
                </c:pt>
                <c:pt idx="151">
                  <c:v>290.29999999999995</c:v>
                </c:pt>
                <c:pt idx="152">
                  <c:v>290.19999999999993</c:v>
                </c:pt>
                <c:pt idx="153">
                  <c:v>290.09999999999997</c:v>
                </c:pt>
                <c:pt idx="154">
                  <c:v>289.99999999999994</c:v>
                </c:pt>
                <c:pt idx="155">
                  <c:v>289.89999999999992</c:v>
                </c:pt>
                <c:pt idx="156">
                  <c:v>289.79999999999995</c:v>
                </c:pt>
                <c:pt idx="157">
                  <c:v>289.69999999999993</c:v>
                </c:pt>
                <c:pt idx="158">
                  <c:v>289.59999999999997</c:v>
                </c:pt>
                <c:pt idx="159">
                  <c:v>289.49999999999994</c:v>
                </c:pt>
                <c:pt idx="160">
                  <c:v>289.39999999999992</c:v>
                </c:pt>
                <c:pt idx="161">
                  <c:v>289.29999999999995</c:v>
                </c:pt>
                <c:pt idx="162">
                  <c:v>289.19999999999993</c:v>
                </c:pt>
                <c:pt idx="163">
                  <c:v>289.09999999999997</c:v>
                </c:pt>
                <c:pt idx="164">
                  <c:v>288.99999999999994</c:v>
                </c:pt>
                <c:pt idx="165">
                  <c:v>288.89999999999992</c:v>
                </c:pt>
                <c:pt idx="166">
                  <c:v>288.79999999999995</c:v>
                </c:pt>
                <c:pt idx="167">
                  <c:v>288.69999999999993</c:v>
                </c:pt>
                <c:pt idx="168">
                  <c:v>288.59999999999997</c:v>
                </c:pt>
                <c:pt idx="169">
                  <c:v>288.49999999999994</c:v>
                </c:pt>
                <c:pt idx="170">
                  <c:v>288.39999999999992</c:v>
                </c:pt>
                <c:pt idx="171">
                  <c:v>288.29999999999995</c:v>
                </c:pt>
                <c:pt idx="172">
                  <c:v>288.19999999999993</c:v>
                </c:pt>
                <c:pt idx="173">
                  <c:v>288.09999999999997</c:v>
                </c:pt>
                <c:pt idx="174">
                  <c:v>287.99999999999994</c:v>
                </c:pt>
                <c:pt idx="175">
                  <c:v>287.89999999999992</c:v>
                </c:pt>
                <c:pt idx="176">
                  <c:v>287.79999999999995</c:v>
                </c:pt>
                <c:pt idx="177">
                  <c:v>287.69999999999993</c:v>
                </c:pt>
                <c:pt idx="178">
                  <c:v>287.59999999999997</c:v>
                </c:pt>
                <c:pt idx="179">
                  <c:v>287.49999999999994</c:v>
                </c:pt>
                <c:pt idx="180">
                  <c:v>287.39999999999992</c:v>
                </c:pt>
                <c:pt idx="181">
                  <c:v>287.29999999999995</c:v>
                </c:pt>
                <c:pt idx="182">
                  <c:v>287.19999999999993</c:v>
                </c:pt>
                <c:pt idx="183">
                  <c:v>287.09999999999997</c:v>
                </c:pt>
                <c:pt idx="184">
                  <c:v>286.99999999999994</c:v>
                </c:pt>
                <c:pt idx="185">
                  <c:v>286.89999999999992</c:v>
                </c:pt>
                <c:pt idx="186">
                  <c:v>286.79999999999995</c:v>
                </c:pt>
                <c:pt idx="187">
                  <c:v>286.69999999999993</c:v>
                </c:pt>
                <c:pt idx="188">
                  <c:v>286.59999999999997</c:v>
                </c:pt>
                <c:pt idx="189">
                  <c:v>286.49999999999994</c:v>
                </c:pt>
                <c:pt idx="190">
                  <c:v>286.39999999999992</c:v>
                </c:pt>
                <c:pt idx="191">
                  <c:v>286.29999999999995</c:v>
                </c:pt>
                <c:pt idx="192">
                  <c:v>286.19999999999993</c:v>
                </c:pt>
                <c:pt idx="193">
                  <c:v>286.09999999999997</c:v>
                </c:pt>
              </c:numCache>
              <c:extLst xmlns:c15="http://schemas.microsoft.com/office/drawing/2012/chart"/>
            </c:numRef>
          </c:xVal>
          <c:yVal>
            <c:numRef>
              <c:f>' Shift - C1s'!$I$81:$I$274</c:f>
              <c:numCache>
                <c:formatCode>General</c:formatCode>
                <c:ptCount val="194"/>
                <c:pt idx="0">
                  <c:v>3.4110701063848455E-2</c:v>
                </c:pt>
                <c:pt idx="1">
                  <c:v>3.3830848680863009E-2</c:v>
                </c:pt>
                <c:pt idx="2">
                  <c:v>3.3740196393793533E-2</c:v>
                </c:pt>
                <c:pt idx="3">
                  <c:v>3.3502161033553045E-2</c:v>
                </c:pt>
                <c:pt idx="4">
                  <c:v>3.3464437985062843E-2</c:v>
                </c:pt>
                <c:pt idx="5">
                  <c:v>3.3290444079235947E-2</c:v>
                </c:pt>
                <c:pt idx="6">
                  <c:v>3.3133118497160538E-2</c:v>
                </c:pt>
                <c:pt idx="7">
                  <c:v>3.2855897954767434E-2</c:v>
                </c:pt>
                <c:pt idx="8">
                  <c:v>3.2781329137984476E-2</c:v>
                </c:pt>
                <c:pt idx="9">
                  <c:v>3.2577507705444403E-2</c:v>
                </c:pt>
                <c:pt idx="10">
                  <c:v>3.2431586765935792E-2</c:v>
                </c:pt>
                <c:pt idx="11">
                  <c:v>3.2062836656275767E-2</c:v>
                </c:pt>
                <c:pt idx="12">
                  <c:v>3.2054648707766267E-2</c:v>
                </c:pt>
                <c:pt idx="13">
                  <c:v>3.1895568565295962E-2</c:v>
                </c:pt>
                <c:pt idx="14">
                  <c:v>3.1744968798067645E-2</c:v>
                </c:pt>
                <c:pt idx="15">
                  <c:v>3.1503716743769845E-2</c:v>
                </c:pt>
                <c:pt idx="16">
                  <c:v>3.1252814607300138E-2</c:v>
                </c:pt>
                <c:pt idx="17">
                  <c:v>3.1077358567810836E-2</c:v>
                </c:pt>
                <c:pt idx="18">
                  <c:v>3.0912722317423369E-2</c:v>
                </c:pt>
                <c:pt idx="19">
                  <c:v>3.0729370756157046E-2</c:v>
                </c:pt>
                <c:pt idx="20">
                  <c:v>3.0525549323616969E-2</c:v>
                </c:pt>
                <c:pt idx="21">
                  <c:v>3.0285466976249099E-2</c:v>
                </c:pt>
                <c:pt idx="22">
                  <c:v>3.0120830725861636E-2</c:v>
                </c:pt>
                <c:pt idx="23">
                  <c:v>2.9926074522028504E-2</c:v>
                </c:pt>
                <c:pt idx="24">
                  <c:v>2.961083850441272E-2</c:v>
                </c:pt>
                <c:pt idx="25">
                  <c:v>2.9555277425241108E-2</c:v>
                </c:pt>
                <c:pt idx="26">
                  <c:v>2.9506149734184101E-2</c:v>
                </c:pt>
                <c:pt idx="27">
                  <c:v>2.9243550528415107E-2</c:v>
                </c:pt>
                <c:pt idx="28">
                  <c:v>2.8914979851798129E-2</c:v>
                </c:pt>
                <c:pt idx="29">
                  <c:v>2.875192270576607E-2</c:v>
                </c:pt>
                <c:pt idx="30">
                  <c:v>2.8620038249416609E-2</c:v>
                </c:pt>
                <c:pt idx="31">
                  <c:v>2.839574694560278E-2</c:v>
                </c:pt>
                <c:pt idx="32">
                  <c:v>2.8199236181374758E-2</c:v>
                </c:pt>
                <c:pt idx="33">
                  <c:v>2.8131217723399403E-2</c:v>
                </c:pt>
                <c:pt idx="34">
                  <c:v>2.796587964885398E-2</c:v>
                </c:pt>
                <c:pt idx="35">
                  <c:v>2.7638010796394965E-2</c:v>
                </c:pt>
                <c:pt idx="36">
                  <c:v>2.7440154869197521E-2</c:v>
                </c:pt>
                <c:pt idx="37">
                  <c:v>2.7401613025856371E-2</c:v>
                </c:pt>
                <c:pt idx="38">
                  <c:v>2.7038711450845989E-2</c:v>
                </c:pt>
                <c:pt idx="39">
                  <c:v>2.6882438605007518E-2</c:v>
                </c:pt>
                <c:pt idx="40">
                  <c:v>2.6821028991186258E-2</c:v>
                </c:pt>
                <c:pt idx="41">
                  <c:v>2.6575916904019701E-2</c:v>
                </c:pt>
                <c:pt idx="42">
                  <c:v>2.6437833000941612E-2</c:v>
                </c:pt>
                <c:pt idx="43">
                  <c:v>2.6175292280519118E-2</c:v>
                </c:pt>
                <c:pt idx="44">
                  <c:v>2.5836077270839794E-2</c:v>
                </c:pt>
                <c:pt idx="45">
                  <c:v>2.5774082803553571E-2</c:v>
                </c:pt>
                <c:pt idx="46">
                  <c:v>2.5574998684079704E-2</c:v>
                </c:pt>
                <c:pt idx="47">
                  <c:v>2.5264090582104656E-2</c:v>
                </c:pt>
                <c:pt idx="48">
                  <c:v>2.5087698777071402E-2</c:v>
                </c:pt>
                <c:pt idx="49">
                  <c:v>2.5031728300474315E-2</c:v>
                </c:pt>
                <c:pt idx="50">
                  <c:v>2.496903200903014E-2</c:v>
                </c:pt>
                <c:pt idx="51">
                  <c:v>2.4727253586613873E-2</c:v>
                </c:pt>
                <c:pt idx="52">
                  <c:v>2.4554078475637932E-2</c:v>
                </c:pt>
                <c:pt idx="53">
                  <c:v>2.4332594468455926E-2</c:v>
                </c:pt>
                <c:pt idx="54">
                  <c:v>2.4207318856260564E-2</c:v>
                </c:pt>
                <c:pt idx="55">
                  <c:v>2.4023090014796793E-2</c:v>
                </c:pt>
                <c:pt idx="56">
                  <c:v>2.3800553271377856E-2</c:v>
                </c:pt>
                <c:pt idx="57">
                  <c:v>2.3568249475094012E-2</c:v>
                </c:pt>
                <c:pt idx="58">
                  <c:v>2.3299275366556911E-2</c:v>
                </c:pt>
                <c:pt idx="59">
                  <c:v>2.31534129123948E-2</c:v>
                </c:pt>
                <c:pt idx="60">
                  <c:v>2.3047963832661725E-2</c:v>
                </c:pt>
                <c:pt idx="61">
                  <c:v>2.2970412263207455E-2</c:v>
                </c:pt>
                <c:pt idx="62">
                  <c:v>2.2721791055251107E-2</c:v>
                </c:pt>
                <c:pt idx="63">
                  <c:v>2.2533643695572071E-2</c:v>
                </c:pt>
                <c:pt idx="64">
                  <c:v>2.2375850230724692E-2</c:v>
                </c:pt>
                <c:pt idx="65">
                  <c:v>2.2080148318838717E-2</c:v>
                </c:pt>
                <c:pt idx="66">
                  <c:v>2.1985635998900473E-2</c:v>
                </c:pt>
                <c:pt idx="67">
                  <c:v>2.1832053479000836E-2</c:v>
                </c:pt>
                <c:pt idx="68">
                  <c:v>2.1632676932794487E-2</c:v>
                </c:pt>
                <c:pt idx="69">
                  <c:v>2.1487808729522818E-2</c:v>
                </c:pt>
                <c:pt idx="70">
                  <c:v>2.1383178444640695E-2</c:v>
                </c:pt>
                <c:pt idx="71">
                  <c:v>2.1151634957861307E-2</c:v>
                </c:pt>
                <c:pt idx="72">
                  <c:v>2.0923191194446231E-2</c:v>
                </c:pt>
                <c:pt idx="73">
                  <c:v>2.0730715919126463E-2</c:v>
                </c:pt>
                <c:pt idx="74">
                  <c:v>2.0516191668177537E-2</c:v>
                </c:pt>
                <c:pt idx="75">
                  <c:v>2.0427586368235436E-2</c:v>
                </c:pt>
                <c:pt idx="76">
                  <c:v>2.0275407496651715E-2</c:v>
                </c:pt>
                <c:pt idx="77">
                  <c:v>2.0083458589450414E-2</c:v>
                </c:pt>
                <c:pt idx="78">
                  <c:v>1.9949702602013064E-2</c:v>
                </c:pt>
                <c:pt idx="79">
                  <c:v>1.9828462478725956E-2</c:v>
                </c:pt>
                <c:pt idx="80">
                  <c:v>1.9793546726867582E-2</c:v>
                </c:pt>
                <c:pt idx="81">
                  <c:v>1.9529368416743187E-2</c:v>
                </c:pt>
                <c:pt idx="82">
                  <c:v>1.9375844382190043E-2</c:v>
                </c:pt>
                <c:pt idx="83">
                  <c:v>1.9267354064439156E-2</c:v>
                </c:pt>
                <c:pt idx="84">
                  <c:v>1.9018732856482808E-2</c:v>
                </c:pt>
                <c:pt idx="85">
                  <c:v>1.8752273617845049E-2</c:v>
                </c:pt>
                <c:pt idx="86">
                  <c:v>1.8710456595100098E-2</c:v>
                </c:pt>
                <c:pt idx="87">
                  <c:v>1.8648637583853364E-2</c:v>
                </c:pt>
                <c:pt idx="88">
                  <c:v>1.846891211406982E-2</c:v>
                </c:pt>
                <c:pt idx="89">
                  <c:v>1.8301234625664541E-2</c:v>
                </c:pt>
                <c:pt idx="90">
                  <c:v>1.829550306170789E-2</c:v>
                </c:pt>
                <c:pt idx="91">
                  <c:v>1.8153851552493522E-2</c:v>
                </c:pt>
                <c:pt idx="92">
                  <c:v>1.7952661960545787E-2</c:v>
                </c:pt>
                <c:pt idx="93">
                  <c:v>1.7828789996666337E-2</c:v>
                </c:pt>
                <c:pt idx="94">
                  <c:v>1.7697080996356362E-2</c:v>
                </c:pt>
                <c:pt idx="95">
                  <c:v>1.7558587695852803E-2</c:v>
                </c:pt>
                <c:pt idx="96">
                  <c:v>1.7444482784838258E-2</c:v>
                </c:pt>
                <c:pt idx="97">
                  <c:v>1.7219489656866472E-2</c:v>
                </c:pt>
                <c:pt idx="98">
                  <c:v>1.7168724376107565E-2</c:v>
                </c:pt>
                <c:pt idx="99">
                  <c:v>1.6974903937818381E-2</c:v>
                </c:pt>
                <c:pt idx="100">
                  <c:v>1.6929753250323133E-2</c:v>
                </c:pt>
                <c:pt idx="101">
                  <c:v>1.6872145184024141E-2</c:v>
                </c:pt>
                <c:pt idx="102">
                  <c:v>1.6734412193025038E-2</c:v>
                </c:pt>
                <c:pt idx="103">
                  <c:v>1.6603872899644993E-2</c:v>
                </c:pt>
                <c:pt idx="104">
                  <c:v>1.6560476772544637E-2</c:v>
                </c:pt>
                <c:pt idx="105">
                  <c:v>1.6474561798541378E-2</c:v>
                </c:pt>
                <c:pt idx="106">
                  <c:v>1.6431165671441022E-2</c:v>
                </c:pt>
                <c:pt idx="107">
                  <c:v>1.6268810349566915E-2</c:v>
                </c:pt>
                <c:pt idx="108">
                  <c:v>1.6283080774112047E-2</c:v>
                </c:pt>
                <c:pt idx="109">
                  <c:v>1.6089786703941327E-2</c:v>
                </c:pt>
                <c:pt idx="110">
                  <c:v>1.6164764918149759E-2</c:v>
                </c:pt>
                <c:pt idx="111">
                  <c:v>1.6083470286519713E-2</c:v>
                </c:pt>
                <c:pt idx="112">
                  <c:v>1.6105694718188356E-2</c:v>
                </c:pt>
                <c:pt idx="113">
                  <c:v>1.6039196879221909E-2</c:v>
                </c:pt>
                <c:pt idx="114">
                  <c:v>1.600346233251259E-2</c:v>
                </c:pt>
                <c:pt idx="115">
                  <c:v>1.5925384394939849E-2</c:v>
                </c:pt>
                <c:pt idx="116">
                  <c:v>1.5967493844417282E-2</c:v>
                </c:pt>
                <c:pt idx="117">
                  <c:v>1.6016621535474288E-2</c:v>
                </c:pt>
                <c:pt idx="118">
                  <c:v>1.5948076709380466E-2</c:v>
                </c:pt>
                <c:pt idx="119">
                  <c:v>1.6020364597650057E-2</c:v>
                </c:pt>
                <c:pt idx="120">
                  <c:v>1.6089143365129868E-2</c:v>
                </c:pt>
                <c:pt idx="121">
                  <c:v>1.6096454033441922E-2</c:v>
                </c:pt>
                <c:pt idx="122">
                  <c:v>1.6168741921711513E-2</c:v>
                </c:pt>
                <c:pt idx="123">
                  <c:v>1.6242374972950526E-2</c:v>
                </c:pt>
                <c:pt idx="124">
                  <c:v>1.6329986022002186E-2</c:v>
                </c:pt>
                <c:pt idx="125">
                  <c:v>1.6405841516408063E-2</c:v>
                </c:pt>
                <c:pt idx="126">
                  <c:v>1.6584982132726644E-2</c:v>
                </c:pt>
                <c:pt idx="127">
                  <c:v>1.6641771404174683E-2</c:v>
                </c:pt>
                <c:pt idx="128">
                  <c:v>1.6757279963505144E-2</c:v>
                </c:pt>
                <c:pt idx="129">
                  <c:v>1.6910219144593321E-2</c:v>
                </c:pt>
                <c:pt idx="130">
                  <c:v>1.6921272875081148E-2</c:v>
                </c:pt>
                <c:pt idx="131">
                  <c:v>1.7222472409537792E-2</c:v>
                </c:pt>
                <c:pt idx="132">
                  <c:v>1.7430446301679114E-2</c:v>
                </c:pt>
                <c:pt idx="133">
                  <c:v>1.7490920149956429E-2</c:v>
                </c:pt>
                <c:pt idx="134">
                  <c:v>1.7675792330231661E-2</c:v>
                </c:pt>
                <c:pt idx="135">
                  <c:v>1.7746267172759865E-2</c:v>
                </c:pt>
                <c:pt idx="136">
                  <c:v>1.7856687506945135E-2</c:v>
                </c:pt>
                <c:pt idx="137">
                  <c:v>1.809875835609388E-2</c:v>
                </c:pt>
                <c:pt idx="138">
                  <c:v>1.8202862272857535E-2</c:v>
                </c:pt>
                <c:pt idx="139">
                  <c:v>1.8206780791072796E-2</c:v>
                </c:pt>
                <c:pt idx="140">
                  <c:v>1.835568448325272E-2</c:v>
                </c:pt>
                <c:pt idx="141">
                  <c:v>1.8405455513121189E-2</c:v>
                </c:pt>
                <c:pt idx="142">
                  <c:v>1.8511138534240246E-2</c:v>
                </c:pt>
                <c:pt idx="143">
                  <c:v>1.8620798558921063E-2</c:v>
                </c:pt>
                <c:pt idx="144">
                  <c:v>1.8564535655591491E-2</c:v>
                </c:pt>
                <c:pt idx="145">
                  <c:v>1.8658697063450753E-2</c:v>
                </c:pt>
                <c:pt idx="146">
                  <c:v>1.8855266313025271E-2</c:v>
                </c:pt>
                <c:pt idx="147">
                  <c:v>1.8946795880292192E-2</c:v>
                </c:pt>
                <c:pt idx="148">
                  <c:v>1.8971242755127703E-2</c:v>
                </c:pt>
                <c:pt idx="149">
                  <c:v>1.8879596217167789E-2</c:v>
                </c:pt>
                <c:pt idx="150">
                  <c:v>1.8980541925220636E-2</c:v>
                </c:pt>
                <c:pt idx="151">
                  <c:v>1.9070316932092664E-2</c:v>
                </c:pt>
                <c:pt idx="152">
                  <c:v>1.9093828041384233E-2</c:v>
                </c:pt>
                <c:pt idx="153">
                  <c:v>1.9112777293649075E-2</c:v>
                </c:pt>
                <c:pt idx="154">
                  <c:v>1.9059672599030311E-2</c:v>
                </c:pt>
                <c:pt idx="155">
                  <c:v>1.9056806817051988E-2</c:v>
                </c:pt>
                <c:pt idx="156">
                  <c:v>1.9075288186544862E-2</c:v>
                </c:pt>
                <c:pt idx="157">
                  <c:v>1.895948720048192E-2</c:v>
                </c:pt>
                <c:pt idx="158">
                  <c:v>1.8914862881105138E-2</c:v>
                </c:pt>
                <c:pt idx="159">
                  <c:v>1.9011831585596228E-2</c:v>
                </c:pt>
                <c:pt idx="160">
                  <c:v>1.9098272927717961E-2</c:v>
                </c:pt>
                <c:pt idx="161">
                  <c:v>1.8978962820865232E-2</c:v>
                </c:pt>
                <c:pt idx="162">
                  <c:v>1.8806431048700747E-2</c:v>
                </c:pt>
                <c:pt idx="163">
                  <c:v>1.8740284121813281E-2</c:v>
                </c:pt>
                <c:pt idx="164">
                  <c:v>1.8744319610721531E-2</c:v>
                </c:pt>
                <c:pt idx="165">
                  <c:v>1.8570852073013108E-2</c:v>
                </c:pt>
                <c:pt idx="166">
                  <c:v>1.8590444664089413E-2</c:v>
                </c:pt>
                <c:pt idx="167">
                  <c:v>1.8434815157062398E-2</c:v>
                </c:pt>
                <c:pt idx="168">
                  <c:v>1.8284098419141085E-2</c:v>
                </c:pt>
                <c:pt idx="169">
                  <c:v>1.8058812864436814E-2</c:v>
                </c:pt>
                <c:pt idx="170">
                  <c:v>1.7960615967669298E-2</c:v>
                </c:pt>
                <c:pt idx="171">
                  <c:v>1.7755449372159806E-2</c:v>
                </c:pt>
                <c:pt idx="172">
                  <c:v>1.769287005140862E-2</c:v>
                </c:pt>
                <c:pt idx="173">
                  <c:v>1.7593094050285703E-2</c:v>
                </c:pt>
                <c:pt idx="174">
                  <c:v>1.7441324576127452E-2</c:v>
                </c:pt>
                <c:pt idx="175">
                  <c:v>1.733961855857015E-2</c:v>
                </c:pt>
                <c:pt idx="176">
                  <c:v>1.7189135762034822E-2</c:v>
                </c:pt>
                <c:pt idx="177">
                  <c:v>1.7057134334992369E-2</c:v>
                </c:pt>
                <c:pt idx="178">
                  <c:v>1.6886649549955259E-2</c:v>
                </c:pt>
                <c:pt idx="179">
                  <c:v>1.6747278969254254E-2</c:v>
                </c:pt>
                <c:pt idx="180">
                  <c:v>1.6540065386617384E-2</c:v>
                </c:pt>
                <c:pt idx="181">
                  <c:v>1.6401045717995357E-2</c:v>
                </c:pt>
                <c:pt idx="182">
                  <c:v>1.6221086306825824E-2</c:v>
                </c:pt>
                <c:pt idx="183">
                  <c:v>1.6209389237526538E-2</c:v>
                </c:pt>
                <c:pt idx="184">
                  <c:v>1.6058204616833251E-2</c:v>
                </c:pt>
                <c:pt idx="185">
                  <c:v>1.6091658235029213E-2</c:v>
                </c:pt>
                <c:pt idx="186">
                  <c:v>1.6249159273144114E-2</c:v>
                </c:pt>
                <c:pt idx="187">
                  <c:v>1.6576267816098677E-2</c:v>
                </c:pt>
                <c:pt idx="188">
                  <c:v>1.7063567723106975E-2</c:v>
                </c:pt>
                <c:pt idx="189">
                  <c:v>1.7748080218501255E-2</c:v>
                </c:pt>
                <c:pt idx="190">
                  <c:v>1.8827076376013989E-2</c:v>
                </c:pt>
                <c:pt idx="191">
                  <c:v>2.0637373306118152E-2</c:v>
                </c:pt>
                <c:pt idx="192">
                  <c:v>2.2809168162916782E-2</c:v>
                </c:pt>
                <c:pt idx="193">
                  <c:v>2.5511366627091581E-2</c:v>
                </c:pt>
              </c:numCache>
              <c:extLst xmlns:c15="http://schemas.microsoft.com/office/drawing/2012/chart"/>
            </c:numRef>
          </c:yVal>
          <c:smooth val="1"/>
        </c:ser>
        <c:ser>
          <c:idx val="2"/>
          <c:order val="3"/>
          <c:tx>
            <c:strRef>
              <c:f>' Shift - C1s'!$J$2</c:f>
              <c:strCache>
                <c:ptCount val="1"/>
                <c:pt idx="0">
                  <c:v>PLD_aC_10_1_air_losses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 Shift - C1s'!$F$81:$F$274</c:f>
              <c:numCache>
                <c:formatCode>General</c:formatCode>
                <c:ptCount val="194"/>
                <c:pt idx="0">
                  <c:v>305.39999999999992</c:v>
                </c:pt>
                <c:pt idx="1">
                  <c:v>305.29999999999995</c:v>
                </c:pt>
                <c:pt idx="2">
                  <c:v>305.19999999999993</c:v>
                </c:pt>
                <c:pt idx="3">
                  <c:v>305.09999999999997</c:v>
                </c:pt>
                <c:pt idx="4">
                  <c:v>304.99999999999994</c:v>
                </c:pt>
                <c:pt idx="5">
                  <c:v>304.89999999999992</c:v>
                </c:pt>
                <c:pt idx="6">
                  <c:v>304.79999999999995</c:v>
                </c:pt>
                <c:pt idx="7">
                  <c:v>304.69999999999993</c:v>
                </c:pt>
                <c:pt idx="8">
                  <c:v>304.59999999999997</c:v>
                </c:pt>
                <c:pt idx="9">
                  <c:v>304.49999999999994</c:v>
                </c:pt>
                <c:pt idx="10">
                  <c:v>304.39999999999992</c:v>
                </c:pt>
                <c:pt idx="11">
                  <c:v>304.29999999999995</c:v>
                </c:pt>
                <c:pt idx="12">
                  <c:v>304.19999999999993</c:v>
                </c:pt>
                <c:pt idx="13">
                  <c:v>304.09999999999997</c:v>
                </c:pt>
                <c:pt idx="14">
                  <c:v>303.99999999999994</c:v>
                </c:pt>
                <c:pt idx="15">
                  <c:v>303.89999999999992</c:v>
                </c:pt>
                <c:pt idx="16">
                  <c:v>303.79999999999995</c:v>
                </c:pt>
                <c:pt idx="17">
                  <c:v>303.69999999999993</c:v>
                </c:pt>
                <c:pt idx="18">
                  <c:v>303.59999999999997</c:v>
                </c:pt>
                <c:pt idx="19">
                  <c:v>303.49999999999994</c:v>
                </c:pt>
                <c:pt idx="20">
                  <c:v>303.39999999999992</c:v>
                </c:pt>
                <c:pt idx="21">
                  <c:v>303.29999999999995</c:v>
                </c:pt>
                <c:pt idx="22">
                  <c:v>303.19999999999993</c:v>
                </c:pt>
                <c:pt idx="23">
                  <c:v>303.09999999999997</c:v>
                </c:pt>
                <c:pt idx="24">
                  <c:v>302.99999999999994</c:v>
                </c:pt>
                <c:pt idx="25">
                  <c:v>302.89999999999992</c:v>
                </c:pt>
                <c:pt idx="26">
                  <c:v>302.79999999999995</c:v>
                </c:pt>
                <c:pt idx="27">
                  <c:v>302.69999999999993</c:v>
                </c:pt>
                <c:pt idx="28">
                  <c:v>302.59999999999997</c:v>
                </c:pt>
                <c:pt idx="29">
                  <c:v>302.49999999999994</c:v>
                </c:pt>
                <c:pt idx="30">
                  <c:v>302.39999999999992</c:v>
                </c:pt>
                <c:pt idx="31">
                  <c:v>302.29999999999995</c:v>
                </c:pt>
                <c:pt idx="32">
                  <c:v>302.19999999999993</c:v>
                </c:pt>
                <c:pt idx="33">
                  <c:v>302.09999999999997</c:v>
                </c:pt>
                <c:pt idx="34">
                  <c:v>301.99999999999994</c:v>
                </c:pt>
                <c:pt idx="35">
                  <c:v>301.89999999999992</c:v>
                </c:pt>
                <c:pt idx="36">
                  <c:v>301.79999999999995</c:v>
                </c:pt>
                <c:pt idx="37">
                  <c:v>301.69999999999993</c:v>
                </c:pt>
                <c:pt idx="38">
                  <c:v>301.59999999999997</c:v>
                </c:pt>
                <c:pt idx="39">
                  <c:v>301.49999999999994</c:v>
                </c:pt>
                <c:pt idx="40">
                  <c:v>301.39999999999992</c:v>
                </c:pt>
                <c:pt idx="41">
                  <c:v>301.29999999999995</c:v>
                </c:pt>
                <c:pt idx="42">
                  <c:v>301.19999999999993</c:v>
                </c:pt>
                <c:pt idx="43">
                  <c:v>301.09999999999997</c:v>
                </c:pt>
                <c:pt idx="44">
                  <c:v>300.99999999999994</c:v>
                </c:pt>
                <c:pt idx="45">
                  <c:v>300.89999999999992</c:v>
                </c:pt>
                <c:pt idx="46">
                  <c:v>300.79999999999995</c:v>
                </c:pt>
                <c:pt idx="47">
                  <c:v>300.69999999999993</c:v>
                </c:pt>
                <c:pt idx="48">
                  <c:v>300.59999999999997</c:v>
                </c:pt>
                <c:pt idx="49">
                  <c:v>300.49999999999994</c:v>
                </c:pt>
                <c:pt idx="50">
                  <c:v>300.39999999999992</c:v>
                </c:pt>
                <c:pt idx="51">
                  <c:v>300.29999999999995</c:v>
                </c:pt>
                <c:pt idx="52">
                  <c:v>300.19999999999993</c:v>
                </c:pt>
                <c:pt idx="53">
                  <c:v>300.09999999999997</c:v>
                </c:pt>
                <c:pt idx="54">
                  <c:v>299.99999999999994</c:v>
                </c:pt>
                <c:pt idx="55">
                  <c:v>299.89999999999992</c:v>
                </c:pt>
                <c:pt idx="56">
                  <c:v>299.79999999999995</c:v>
                </c:pt>
                <c:pt idx="57">
                  <c:v>299.69999999999993</c:v>
                </c:pt>
                <c:pt idx="58">
                  <c:v>299.59999999999997</c:v>
                </c:pt>
                <c:pt idx="59">
                  <c:v>299.49999999999994</c:v>
                </c:pt>
                <c:pt idx="60">
                  <c:v>299.39999999999992</c:v>
                </c:pt>
                <c:pt idx="61">
                  <c:v>299.29999999999995</c:v>
                </c:pt>
                <c:pt idx="62">
                  <c:v>299.19999999999993</c:v>
                </c:pt>
                <c:pt idx="63">
                  <c:v>299.09999999999997</c:v>
                </c:pt>
                <c:pt idx="64">
                  <c:v>298.99999999999994</c:v>
                </c:pt>
                <c:pt idx="65">
                  <c:v>298.89999999999992</c:v>
                </c:pt>
                <c:pt idx="66">
                  <c:v>298.79999999999995</c:v>
                </c:pt>
                <c:pt idx="67">
                  <c:v>298.69999999999993</c:v>
                </c:pt>
                <c:pt idx="68">
                  <c:v>298.59999999999997</c:v>
                </c:pt>
                <c:pt idx="69">
                  <c:v>298.49999999999994</c:v>
                </c:pt>
                <c:pt idx="70">
                  <c:v>298.39999999999992</c:v>
                </c:pt>
                <c:pt idx="71">
                  <c:v>298.29999999999995</c:v>
                </c:pt>
                <c:pt idx="72">
                  <c:v>298.19999999999993</c:v>
                </c:pt>
                <c:pt idx="73">
                  <c:v>298.09999999999997</c:v>
                </c:pt>
                <c:pt idx="74">
                  <c:v>297.99999999999994</c:v>
                </c:pt>
                <c:pt idx="75">
                  <c:v>297.89999999999992</c:v>
                </c:pt>
                <c:pt idx="76">
                  <c:v>297.79999999999995</c:v>
                </c:pt>
                <c:pt idx="77">
                  <c:v>297.69999999999993</c:v>
                </c:pt>
                <c:pt idx="78">
                  <c:v>297.59999999999997</c:v>
                </c:pt>
                <c:pt idx="79">
                  <c:v>297.49999999999994</c:v>
                </c:pt>
                <c:pt idx="80">
                  <c:v>297.39999999999992</c:v>
                </c:pt>
                <c:pt idx="81">
                  <c:v>297.29999999999995</c:v>
                </c:pt>
                <c:pt idx="82">
                  <c:v>297.19999999999993</c:v>
                </c:pt>
                <c:pt idx="83">
                  <c:v>297.09999999999997</c:v>
                </c:pt>
                <c:pt idx="84">
                  <c:v>296.99999999999994</c:v>
                </c:pt>
                <c:pt idx="85">
                  <c:v>296.89999999999992</c:v>
                </c:pt>
                <c:pt idx="86">
                  <c:v>296.79999999999995</c:v>
                </c:pt>
                <c:pt idx="87">
                  <c:v>296.69999999999993</c:v>
                </c:pt>
                <c:pt idx="88">
                  <c:v>296.59999999999997</c:v>
                </c:pt>
                <c:pt idx="89">
                  <c:v>296.49999999999994</c:v>
                </c:pt>
                <c:pt idx="90">
                  <c:v>296.39999999999992</c:v>
                </c:pt>
                <c:pt idx="91">
                  <c:v>296.29999999999995</c:v>
                </c:pt>
                <c:pt idx="92">
                  <c:v>296.19999999999993</c:v>
                </c:pt>
                <c:pt idx="93">
                  <c:v>296.09999999999997</c:v>
                </c:pt>
                <c:pt idx="94">
                  <c:v>295.99999999999994</c:v>
                </c:pt>
                <c:pt idx="95">
                  <c:v>295.89999999999992</c:v>
                </c:pt>
                <c:pt idx="96">
                  <c:v>295.79999999999995</c:v>
                </c:pt>
                <c:pt idx="97">
                  <c:v>295.69999999999993</c:v>
                </c:pt>
                <c:pt idx="98">
                  <c:v>295.59999999999997</c:v>
                </c:pt>
                <c:pt idx="99">
                  <c:v>295.49999999999994</c:v>
                </c:pt>
                <c:pt idx="100">
                  <c:v>295.39999999999992</c:v>
                </c:pt>
                <c:pt idx="101">
                  <c:v>295.29999999999995</c:v>
                </c:pt>
                <c:pt idx="102">
                  <c:v>295.19999999999993</c:v>
                </c:pt>
                <c:pt idx="103">
                  <c:v>295.09999999999997</c:v>
                </c:pt>
                <c:pt idx="104">
                  <c:v>294.99999999999994</c:v>
                </c:pt>
                <c:pt idx="105">
                  <c:v>294.89999999999992</c:v>
                </c:pt>
                <c:pt idx="106">
                  <c:v>294.79999999999995</c:v>
                </c:pt>
                <c:pt idx="107">
                  <c:v>294.69999999999993</c:v>
                </c:pt>
                <c:pt idx="108">
                  <c:v>294.59999999999997</c:v>
                </c:pt>
                <c:pt idx="109">
                  <c:v>294.49999999999994</c:v>
                </c:pt>
                <c:pt idx="110">
                  <c:v>294.39999999999992</c:v>
                </c:pt>
                <c:pt idx="111">
                  <c:v>294.29999999999995</c:v>
                </c:pt>
                <c:pt idx="112">
                  <c:v>294.19999999999993</c:v>
                </c:pt>
                <c:pt idx="113">
                  <c:v>294.09999999999997</c:v>
                </c:pt>
                <c:pt idx="114">
                  <c:v>293.99999999999994</c:v>
                </c:pt>
                <c:pt idx="115">
                  <c:v>293.89999999999992</c:v>
                </c:pt>
                <c:pt idx="116">
                  <c:v>293.79999999999995</c:v>
                </c:pt>
                <c:pt idx="117">
                  <c:v>293.69999999999993</c:v>
                </c:pt>
                <c:pt idx="118">
                  <c:v>293.59999999999997</c:v>
                </c:pt>
                <c:pt idx="119">
                  <c:v>293.49999999999994</c:v>
                </c:pt>
                <c:pt idx="120">
                  <c:v>293.39999999999992</c:v>
                </c:pt>
                <c:pt idx="121">
                  <c:v>293.29999999999995</c:v>
                </c:pt>
                <c:pt idx="122">
                  <c:v>293.19999999999993</c:v>
                </c:pt>
                <c:pt idx="123">
                  <c:v>293.09999999999997</c:v>
                </c:pt>
                <c:pt idx="124">
                  <c:v>292.99999999999994</c:v>
                </c:pt>
                <c:pt idx="125">
                  <c:v>292.89999999999992</c:v>
                </c:pt>
                <c:pt idx="126">
                  <c:v>292.79999999999995</c:v>
                </c:pt>
                <c:pt idx="127">
                  <c:v>292.69999999999993</c:v>
                </c:pt>
                <c:pt idx="128">
                  <c:v>292.59999999999997</c:v>
                </c:pt>
                <c:pt idx="129">
                  <c:v>292.49999999999994</c:v>
                </c:pt>
                <c:pt idx="130">
                  <c:v>292.39999999999992</c:v>
                </c:pt>
                <c:pt idx="131">
                  <c:v>292.29999999999995</c:v>
                </c:pt>
                <c:pt idx="132">
                  <c:v>292.19999999999993</c:v>
                </c:pt>
                <c:pt idx="133">
                  <c:v>292.09999999999997</c:v>
                </c:pt>
                <c:pt idx="134">
                  <c:v>291.99999999999994</c:v>
                </c:pt>
                <c:pt idx="135">
                  <c:v>291.89999999999992</c:v>
                </c:pt>
                <c:pt idx="136">
                  <c:v>291.79999999999995</c:v>
                </c:pt>
                <c:pt idx="137">
                  <c:v>291.69999999999993</c:v>
                </c:pt>
                <c:pt idx="138">
                  <c:v>291.59999999999997</c:v>
                </c:pt>
                <c:pt idx="139">
                  <c:v>291.49999999999994</c:v>
                </c:pt>
                <c:pt idx="140">
                  <c:v>291.39999999999992</c:v>
                </c:pt>
                <c:pt idx="141">
                  <c:v>291.29999999999995</c:v>
                </c:pt>
                <c:pt idx="142">
                  <c:v>291.19999999999993</c:v>
                </c:pt>
                <c:pt idx="143">
                  <c:v>291.09999999999997</c:v>
                </c:pt>
                <c:pt idx="144">
                  <c:v>290.99999999999994</c:v>
                </c:pt>
                <c:pt idx="145">
                  <c:v>290.89999999999992</c:v>
                </c:pt>
                <c:pt idx="146">
                  <c:v>290.79999999999995</c:v>
                </c:pt>
                <c:pt idx="147">
                  <c:v>290.69999999999993</c:v>
                </c:pt>
                <c:pt idx="148">
                  <c:v>290.59999999999997</c:v>
                </c:pt>
                <c:pt idx="149">
                  <c:v>290.49999999999994</c:v>
                </c:pt>
                <c:pt idx="150">
                  <c:v>290.39999999999992</c:v>
                </c:pt>
                <c:pt idx="151">
                  <c:v>290.29999999999995</c:v>
                </c:pt>
                <c:pt idx="152">
                  <c:v>290.19999999999993</c:v>
                </c:pt>
                <c:pt idx="153">
                  <c:v>290.09999999999997</c:v>
                </c:pt>
                <c:pt idx="154">
                  <c:v>289.99999999999994</c:v>
                </c:pt>
                <c:pt idx="155">
                  <c:v>289.89999999999992</c:v>
                </c:pt>
                <c:pt idx="156">
                  <c:v>289.79999999999995</c:v>
                </c:pt>
                <c:pt idx="157">
                  <c:v>289.69999999999993</c:v>
                </c:pt>
                <c:pt idx="158">
                  <c:v>289.59999999999997</c:v>
                </c:pt>
                <c:pt idx="159">
                  <c:v>289.49999999999994</c:v>
                </c:pt>
                <c:pt idx="160">
                  <c:v>289.39999999999992</c:v>
                </c:pt>
                <c:pt idx="161">
                  <c:v>289.29999999999995</c:v>
                </c:pt>
                <c:pt idx="162">
                  <c:v>289.19999999999993</c:v>
                </c:pt>
                <c:pt idx="163">
                  <c:v>289.09999999999997</c:v>
                </c:pt>
                <c:pt idx="164">
                  <c:v>288.99999999999994</c:v>
                </c:pt>
                <c:pt idx="165">
                  <c:v>288.89999999999992</c:v>
                </c:pt>
                <c:pt idx="166">
                  <c:v>288.79999999999995</c:v>
                </c:pt>
                <c:pt idx="167">
                  <c:v>288.69999999999993</c:v>
                </c:pt>
                <c:pt idx="168">
                  <c:v>288.59999999999997</c:v>
                </c:pt>
                <c:pt idx="169">
                  <c:v>288.49999999999994</c:v>
                </c:pt>
                <c:pt idx="170">
                  <c:v>288.39999999999992</c:v>
                </c:pt>
                <c:pt idx="171">
                  <c:v>288.29999999999995</c:v>
                </c:pt>
                <c:pt idx="172">
                  <c:v>288.19999999999993</c:v>
                </c:pt>
                <c:pt idx="173">
                  <c:v>288.09999999999997</c:v>
                </c:pt>
                <c:pt idx="174">
                  <c:v>287.99999999999994</c:v>
                </c:pt>
                <c:pt idx="175">
                  <c:v>287.89999999999992</c:v>
                </c:pt>
                <c:pt idx="176">
                  <c:v>287.79999999999995</c:v>
                </c:pt>
                <c:pt idx="177">
                  <c:v>287.69999999999993</c:v>
                </c:pt>
                <c:pt idx="178">
                  <c:v>287.59999999999997</c:v>
                </c:pt>
                <c:pt idx="179">
                  <c:v>287.49999999999994</c:v>
                </c:pt>
                <c:pt idx="180">
                  <c:v>287.39999999999992</c:v>
                </c:pt>
                <c:pt idx="181">
                  <c:v>287.29999999999995</c:v>
                </c:pt>
                <c:pt idx="182">
                  <c:v>287.19999999999993</c:v>
                </c:pt>
                <c:pt idx="183">
                  <c:v>287.09999999999997</c:v>
                </c:pt>
                <c:pt idx="184">
                  <c:v>286.99999999999994</c:v>
                </c:pt>
                <c:pt idx="185">
                  <c:v>286.89999999999992</c:v>
                </c:pt>
                <c:pt idx="186">
                  <c:v>286.79999999999995</c:v>
                </c:pt>
                <c:pt idx="187">
                  <c:v>286.69999999999993</c:v>
                </c:pt>
                <c:pt idx="188">
                  <c:v>286.59999999999997</c:v>
                </c:pt>
                <c:pt idx="189">
                  <c:v>286.49999999999994</c:v>
                </c:pt>
                <c:pt idx="190">
                  <c:v>286.39999999999992</c:v>
                </c:pt>
                <c:pt idx="191">
                  <c:v>286.29999999999995</c:v>
                </c:pt>
                <c:pt idx="192">
                  <c:v>286.19999999999993</c:v>
                </c:pt>
                <c:pt idx="193">
                  <c:v>286.09999999999997</c:v>
                </c:pt>
              </c:numCache>
            </c:numRef>
          </c:xVal>
          <c:yVal>
            <c:numRef>
              <c:f>' Shift - C1s'!$J$81:$J$274</c:f>
              <c:numCache>
                <c:formatCode>General</c:formatCode>
                <c:ptCount val="194"/>
                <c:pt idx="0">
                  <c:v>3.5495501912488514E-2</c:v>
                </c:pt>
                <c:pt idx="1">
                  <c:v>3.5409457736496834E-2</c:v>
                </c:pt>
                <c:pt idx="2">
                  <c:v>3.5097618827149499E-2</c:v>
                </c:pt>
                <c:pt idx="3">
                  <c:v>3.4826950061612759E-2</c:v>
                </c:pt>
                <c:pt idx="4">
                  <c:v>3.4647311475643372E-2</c:v>
                </c:pt>
                <c:pt idx="5">
                  <c:v>3.4536479739018328E-2</c:v>
                </c:pt>
                <c:pt idx="6">
                  <c:v>3.439352389364142E-2</c:v>
                </c:pt>
                <c:pt idx="7">
                  <c:v>3.4170364619318626E-2</c:v>
                </c:pt>
                <c:pt idx="8">
                  <c:v>3.3885735043769988E-2</c:v>
                </c:pt>
                <c:pt idx="9">
                  <c:v>3.3637218379833751E-2</c:v>
                </c:pt>
                <c:pt idx="10">
                  <c:v>3.3629027088245139E-2</c:v>
                </c:pt>
                <c:pt idx="11">
                  <c:v>3.3543908884346087E-2</c:v>
                </c:pt>
                <c:pt idx="12">
                  <c:v>3.3340622395703491E-2</c:v>
                </c:pt>
                <c:pt idx="13">
                  <c:v>3.3070238544656787E-2</c:v>
                </c:pt>
                <c:pt idx="14">
                  <c:v>3.2964464040229929E-2</c:v>
                </c:pt>
                <c:pt idx="15">
                  <c:v>3.2872935260305006E-2</c:v>
                </c:pt>
                <c:pt idx="16">
                  <c:v>3.253018312878847E-2</c:v>
                </c:pt>
                <c:pt idx="17">
                  <c:v>3.2372411729929551E-2</c:v>
                </c:pt>
                <c:pt idx="18">
                  <c:v>3.2228672369705044E-2</c:v>
                </c:pt>
                <c:pt idx="19">
                  <c:v>3.1967548239584594E-2</c:v>
                </c:pt>
                <c:pt idx="20">
                  <c:v>3.1743890364904229E-2</c:v>
                </c:pt>
                <c:pt idx="21">
                  <c:v>3.1665610108766111E-2</c:v>
                </c:pt>
                <c:pt idx="22">
                  <c:v>3.1623442764240381E-2</c:v>
                </c:pt>
                <c:pt idx="23">
                  <c:v>3.1257683787653229E-2</c:v>
                </c:pt>
                <c:pt idx="24">
                  <c:v>3.106358579131438E-2</c:v>
                </c:pt>
                <c:pt idx="25">
                  <c:v>3.1046419693289553E-2</c:v>
                </c:pt>
                <c:pt idx="26">
                  <c:v>3.0817989500901043E-2</c:v>
                </c:pt>
                <c:pt idx="27">
                  <c:v>3.0484283404443244E-2</c:v>
                </c:pt>
                <c:pt idx="28">
                  <c:v>3.0201861916192403E-2</c:v>
                </c:pt>
                <c:pt idx="29">
                  <c:v>3.0197873113331858E-2</c:v>
                </c:pt>
                <c:pt idx="30">
                  <c:v>3.0004843546330654E-2</c:v>
                </c:pt>
                <c:pt idx="31">
                  <c:v>2.9805759546416129E-2</c:v>
                </c:pt>
                <c:pt idx="32">
                  <c:v>2.9703261558624721E-2</c:v>
                </c:pt>
                <c:pt idx="33">
                  <c:v>2.9389713162337152E-2</c:v>
                </c:pt>
                <c:pt idx="34">
                  <c:v>2.9306446902623347E-2</c:v>
                </c:pt>
                <c:pt idx="35">
                  <c:v>2.896839586019246E-2</c:v>
                </c:pt>
                <c:pt idx="36">
                  <c:v>2.8679492567293241E-2</c:v>
                </c:pt>
                <c:pt idx="37">
                  <c:v>2.8577137036746848E-2</c:v>
                </c:pt>
                <c:pt idx="38">
                  <c:v>2.8421360039318198E-2</c:v>
                </c:pt>
                <c:pt idx="39">
                  <c:v>2.8253901547797968E-2</c:v>
                </c:pt>
                <c:pt idx="40">
                  <c:v>2.7948971814834075E-2</c:v>
                </c:pt>
                <c:pt idx="41">
                  <c:v>2.7737778949092906E-2</c:v>
                </c:pt>
                <c:pt idx="42">
                  <c:v>2.7542968666528958E-2</c:v>
                </c:pt>
                <c:pt idx="43">
                  <c:v>2.7460343464417742E-2</c:v>
                </c:pt>
                <c:pt idx="44">
                  <c:v>2.7442892451902873E-2</c:v>
                </c:pt>
                <c:pt idx="45">
                  <c:v>2.7411765543866144E-2</c:v>
                </c:pt>
                <c:pt idx="46">
                  <c:v>2.7086606882109506E-2</c:v>
                </c:pt>
                <c:pt idx="47">
                  <c:v>2.6754895187081976E-2</c:v>
                </c:pt>
                <c:pt idx="48">
                  <c:v>2.6456874630501521E-2</c:v>
                </c:pt>
                <c:pt idx="49">
                  <c:v>2.6302094833788012E-2</c:v>
                </c:pt>
                <c:pt idx="50">
                  <c:v>2.6105717521528848E-2</c:v>
                </c:pt>
                <c:pt idx="51">
                  <c:v>2.5936050942710821E-2</c:v>
                </c:pt>
                <c:pt idx="52">
                  <c:v>2.5703418261594242E-2</c:v>
                </c:pt>
                <c:pt idx="53">
                  <c:v>2.5525916534300142E-2</c:v>
                </c:pt>
                <c:pt idx="54">
                  <c:v>2.540796193542413E-2</c:v>
                </c:pt>
                <c:pt idx="55">
                  <c:v>2.5236158497930809E-2</c:v>
                </c:pt>
                <c:pt idx="56">
                  <c:v>2.4982157230061326E-2</c:v>
                </c:pt>
                <c:pt idx="57">
                  <c:v>2.4825240574672527E-2</c:v>
                </c:pt>
                <c:pt idx="58">
                  <c:v>2.4601582699992165E-2</c:v>
                </c:pt>
                <c:pt idx="59">
                  <c:v>2.4454210680019659E-2</c:v>
                </c:pt>
                <c:pt idx="60">
                  <c:v>2.4285612530539274E-2</c:v>
                </c:pt>
                <c:pt idx="61">
                  <c:v>2.4055259165343002E-2</c:v>
                </c:pt>
                <c:pt idx="62">
                  <c:v>2.3835162721788126E-2</c:v>
                </c:pt>
                <c:pt idx="63">
                  <c:v>2.3788792888534329E-2</c:v>
                </c:pt>
                <c:pt idx="64">
                  <c:v>2.3558581980583075E-2</c:v>
                </c:pt>
                <c:pt idx="65">
                  <c:v>2.3317615550632866E-2</c:v>
                </c:pt>
                <c:pt idx="66">
                  <c:v>2.3187908229042761E-2</c:v>
                </c:pt>
                <c:pt idx="67">
                  <c:v>2.2914461547228138E-2</c:v>
                </c:pt>
                <c:pt idx="68">
                  <c:v>2.2762103523679956E-2</c:v>
                </c:pt>
                <c:pt idx="69">
                  <c:v>2.2545069910892994E-2</c:v>
                </c:pt>
                <c:pt idx="70">
                  <c:v>2.2268204255197908E-2</c:v>
                </c:pt>
                <c:pt idx="71">
                  <c:v>2.2149109998361741E-2</c:v>
                </c:pt>
                <c:pt idx="72">
                  <c:v>2.2156446546480236E-2</c:v>
                </c:pt>
                <c:pt idx="73">
                  <c:v>2.1937703446753044E-2</c:v>
                </c:pt>
                <c:pt idx="74">
                  <c:v>2.16331298569017E-2</c:v>
                </c:pt>
                <c:pt idx="75">
                  <c:v>2.1530062040130207E-2</c:v>
                </c:pt>
                <c:pt idx="76">
                  <c:v>2.1309395767595253E-2</c:v>
                </c:pt>
                <c:pt idx="77">
                  <c:v>2.1073201655353188E-2</c:v>
                </c:pt>
                <c:pt idx="78">
                  <c:v>2.0791777367817486E-2</c:v>
                </c:pt>
                <c:pt idx="79">
                  <c:v>2.0708154964991132E-2</c:v>
                </c:pt>
                <c:pt idx="80">
                  <c:v>2.0599388858418867E-2</c:v>
                </c:pt>
                <c:pt idx="81">
                  <c:v>2.0537135042345417E-2</c:v>
                </c:pt>
                <c:pt idx="82">
                  <c:v>2.0233273738719165E-2</c:v>
                </c:pt>
                <c:pt idx="83">
                  <c:v>2.0074006538787548E-2</c:v>
                </c:pt>
                <c:pt idx="84">
                  <c:v>1.9968445720228215E-2</c:v>
                </c:pt>
                <c:pt idx="85">
                  <c:v>1.9729829834820824E-2</c:v>
                </c:pt>
                <c:pt idx="86">
                  <c:v>1.9601262171190872E-2</c:v>
                </c:pt>
                <c:pt idx="87">
                  <c:v>1.9490572891810845E-2</c:v>
                </c:pt>
                <c:pt idx="88">
                  <c:v>1.9405383459289282E-2</c:v>
                </c:pt>
                <c:pt idx="89">
                  <c:v>1.9192409877985369E-2</c:v>
                </c:pt>
                <c:pt idx="90">
                  <c:v>1.8882351684200778E-2</c:v>
                </c:pt>
                <c:pt idx="91">
                  <c:v>1.8794384335401336E-2</c:v>
                </c:pt>
                <c:pt idx="92">
                  <c:v>1.859188136160635E-2</c:v>
                </c:pt>
                <c:pt idx="93">
                  <c:v>1.8553631591318655E-2</c:v>
                </c:pt>
                <c:pt idx="94">
                  <c:v>1.8343578383537638E-2</c:v>
                </c:pt>
                <c:pt idx="95">
                  <c:v>1.8241151624368734E-2</c:v>
                </c:pt>
                <c:pt idx="96">
                  <c:v>1.8190579302386871E-2</c:v>
                </c:pt>
                <c:pt idx="97">
                  <c:v>1.8041141652361585E-2</c:v>
                </c:pt>
                <c:pt idx="98">
                  <c:v>1.7768905857129629E-2</c:v>
                </c:pt>
                <c:pt idx="99">
                  <c:v>1.7670966501178834E-2</c:v>
                </c:pt>
                <c:pt idx="100">
                  <c:v>1.7571032743797767E-2</c:v>
                </c:pt>
                <c:pt idx="101">
                  <c:v>1.7365751853724902E-2</c:v>
                </c:pt>
                <c:pt idx="102">
                  <c:v>1.7285405967533994E-2</c:v>
                </c:pt>
                <c:pt idx="103">
                  <c:v>1.72242918094207E-2</c:v>
                </c:pt>
                <c:pt idx="104">
                  <c:v>1.7127777025920096E-2</c:v>
                </c:pt>
                <c:pt idx="105">
                  <c:v>1.7028698012009146E-2</c:v>
                </c:pt>
                <c:pt idx="106">
                  <c:v>1.6938095204176846E-2</c:v>
                </c:pt>
                <c:pt idx="107">
                  <c:v>1.6820781662903423E-2</c:v>
                </c:pt>
                <c:pt idx="108">
                  <c:v>1.6801407477580792E-2</c:v>
                </c:pt>
                <c:pt idx="109">
                  <c:v>1.6806749624269018E-2</c:v>
                </c:pt>
                <c:pt idx="110">
                  <c:v>1.665916391842898E-2</c:v>
                </c:pt>
                <c:pt idx="111">
                  <c:v>1.6640786933821487E-2</c:v>
                </c:pt>
                <c:pt idx="112">
                  <c:v>1.6552463441909498E-2</c:v>
                </c:pt>
                <c:pt idx="113">
                  <c:v>1.6425106664862209E-2</c:v>
                </c:pt>
                <c:pt idx="114">
                  <c:v>1.6327594680646471E-2</c:v>
                </c:pt>
                <c:pt idx="115">
                  <c:v>1.6346114122498985E-2</c:v>
                </c:pt>
                <c:pt idx="116">
                  <c:v>1.632168270497817E-2</c:v>
                </c:pt>
                <c:pt idx="117">
                  <c:v>1.6499184432272263E-2</c:v>
                </c:pt>
                <c:pt idx="118">
                  <c:v>1.6365844450934162E-2</c:v>
                </c:pt>
                <c:pt idx="119">
                  <c:v>1.6422827348941897E-2</c:v>
                </c:pt>
                <c:pt idx="120">
                  <c:v>1.6465065922090131E-2</c:v>
                </c:pt>
                <c:pt idx="121">
                  <c:v>1.6536152087354782E-2</c:v>
                </c:pt>
                <c:pt idx="122">
                  <c:v>1.6576111344582707E-2</c:v>
                </c:pt>
                <c:pt idx="123">
                  <c:v>1.6601397505573639E-2</c:v>
                </c:pt>
                <c:pt idx="124">
                  <c:v>1.6682883049724699E-2</c:v>
                </c:pt>
                <c:pt idx="125">
                  <c:v>1.6928051968402982E-2</c:v>
                </c:pt>
                <c:pt idx="126">
                  <c:v>1.700633222454111E-2</c:v>
                </c:pt>
                <c:pt idx="127">
                  <c:v>1.7198222133582158E-2</c:v>
                </c:pt>
                <c:pt idx="128">
                  <c:v>1.7380353721339382E-2</c:v>
                </c:pt>
                <c:pt idx="129">
                  <c:v>1.7455642375332103E-2</c:v>
                </c:pt>
                <c:pt idx="130">
                  <c:v>1.7585064782432172E-2</c:v>
                </c:pt>
                <c:pt idx="131">
                  <c:v>1.7686066969150885E-2</c:v>
                </c:pt>
                <c:pt idx="132">
                  <c:v>1.8014858290655515E-2</c:v>
                </c:pt>
                <c:pt idx="133">
                  <c:v>1.8023690639846716E-2</c:v>
                </c:pt>
                <c:pt idx="134">
                  <c:v>1.820382782617367E-2</c:v>
                </c:pt>
                <c:pt idx="135">
                  <c:v>1.8344931727365326E-2</c:v>
                </c:pt>
                <c:pt idx="136">
                  <c:v>1.8528701573440273E-2</c:v>
                </c:pt>
                <c:pt idx="137">
                  <c:v>1.8629276388423925E-2</c:v>
                </c:pt>
                <c:pt idx="138">
                  <c:v>1.8689464574444595E-2</c:v>
                </c:pt>
                <c:pt idx="139">
                  <c:v>1.9005078600784937E-2</c:v>
                </c:pt>
                <c:pt idx="140">
                  <c:v>1.9189204589972433E-2</c:v>
                </c:pt>
                <c:pt idx="141">
                  <c:v>1.9138774725235588E-2</c:v>
                </c:pt>
                <c:pt idx="142">
                  <c:v>1.9280590912652339E-2</c:v>
                </c:pt>
                <c:pt idx="143">
                  <c:v>1.9460300727244237E-2</c:v>
                </c:pt>
                <c:pt idx="144">
                  <c:v>1.9631890478870029E-2</c:v>
                </c:pt>
                <c:pt idx="145">
                  <c:v>1.977392035215431E-2</c:v>
                </c:pt>
                <c:pt idx="146">
                  <c:v>1.9671066221250345E-2</c:v>
                </c:pt>
                <c:pt idx="147">
                  <c:v>1.9777196868789752E-2</c:v>
                </c:pt>
                <c:pt idx="148">
                  <c:v>1.9925637318099907E-2</c:v>
                </c:pt>
                <c:pt idx="149">
                  <c:v>1.9921007457636777E-2</c:v>
                </c:pt>
                <c:pt idx="150">
                  <c:v>2.0221093644270015E-2</c:v>
                </c:pt>
                <c:pt idx="151">
                  <c:v>2.013611789761598E-2</c:v>
                </c:pt>
                <c:pt idx="152">
                  <c:v>2.0345530047794408E-2</c:v>
                </c:pt>
                <c:pt idx="153">
                  <c:v>2.0362624917196728E-2</c:v>
                </c:pt>
                <c:pt idx="154">
                  <c:v>2.0301083387348373E-2</c:v>
                </c:pt>
                <c:pt idx="155">
                  <c:v>2.0401159601974458E-2</c:v>
                </c:pt>
                <c:pt idx="156">
                  <c:v>2.0526878120704022E-2</c:v>
                </c:pt>
                <c:pt idx="157">
                  <c:v>2.046277236044532E-2</c:v>
                </c:pt>
                <c:pt idx="158">
                  <c:v>2.0591126338207744E-2</c:v>
                </c:pt>
                <c:pt idx="159">
                  <c:v>2.0619475329966594E-2</c:v>
                </c:pt>
                <c:pt idx="160">
                  <c:v>2.0655730698824017E-2</c:v>
                </c:pt>
                <c:pt idx="161">
                  <c:v>2.0580442044831296E-2</c:v>
                </c:pt>
                <c:pt idx="162">
                  <c:v>2.0590983880962727E-2</c:v>
                </c:pt>
                <c:pt idx="163">
                  <c:v>2.0637068799726481E-2</c:v>
                </c:pt>
                <c:pt idx="164">
                  <c:v>2.0567478435534536E-2</c:v>
                </c:pt>
                <c:pt idx="165">
                  <c:v>2.0617480928536325E-2</c:v>
                </c:pt>
                <c:pt idx="166">
                  <c:v>2.0530439551829507E-2</c:v>
                </c:pt>
                <c:pt idx="167">
                  <c:v>2.0444822747572883E-2</c:v>
                </c:pt>
                <c:pt idx="168">
                  <c:v>2.0358778571581203E-2</c:v>
                </c:pt>
                <c:pt idx="169">
                  <c:v>2.0391828652425691E-2</c:v>
                </c:pt>
                <c:pt idx="170">
                  <c:v>2.0600670973624041E-2</c:v>
                </c:pt>
                <c:pt idx="171">
                  <c:v>2.0491477495316716E-2</c:v>
                </c:pt>
                <c:pt idx="172">
                  <c:v>2.0515410312479967E-2</c:v>
                </c:pt>
                <c:pt idx="173">
                  <c:v>2.0571680924262606E-2</c:v>
                </c:pt>
                <c:pt idx="174">
                  <c:v>2.0395461312173683E-2</c:v>
                </c:pt>
                <c:pt idx="175">
                  <c:v>2.052160720263831E-2</c:v>
                </c:pt>
                <c:pt idx="176">
                  <c:v>2.0525239862386302E-2</c:v>
                </c:pt>
                <c:pt idx="177">
                  <c:v>2.0440050429864739E-2</c:v>
                </c:pt>
                <c:pt idx="178">
                  <c:v>2.0515837684215023E-2</c:v>
                </c:pt>
                <c:pt idx="179">
                  <c:v>2.0635145626918719E-2</c:v>
                </c:pt>
                <c:pt idx="180">
                  <c:v>2.0692057296303946E-2</c:v>
                </c:pt>
                <c:pt idx="181">
                  <c:v>2.076934035172694E-2</c:v>
                </c:pt>
                <c:pt idx="182">
                  <c:v>2.0964934149138491E-2</c:v>
                </c:pt>
                <c:pt idx="183">
                  <c:v>2.1187879737593753E-2</c:v>
                </c:pt>
                <c:pt idx="184">
                  <c:v>2.1409187067731296E-2</c:v>
                </c:pt>
                <c:pt idx="185">
                  <c:v>2.1785844023562428E-2</c:v>
                </c:pt>
                <c:pt idx="186">
                  <c:v>2.2299188705989615E-2</c:v>
                </c:pt>
                <c:pt idx="187">
                  <c:v>2.3230645402548562E-2</c:v>
                </c:pt>
                <c:pt idx="188">
                  <c:v>2.4138169281944257E-2</c:v>
                </c:pt>
                <c:pt idx="189">
                  <c:v>2.5418005171197994E-2</c:v>
                </c:pt>
                <c:pt idx="190">
                  <c:v>2.7226571125341006E-2</c:v>
                </c:pt>
                <c:pt idx="191">
                  <c:v>2.9185785616091971E-2</c:v>
                </c:pt>
                <c:pt idx="192">
                  <c:v>3.2153526172957345E-2</c:v>
                </c:pt>
                <c:pt idx="193">
                  <c:v>3.564707642118909E-2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2359920"/>
        <c:axId val="372357568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 Shift - C1s'!$G$2</c15:sqref>
                        </c15:formulaRef>
                      </c:ext>
                    </c:extLst>
                    <c:strCache>
                      <c:ptCount val="1"/>
                      <c:pt idx="0">
                        <c:v>PLD_aC_04_2_center_losses</c:v>
                      </c:pt>
                    </c:strCache>
                  </c:strRef>
                </c:tx>
                <c:spPr>
                  <a:ln w="19050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/>
                    </a:solidFill>
                    <a:ln w="9525">
                      <a:solidFill>
                        <a:schemeClr val="accent1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 Shift - C1s'!$F$81:$F$274</c15:sqref>
                        </c15:formulaRef>
                      </c:ext>
                    </c:extLst>
                    <c:numCache>
                      <c:formatCode>General</c:formatCode>
                      <c:ptCount val="194"/>
                      <c:pt idx="0">
                        <c:v>305.39999999999992</c:v>
                      </c:pt>
                      <c:pt idx="1">
                        <c:v>305.29999999999995</c:v>
                      </c:pt>
                      <c:pt idx="2">
                        <c:v>305.19999999999993</c:v>
                      </c:pt>
                      <c:pt idx="3">
                        <c:v>305.09999999999997</c:v>
                      </c:pt>
                      <c:pt idx="4">
                        <c:v>304.99999999999994</c:v>
                      </c:pt>
                      <c:pt idx="5">
                        <c:v>304.89999999999992</c:v>
                      </c:pt>
                      <c:pt idx="6">
                        <c:v>304.79999999999995</c:v>
                      </c:pt>
                      <c:pt idx="7">
                        <c:v>304.69999999999993</c:v>
                      </c:pt>
                      <c:pt idx="8">
                        <c:v>304.59999999999997</c:v>
                      </c:pt>
                      <c:pt idx="9">
                        <c:v>304.49999999999994</c:v>
                      </c:pt>
                      <c:pt idx="10">
                        <c:v>304.39999999999992</c:v>
                      </c:pt>
                      <c:pt idx="11">
                        <c:v>304.29999999999995</c:v>
                      </c:pt>
                      <c:pt idx="12">
                        <c:v>304.19999999999993</c:v>
                      </c:pt>
                      <c:pt idx="13">
                        <c:v>304.09999999999997</c:v>
                      </c:pt>
                      <c:pt idx="14">
                        <c:v>303.99999999999994</c:v>
                      </c:pt>
                      <c:pt idx="15">
                        <c:v>303.89999999999992</c:v>
                      </c:pt>
                      <c:pt idx="16">
                        <c:v>303.79999999999995</c:v>
                      </c:pt>
                      <c:pt idx="17">
                        <c:v>303.69999999999993</c:v>
                      </c:pt>
                      <c:pt idx="18">
                        <c:v>303.59999999999997</c:v>
                      </c:pt>
                      <c:pt idx="19">
                        <c:v>303.49999999999994</c:v>
                      </c:pt>
                      <c:pt idx="20">
                        <c:v>303.39999999999992</c:v>
                      </c:pt>
                      <c:pt idx="21">
                        <c:v>303.29999999999995</c:v>
                      </c:pt>
                      <c:pt idx="22">
                        <c:v>303.19999999999993</c:v>
                      </c:pt>
                      <c:pt idx="23">
                        <c:v>303.09999999999997</c:v>
                      </c:pt>
                      <c:pt idx="24">
                        <c:v>302.99999999999994</c:v>
                      </c:pt>
                      <c:pt idx="25">
                        <c:v>302.89999999999992</c:v>
                      </c:pt>
                      <c:pt idx="26">
                        <c:v>302.79999999999995</c:v>
                      </c:pt>
                      <c:pt idx="27">
                        <c:v>302.69999999999993</c:v>
                      </c:pt>
                      <c:pt idx="28">
                        <c:v>302.59999999999997</c:v>
                      </c:pt>
                      <c:pt idx="29">
                        <c:v>302.49999999999994</c:v>
                      </c:pt>
                      <c:pt idx="30">
                        <c:v>302.39999999999992</c:v>
                      </c:pt>
                      <c:pt idx="31">
                        <c:v>302.29999999999995</c:v>
                      </c:pt>
                      <c:pt idx="32">
                        <c:v>302.19999999999993</c:v>
                      </c:pt>
                      <c:pt idx="33">
                        <c:v>302.09999999999997</c:v>
                      </c:pt>
                      <c:pt idx="34">
                        <c:v>301.99999999999994</c:v>
                      </c:pt>
                      <c:pt idx="35">
                        <c:v>301.89999999999992</c:v>
                      </c:pt>
                      <c:pt idx="36">
                        <c:v>301.79999999999995</c:v>
                      </c:pt>
                      <c:pt idx="37">
                        <c:v>301.69999999999993</c:v>
                      </c:pt>
                      <c:pt idx="38">
                        <c:v>301.59999999999997</c:v>
                      </c:pt>
                      <c:pt idx="39">
                        <c:v>301.49999999999994</c:v>
                      </c:pt>
                      <c:pt idx="40">
                        <c:v>301.39999999999992</c:v>
                      </c:pt>
                      <c:pt idx="41">
                        <c:v>301.29999999999995</c:v>
                      </c:pt>
                      <c:pt idx="42">
                        <c:v>301.19999999999993</c:v>
                      </c:pt>
                      <c:pt idx="43">
                        <c:v>301.09999999999997</c:v>
                      </c:pt>
                      <c:pt idx="44">
                        <c:v>300.99999999999994</c:v>
                      </c:pt>
                      <c:pt idx="45">
                        <c:v>300.89999999999992</c:v>
                      </c:pt>
                      <c:pt idx="46">
                        <c:v>300.79999999999995</c:v>
                      </c:pt>
                      <c:pt idx="47">
                        <c:v>300.69999999999993</c:v>
                      </c:pt>
                      <c:pt idx="48">
                        <c:v>300.59999999999997</c:v>
                      </c:pt>
                      <c:pt idx="49">
                        <c:v>300.49999999999994</c:v>
                      </c:pt>
                      <c:pt idx="50">
                        <c:v>300.39999999999992</c:v>
                      </c:pt>
                      <c:pt idx="51">
                        <c:v>300.29999999999995</c:v>
                      </c:pt>
                      <c:pt idx="52">
                        <c:v>300.19999999999993</c:v>
                      </c:pt>
                      <c:pt idx="53">
                        <c:v>300.09999999999997</c:v>
                      </c:pt>
                      <c:pt idx="54">
                        <c:v>299.99999999999994</c:v>
                      </c:pt>
                      <c:pt idx="55">
                        <c:v>299.89999999999992</c:v>
                      </c:pt>
                      <c:pt idx="56">
                        <c:v>299.79999999999995</c:v>
                      </c:pt>
                      <c:pt idx="57">
                        <c:v>299.69999999999993</c:v>
                      </c:pt>
                      <c:pt idx="58">
                        <c:v>299.59999999999997</c:v>
                      </c:pt>
                      <c:pt idx="59">
                        <c:v>299.49999999999994</c:v>
                      </c:pt>
                      <c:pt idx="60">
                        <c:v>299.39999999999992</c:v>
                      </c:pt>
                      <c:pt idx="61">
                        <c:v>299.29999999999995</c:v>
                      </c:pt>
                      <c:pt idx="62">
                        <c:v>299.19999999999993</c:v>
                      </c:pt>
                      <c:pt idx="63">
                        <c:v>299.09999999999997</c:v>
                      </c:pt>
                      <c:pt idx="64">
                        <c:v>298.99999999999994</c:v>
                      </c:pt>
                      <c:pt idx="65">
                        <c:v>298.89999999999992</c:v>
                      </c:pt>
                      <c:pt idx="66">
                        <c:v>298.79999999999995</c:v>
                      </c:pt>
                      <c:pt idx="67">
                        <c:v>298.69999999999993</c:v>
                      </c:pt>
                      <c:pt idx="68">
                        <c:v>298.59999999999997</c:v>
                      </c:pt>
                      <c:pt idx="69">
                        <c:v>298.49999999999994</c:v>
                      </c:pt>
                      <c:pt idx="70">
                        <c:v>298.39999999999992</c:v>
                      </c:pt>
                      <c:pt idx="71">
                        <c:v>298.29999999999995</c:v>
                      </c:pt>
                      <c:pt idx="72">
                        <c:v>298.19999999999993</c:v>
                      </c:pt>
                      <c:pt idx="73">
                        <c:v>298.09999999999997</c:v>
                      </c:pt>
                      <c:pt idx="74">
                        <c:v>297.99999999999994</c:v>
                      </c:pt>
                      <c:pt idx="75">
                        <c:v>297.89999999999992</c:v>
                      </c:pt>
                      <c:pt idx="76">
                        <c:v>297.79999999999995</c:v>
                      </c:pt>
                      <c:pt idx="77">
                        <c:v>297.69999999999993</c:v>
                      </c:pt>
                      <c:pt idx="78">
                        <c:v>297.59999999999997</c:v>
                      </c:pt>
                      <c:pt idx="79">
                        <c:v>297.49999999999994</c:v>
                      </c:pt>
                      <c:pt idx="80">
                        <c:v>297.39999999999992</c:v>
                      </c:pt>
                      <c:pt idx="81">
                        <c:v>297.29999999999995</c:v>
                      </c:pt>
                      <c:pt idx="82">
                        <c:v>297.19999999999993</c:v>
                      </c:pt>
                      <c:pt idx="83">
                        <c:v>297.09999999999997</c:v>
                      </c:pt>
                      <c:pt idx="84">
                        <c:v>296.99999999999994</c:v>
                      </c:pt>
                      <c:pt idx="85">
                        <c:v>296.89999999999992</c:v>
                      </c:pt>
                      <c:pt idx="86">
                        <c:v>296.79999999999995</c:v>
                      </c:pt>
                      <c:pt idx="87">
                        <c:v>296.69999999999993</c:v>
                      </c:pt>
                      <c:pt idx="88">
                        <c:v>296.59999999999997</c:v>
                      </c:pt>
                      <c:pt idx="89">
                        <c:v>296.49999999999994</c:v>
                      </c:pt>
                      <c:pt idx="90">
                        <c:v>296.39999999999992</c:v>
                      </c:pt>
                      <c:pt idx="91">
                        <c:v>296.29999999999995</c:v>
                      </c:pt>
                      <c:pt idx="92">
                        <c:v>296.19999999999993</c:v>
                      </c:pt>
                      <c:pt idx="93">
                        <c:v>296.09999999999997</c:v>
                      </c:pt>
                      <c:pt idx="94">
                        <c:v>295.99999999999994</c:v>
                      </c:pt>
                      <c:pt idx="95">
                        <c:v>295.89999999999992</c:v>
                      </c:pt>
                      <c:pt idx="96">
                        <c:v>295.79999999999995</c:v>
                      </c:pt>
                      <c:pt idx="97">
                        <c:v>295.69999999999993</c:v>
                      </c:pt>
                      <c:pt idx="98">
                        <c:v>295.59999999999997</c:v>
                      </c:pt>
                      <c:pt idx="99">
                        <c:v>295.49999999999994</c:v>
                      </c:pt>
                      <c:pt idx="100">
                        <c:v>295.39999999999992</c:v>
                      </c:pt>
                      <c:pt idx="101">
                        <c:v>295.29999999999995</c:v>
                      </c:pt>
                      <c:pt idx="102">
                        <c:v>295.19999999999993</c:v>
                      </c:pt>
                      <c:pt idx="103">
                        <c:v>295.09999999999997</c:v>
                      </c:pt>
                      <c:pt idx="104">
                        <c:v>294.99999999999994</c:v>
                      </c:pt>
                      <c:pt idx="105">
                        <c:v>294.89999999999992</c:v>
                      </c:pt>
                      <c:pt idx="106">
                        <c:v>294.79999999999995</c:v>
                      </c:pt>
                      <c:pt idx="107">
                        <c:v>294.69999999999993</c:v>
                      </c:pt>
                      <c:pt idx="108">
                        <c:v>294.59999999999997</c:v>
                      </c:pt>
                      <c:pt idx="109">
                        <c:v>294.49999999999994</c:v>
                      </c:pt>
                      <c:pt idx="110">
                        <c:v>294.39999999999992</c:v>
                      </c:pt>
                      <c:pt idx="111">
                        <c:v>294.29999999999995</c:v>
                      </c:pt>
                      <c:pt idx="112">
                        <c:v>294.19999999999993</c:v>
                      </c:pt>
                      <c:pt idx="113">
                        <c:v>294.09999999999997</c:v>
                      </c:pt>
                      <c:pt idx="114">
                        <c:v>293.99999999999994</c:v>
                      </c:pt>
                      <c:pt idx="115">
                        <c:v>293.89999999999992</c:v>
                      </c:pt>
                      <c:pt idx="116">
                        <c:v>293.79999999999995</c:v>
                      </c:pt>
                      <c:pt idx="117">
                        <c:v>293.69999999999993</c:v>
                      </c:pt>
                      <c:pt idx="118">
                        <c:v>293.59999999999997</c:v>
                      </c:pt>
                      <c:pt idx="119">
                        <c:v>293.49999999999994</c:v>
                      </c:pt>
                      <c:pt idx="120">
                        <c:v>293.39999999999992</c:v>
                      </c:pt>
                      <c:pt idx="121">
                        <c:v>293.29999999999995</c:v>
                      </c:pt>
                      <c:pt idx="122">
                        <c:v>293.19999999999993</c:v>
                      </c:pt>
                      <c:pt idx="123">
                        <c:v>293.09999999999997</c:v>
                      </c:pt>
                      <c:pt idx="124">
                        <c:v>292.99999999999994</c:v>
                      </c:pt>
                      <c:pt idx="125">
                        <c:v>292.89999999999992</c:v>
                      </c:pt>
                      <c:pt idx="126">
                        <c:v>292.79999999999995</c:v>
                      </c:pt>
                      <c:pt idx="127">
                        <c:v>292.69999999999993</c:v>
                      </c:pt>
                      <c:pt idx="128">
                        <c:v>292.59999999999997</c:v>
                      </c:pt>
                      <c:pt idx="129">
                        <c:v>292.49999999999994</c:v>
                      </c:pt>
                      <c:pt idx="130">
                        <c:v>292.39999999999992</c:v>
                      </c:pt>
                      <c:pt idx="131">
                        <c:v>292.29999999999995</c:v>
                      </c:pt>
                      <c:pt idx="132">
                        <c:v>292.19999999999993</c:v>
                      </c:pt>
                      <c:pt idx="133">
                        <c:v>292.09999999999997</c:v>
                      </c:pt>
                      <c:pt idx="134">
                        <c:v>291.99999999999994</c:v>
                      </c:pt>
                      <c:pt idx="135">
                        <c:v>291.89999999999992</c:v>
                      </c:pt>
                      <c:pt idx="136">
                        <c:v>291.79999999999995</c:v>
                      </c:pt>
                      <c:pt idx="137">
                        <c:v>291.69999999999993</c:v>
                      </c:pt>
                      <c:pt idx="138">
                        <c:v>291.59999999999997</c:v>
                      </c:pt>
                      <c:pt idx="139">
                        <c:v>291.49999999999994</c:v>
                      </c:pt>
                      <c:pt idx="140">
                        <c:v>291.39999999999992</c:v>
                      </c:pt>
                      <c:pt idx="141">
                        <c:v>291.29999999999995</c:v>
                      </c:pt>
                      <c:pt idx="142">
                        <c:v>291.19999999999993</c:v>
                      </c:pt>
                      <c:pt idx="143">
                        <c:v>291.09999999999997</c:v>
                      </c:pt>
                      <c:pt idx="144">
                        <c:v>290.99999999999994</c:v>
                      </c:pt>
                      <c:pt idx="145">
                        <c:v>290.89999999999992</c:v>
                      </c:pt>
                      <c:pt idx="146">
                        <c:v>290.79999999999995</c:v>
                      </c:pt>
                      <c:pt idx="147">
                        <c:v>290.69999999999993</c:v>
                      </c:pt>
                      <c:pt idx="148">
                        <c:v>290.59999999999997</c:v>
                      </c:pt>
                      <c:pt idx="149">
                        <c:v>290.49999999999994</c:v>
                      </c:pt>
                      <c:pt idx="150">
                        <c:v>290.39999999999992</c:v>
                      </c:pt>
                      <c:pt idx="151">
                        <c:v>290.29999999999995</c:v>
                      </c:pt>
                      <c:pt idx="152">
                        <c:v>290.19999999999993</c:v>
                      </c:pt>
                      <c:pt idx="153">
                        <c:v>290.09999999999997</c:v>
                      </c:pt>
                      <c:pt idx="154">
                        <c:v>289.99999999999994</c:v>
                      </c:pt>
                      <c:pt idx="155">
                        <c:v>289.89999999999992</c:v>
                      </c:pt>
                      <c:pt idx="156">
                        <c:v>289.79999999999995</c:v>
                      </c:pt>
                      <c:pt idx="157">
                        <c:v>289.69999999999993</c:v>
                      </c:pt>
                      <c:pt idx="158">
                        <c:v>289.59999999999997</c:v>
                      </c:pt>
                      <c:pt idx="159">
                        <c:v>289.49999999999994</c:v>
                      </c:pt>
                      <c:pt idx="160">
                        <c:v>289.39999999999992</c:v>
                      </c:pt>
                      <c:pt idx="161">
                        <c:v>289.29999999999995</c:v>
                      </c:pt>
                      <c:pt idx="162">
                        <c:v>289.19999999999993</c:v>
                      </c:pt>
                      <c:pt idx="163">
                        <c:v>289.09999999999997</c:v>
                      </c:pt>
                      <c:pt idx="164">
                        <c:v>288.99999999999994</c:v>
                      </c:pt>
                      <c:pt idx="165">
                        <c:v>288.89999999999992</c:v>
                      </c:pt>
                      <c:pt idx="166">
                        <c:v>288.79999999999995</c:v>
                      </c:pt>
                      <c:pt idx="167">
                        <c:v>288.69999999999993</c:v>
                      </c:pt>
                      <c:pt idx="168">
                        <c:v>288.59999999999997</c:v>
                      </c:pt>
                      <c:pt idx="169">
                        <c:v>288.49999999999994</c:v>
                      </c:pt>
                      <c:pt idx="170">
                        <c:v>288.39999999999992</c:v>
                      </c:pt>
                      <c:pt idx="171">
                        <c:v>288.29999999999995</c:v>
                      </c:pt>
                      <c:pt idx="172">
                        <c:v>288.19999999999993</c:v>
                      </c:pt>
                      <c:pt idx="173">
                        <c:v>288.09999999999997</c:v>
                      </c:pt>
                      <c:pt idx="174">
                        <c:v>287.99999999999994</c:v>
                      </c:pt>
                      <c:pt idx="175">
                        <c:v>287.89999999999992</c:v>
                      </c:pt>
                      <c:pt idx="176">
                        <c:v>287.79999999999995</c:v>
                      </c:pt>
                      <c:pt idx="177">
                        <c:v>287.69999999999993</c:v>
                      </c:pt>
                      <c:pt idx="178">
                        <c:v>287.59999999999997</c:v>
                      </c:pt>
                      <c:pt idx="179">
                        <c:v>287.49999999999994</c:v>
                      </c:pt>
                      <c:pt idx="180">
                        <c:v>287.39999999999992</c:v>
                      </c:pt>
                      <c:pt idx="181">
                        <c:v>287.29999999999995</c:v>
                      </c:pt>
                      <c:pt idx="182">
                        <c:v>287.19999999999993</c:v>
                      </c:pt>
                      <c:pt idx="183">
                        <c:v>287.09999999999997</c:v>
                      </c:pt>
                      <c:pt idx="184">
                        <c:v>286.99999999999994</c:v>
                      </c:pt>
                      <c:pt idx="185">
                        <c:v>286.89999999999992</c:v>
                      </c:pt>
                      <c:pt idx="186">
                        <c:v>286.79999999999995</c:v>
                      </c:pt>
                      <c:pt idx="187">
                        <c:v>286.69999999999993</c:v>
                      </c:pt>
                      <c:pt idx="188">
                        <c:v>286.59999999999997</c:v>
                      </c:pt>
                      <c:pt idx="189">
                        <c:v>286.49999999999994</c:v>
                      </c:pt>
                      <c:pt idx="190">
                        <c:v>286.39999999999992</c:v>
                      </c:pt>
                      <c:pt idx="191">
                        <c:v>286.29999999999995</c:v>
                      </c:pt>
                      <c:pt idx="192">
                        <c:v>286.19999999999993</c:v>
                      </c:pt>
                      <c:pt idx="193">
                        <c:v>286.09999999999997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 Shift - C1s'!$G$81:$G$274</c15:sqref>
                        </c15:formulaRef>
                      </c:ext>
                    </c:extLst>
                    <c:numCache>
                      <c:formatCode>General</c:formatCode>
                      <c:ptCount val="194"/>
                      <c:pt idx="0">
                        <c:v>3.5311925909056407E-2</c:v>
                      </c:pt>
                      <c:pt idx="1">
                        <c:v>3.5153647612540806E-2</c:v>
                      </c:pt>
                      <c:pt idx="2">
                        <c:v>3.4956577848629773E-2</c:v>
                      </c:pt>
                      <c:pt idx="3">
                        <c:v>3.4739467091778643E-2</c:v>
                      </c:pt>
                      <c:pt idx="4">
                        <c:v>3.4508236544446971E-2</c:v>
                      </c:pt>
                      <c:pt idx="5">
                        <c:v>3.4381993471494725E-2</c:v>
                      </c:pt>
                      <c:pt idx="6">
                        <c:v>3.4169285660062249E-2</c:v>
                      </c:pt>
                      <c:pt idx="7">
                        <c:v>3.4272678964548699E-2</c:v>
                      </c:pt>
                      <c:pt idx="8">
                        <c:v>3.4043801715630456E-2</c:v>
                      </c:pt>
                      <c:pt idx="9">
                        <c:v>3.3810369695589468E-2</c:v>
                      </c:pt>
                      <c:pt idx="10">
                        <c:v>3.3538829423821449E-2</c:v>
                      </c:pt>
                      <c:pt idx="11">
                        <c:v>3.3416533819175587E-2</c:v>
                      </c:pt>
                      <c:pt idx="12">
                        <c:v>3.3304941926668184E-2</c:v>
                      </c:pt>
                      <c:pt idx="13">
                        <c:v>3.3166097320276318E-2</c:v>
                      </c:pt>
                      <c:pt idx="14">
                        <c:v>3.3038943293099518E-2</c:v>
                      </c:pt>
                      <c:pt idx="15">
                        <c:v>3.2788203142792079E-2</c:v>
                      </c:pt>
                      <c:pt idx="16">
                        <c:v>3.2579746451074171E-2</c:v>
                      </c:pt>
                      <c:pt idx="17">
                        <c:v>3.2434601077962498E-2</c:v>
                      </c:pt>
                      <c:pt idx="18">
                        <c:v>3.2243300690806956E-2</c:v>
                      </c:pt>
                      <c:pt idx="19">
                        <c:v>3.206460183709102E-2</c:v>
                      </c:pt>
                      <c:pt idx="20">
                        <c:v>3.1914977605708647E-2</c:v>
                      </c:pt>
                      <c:pt idx="21">
                        <c:v>3.1700903362939348E-2</c:v>
                      </c:pt>
                      <c:pt idx="22">
                        <c:v>3.1611402110377287E-2</c:v>
                      </c:pt>
                      <c:pt idx="23">
                        <c:v>3.1382145297198814E-2</c:v>
                      </c:pt>
                      <c:pt idx="24">
                        <c:v>3.1150003795642603E-2</c:v>
                      </c:pt>
                      <c:pt idx="25">
                        <c:v>3.1242541562286497E-2</c:v>
                      </c:pt>
                      <c:pt idx="26">
                        <c:v>3.0891065057314204E-2</c:v>
                      </c:pt>
                      <c:pt idx="27">
                        <c:v>3.0791922872542319E-2</c:v>
                      </c:pt>
                      <c:pt idx="28">
                        <c:v>3.0275791391482579E-2</c:v>
                      </c:pt>
                      <c:pt idx="29">
                        <c:v>3.0077962499051088E-2</c:v>
                      </c:pt>
                      <c:pt idx="30">
                        <c:v>3.007689971912245E-2</c:v>
                      </c:pt>
                      <c:pt idx="31">
                        <c:v>2.9850148030061488E-2</c:v>
                      </c:pt>
                      <c:pt idx="32">
                        <c:v>2.9570788734532755E-2</c:v>
                      </c:pt>
                      <c:pt idx="33">
                        <c:v>2.9411751309496696E-2</c:v>
                      </c:pt>
                      <c:pt idx="34">
                        <c:v>2.9212328247172247E-2</c:v>
                      </c:pt>
                      <c:pt idx="35">
                        <c:v>2.9091247248159115E-2</c:v>
                      </c:pt>
                      <c:pt idx="36">
                        <c:v>2.8787519927123664E-2</c:v>
                      </c:pt>
                      <c:pt idx="37">
                        <c:v>2.86769908145449E-2</c:v>
                      </c:pt>
                      <c:pt idx="38">
                        <c:v>2.8443786533060046E-2</c:v>
                      </c:pt>
                      <c:pt idx="39">
                        <c:v>2.8247779549077662E-2</c:v>
                      </c:pt>
                      <c:pt idx="40">
                        <c:v>2.7982767782585589E-2</c:v>
                      </c:pt>
                      <c:pt idx="41">
                        <c:v>2.7819555150687011E-2</c:v>
                      </c:pt>
                      <c:pt idx="42">
                        <c:v>2.7558718591057466E-2</c:v>
                      </c:pt>
                      <c:pt idx="43">
                        <c:v>2.7438548546268884E-2</c:v>
                      </c:pt>
                      <c:pt idx="44">
                        <c:v>2.7262658468078644E-2</c:v>
                      </c:pt>
                      <c:pt idx="45">
                        <c:v>2.703803233887497E-2</c:v>
                      </c:pt>
                      <c:pt idx="46">
                        <c:v>2.6747665679799588E-2</c:v>
                      </c:pt>
                      <c:pt idx="47">
                        <c:v>2.6567676307598875E-2</c:v>
                      </c:pt>
                      <c:pt idx="48">
                        <c:v>2.6258938738328401E-2</c:v>
                      </c:pt>
                      <c:pt idx="49">
                        <c:v>2.6219615880968647E-2</c:v>
                      </c:pt>
                      <c:pt idx="50">
                        <c:v>2.6205723829044261E-2</c:v>
                      </c:pt>
                      <c:pt idx="51">
                        <c:v>2.5959993926971837E-2</c:v>
                      </c:pt>
                      <c:pt idx="52">
                        <c:v>2.5678964548698096E-2</c:v>
                      </c:pt>
                      <c:pt idx="53">
                        <c:v>2.541964624610947E-2</c:v>
                      </c:pt>
                      <c:pt idx="54">
                        <c:v>2.5273893570181435E-2</c:v>
                      </c:pt>
                      <c:pt idx="55">
                        <c:v>2.5087982995521143E-2</c:v>
                      </c:pt>
                      <c:pt idx="56">
                        <c:v>2.4795263038032339E-2</c:v>
                      </c:pt>
                      <c:pt idx="57">
                        <c:v>2.455386016852653E-2</c:v>
                      </c:pt>
                      <c:pt idx="58">
                        <c:v>2.4441736886054808E-2</c:v>
                      </c:pt>
                      <c:pt idx="59">
                        <c:v>2.422834585895392E-2</c:v>
                      </c:pt>
                      <c:pt idx="60">
                        <c:v>2.4016473088893951E-2</c:v>
                      </c:pt>
                      <c:pt idx="61">
                        <c:v>2.3817657329385865E-2</c:v>
                      </c:pt>
                      <c:pt idx="62">
                        <c:v>2.3819023760722691E-2</c:v>
                      </c:pt>
                      <c:pt idx="63">
                        <c:v>2.3440370454717984E-2</c:v>
                      </c:pt>
                      <c:pt idx="64">
                        <c:v>2.314324755181052E-2</c:v>
                      </c:pt>
                      <c:pt idx="65">
                        <c:v>2.3118272223487436E-2</c:v>
                      </c:pt>
                      <c:pt idx="66">
                        <c:v>2.2880361345175737E-2</c:v>
                      </c:pt>
                      <c:pt idx="67">
                        <c:v>2.2668564487967811E-2</c:v>
                      </c:pt>
                      <c:pt idx="68">
                        <c:v>2.2517649738100661E-2</c:v>
                      </c:pt>
                      <c:pt idx="69">
                        <c:v>2.2350110073635465E-2</c:v>
                      </c:pt>
                      <c:pt idx="70">
                        <c:v>2.2354892583314353E-2</c:v>
                      </c:pt>
                      <c:pt idx="71">
                        <c:v>2.2085326045699537E-2</c:v>
                      </c:pt>
                      <c:pt idx="72">
                        <c:v>2.1826690958779319E-2</c:v>
                      </c:pt>
                      <c:pt idx="73">
                        <c:v>2.1768541714112199E-2</c:v>
                      </c:pt>
                      <c:pt idx="74">
                        <c:v>2.1470659682684277E-2</c:v>
                      </c:pt>
                      <c:pt idx="75">
                        <c:v>2.130463827526E-2</c:v>
                      </c:pt>
                      <c:pt idx="76">
                        <c:v>2.1143095726106429E-2</c:v>
                      </c:pt>
                      <c:pt idx="77">
                        <c:v>2.0969558946329615E-2</c:v>
                      </c:pt>
                      <c:pt idx="78">
                        <c:v>2.0794200258103697E-2</c:v>
                      </c:pt>
                      <c:pt idx="79">
                        <c:v>2.0667957185151447E-2</c:v>
                      </c:pt>
                      <c:pt idx="80">
                        <c:v>2.0426402489941549E-2</c:v>
                      </c:pt>
                      <c:pt idx="81">
                        <c:v>2.0333029681925151E-2</c:v>
                      </c:pt>
                      <c:pt idx="82">
                        <c:v>2.0171031655659304E-2</c:v>
                      </c:pt>
                      <c:pt idx="83">
                        <c:v>1.9939117892659227E-2</c:v>
                      </c:pt>
                      <c:pt idx="84">
                        <c:v>1.9753055492294846E-2</c:v>
                      </c:pt>
                      <c:pt idx="85">
                        <c:v>1.9612237151749791E-2</c:v>
                      </c:pt>
                      <c:pt idx="86">
                        <c:v>1.9484779473164807E-2</c:v>
                      </c:pt>
                      <c:pt idx="87">
                        <c:v>1.9383208077127456E-2</c:v>
                      </c:pt>
                      <c:pt idx="88">
                        <c:v>1.9130418279814772E-2</c:v>
                      </c:pt>
                      <c:pt idx="89">
                        <c:v>1.8976315190161696E-2</c:v>
                      </c:pt>
                      <c:pt idx="90">
                        <c:v>1.8918241858346618E-2</c:v>
                      </c:pt>
                      <c:pt idx="91">
                        <c:v>1.8731116678053595E-2</c:v>
                      </c:pt>
                      <c:pt idx="92">
                        <c:v>1.8651408183405452E-2</c:v>
                      </c:pt>
                      <c:pt idx="93">
                        <c:v>1.8296971077203371E-2</c:v>
                      </c:pt>
                      <c:pt idx="94">
                        <c:v>1.8196690199650801E-2</c:v>
                      </c:pt>
                      <c:pt idx="95">
                        <c:v>1.8196462461094663E-2</c:v>
                      </c:pt>
                      <c:pt idx="96">
                        <c:v>1.8096181583542092E-2</c:v>
                      </c:pt>
                      <c:pt idx="97">
                        <c:v>1.7933500341607834E-2</c:v>
                      </c:pt>
                      <c:pt idx="98">
                        <c:v>1.7734153192135428E-2</c:v>
                      </c:pt>
                      <c:pt idx="99">
                        <c:v>1.7575495331359599E-2</c:v>
                      </c:pt>
                      <c:pt idx="100">
                        <c:v>1.7590450163212631E-2</c:v>
                      </c:pt>
                      <c:pt idx="101">
                        <c:v>1.7466939952934031E-2</c:v>
                      </c:pt>
                      <c:pt idx="102">
                        <c:v>1.7240795566689442E-2</c:v>
                      </c:pt>
                      <c:pt idx="103">
                        <c:v>1.7066347832688074E-2</c:v>
                      </c:pt>
                      <c:pt idx="104">
                        <c:v>1.7161238897745387E-2</c:v>
                      </c:pt>
                      <c:pt idx="105">
                        <c:v>1.7042663022849767E-2</c:v>
                      </c:pt>
                      <c:pt idx="106">
                        <c:v>1.6889850451681471E-2</c:v>
                      </c:pt>
                      <c:pt idx="107">
                        <c:v>1.6873377362787521E-2</c:v>
                      </c:pt>
                      <c:pt idx="108">
                        <c:v>1.6768617626964244E-2</c:v>
                      </c:pt>
                      <c:pt idx="109">
                        <c:v>1.6596447278524253E-2</c:v>
                      </c:pt>
                      <c:pt idx="110">
                        <c:v>1.6513550444090183E-2</c:v>
                      </c:pt>
                      <c:pt idx="111">
                        <c:v>1.6433690123737948E-2</c:v>
                      </c:pt>
                      <c:pt idx="112">
                        <c:v>1.6456615805055794E-2</c:v>
                      </c:pt>
                      <c:pt idx="113">
                        <c:v>1.6259394215440676E-2</c:v>
                      </c:pt>
                      <c:pt idx="114">
                        <c:v>1.6266605936385028E-2</c:v>
                      </c:pt>
                      <c:pt idx="115">
                        <c:v>1.6382373035754953E-2</c:v>
                      </c:pt>
                      <c:pt idx="116">
                        <c:v>1.631746754725575E-2</c:v>
                      </c:pt>
                      <c:pt idx="117">
                        <c:v>1.62296363774387E-2</c:v>
                      </c:pt>
                      <c:pt idx="118">
                        <c:v>1.6300235329841341E-2</c:v>
                      </c:pt>
                      <c:pt idx="119">
                        <c:v>1.6296363774387004E-2</c:v>
                      </c:pt>
                      <c:pt idx="120">
                        <c:v>1.6348819555150686E-2</c:v>
                      </c:pt>
                      <c:pt idx="121">
                        <c:v>1.6481818871935019E-2</c:v>
                      </c:pt>
                      <c:pt idx="122">
                        <c:v>1.6461701966142869E-2</c:v>
                      </c:pt>
                      <c:pt idx="123">
                        <c:v>1.6456919456463982E-2</c:v>
                      </c:pt>
                      <c:pt idx="124">
                        <c:v>1.6508008805890838E-2</c:v>
                      </c:pt>
                      <c:pt idx="125">
                        <c:v>1.6631594929021484E-2</c:v>
                      </c:pt>
                      <c:pt idx="126">
                        <c:v>1.6727776512563578E-2</c:v>
                      </c:pt>
                      <c:pt idx="127">
                        <c:v>1.678296515600091E-2</c:v>
                      </c:pt>
                      <c:pt idx="128">
                        <c:v>1.7055720033401656E-2</c:v>
                      </c:pt>
                      <c:pt idx="129">
                        <c:v>1.7177180596675019E-2</c:v>
                      </c:pt>
                      <c:pt idx="130">
                        <c:v>1.7311849996204359E-2</c:v>
                      </c:pt>
                      <c:pt idx="131">
                        <c:v>1.7437485766340244E-2</c:v>
                      </c:pt>
                      <c:pt idx="132">
                        <c:v>1.7582023836635541E-2</c:v>
                      </c:pt>
                      <c:pt idx="133">
                        <c:v>1.7795338950884382E-2</c:v>
                      </c:pt>
                      <c:pt idx="134">
                        <c:v>1.7915129431412737E-2</c:v>
                      </c:pt>
                      <c:pt idx="135">
                        <c:v>1.8056099597661884E-2</c:v>
                      </c:pt>
                      <c:pt idx="136">
                        <c:v>1.8106581644272375E-2</c:v>
                      </c:pt>
                      <c:pt idx="137">
                        <c:v>1.8299400288468836E-2</c:v>
                      </c:pt>
                      <c:pt idx="138">
                        <c:v>1.8262962119486827E-2</c:v>
                      </c:pt>
                      <c:pt idx="139">
                        <c:v>1.8204661049115615E-2</c:v>
                      </c:pt>
                      <c:pt idx="140">
                        <c:v>1.8242845213694677E-2</c:v>
                      </c:pt>
                      <c:pt idx="141">
                        <c:v>1.8387231458285889E-2</c:v>
                      </c:pt>
                      <c:pt idx="142">
                        <c:v>1.8510134365748124E-2</c:v>
                      </c:pt>
                      <c:pt idx="143">
                        <c:v>1.8516131481059742E-2</c:v>
                      </c:pt>
                      <c:pt idx="144">
                        <c:v>1.8751081758141653E-2</c:v>
                      </c:pt>
                      <c:pt idx="145">
                        <c:v>1.88105974341456E-2</c:v>
                      </c:pt>
                      <c:pt idx="146">
                        <c:v>1.8806270401578989E-2</c:v>
                      </c:pt>
                      <c:pt idx="147">
                        <c:v>1.8884764290594398E-2</c:v>
                      </c:pt>
                      <c:pt idx="148">
                        <c:v>1.8717376451833297E-2</c:v>
                      </c:pt>
                      <c:pt idx="149">
                        <c:v>1.8830486601381615E-2</c:v>
                      </c:pt>
                      <c:pt idx="150">
                        <c:v>1.8897745388294238E-2</c:v>
                      </c:pt>
                      <c:pt idx="151">
                        <c:v>1.9004554771122752E-2</c:v>
                      </c:pt>
                      <c:pt idx="152">
                        <c:v>1.8929249221893266E-2</c:v>
                      </c:pt>
                      <c:pt idx="153">
                        <c:v>1.9149624231382372E-2</c:v>
                      </c:pt>
                      <c:pt idx="154">
                        <c:v>1.904342215137023E-2</c:v>
                      </c:pt>
                      <c:pt idx="155">
                        <c:v>1.9056023684809839E-2</c:v>
                      </c:pt>
                      <c:pt idx="156">
                        <c:v>1.9120929173309043E-2</c:v>
                      </c:pt>
                      <c:pt idx="157">
                        <c:v>1.9099901313292339E-2</c:v>
                      </c:pt>
                      <c:pt idx="158">
                        <c:v>1.9089804903970241E-2</c:v>
                      </c:pt>
                      <c:pt idx="159">
                        <c:v>1.8928717831928944E-2</c:v>
                      </c:pt>
                      <c:pt idx="160">
                        <c:v>1.8953617247399985E-2</c:v>
                      </c:pt>
                      <c:pt idx="161">
                        <c:v>1.8911106050254308E-2</c:v>
                      </c:pt>
                      <c:pt idx="162">
                        <c:v>1.8797312685037579E-2</c:v>
                      </c:pt>
                      <c:pt idx="163">
                        <c:v>1.8690047825096791E-2</c:v>
                      </c:pt>
                      <c:pt idx="164">
                        <c:v>1.8619524785546192E-2</c:v>
                      </c:pt>
                      <c:pt idx="165">
                        <c:v>1.8520610339330449E-2</c:v>
                      </c:pt>
                      <c:pt idx="166">
                        <c:v>1.8422227283079025E-2</c:v>
                      </c:pt>
                      <c:pt idx="167">
                        <c:v>1.8152736658316251E-2</c:v>
                      </c:pt>
                      <c:pt idx="168">
                        <c:v>1.8042055720033402E-2</c:v>
                      </c:pt>
                      <c:pt idx="169">
                        <c:v>1.790138920519244E-2</c:v>
                      </c:pt>
                      <c:pt idx="170">
                        <c:v>1.769316025203067E-2</c:v>
                      </c:pt>
                      <c:pt idx="171">
                        <c:v>1.7521824944963182E-2</c:v>
                      </c:pt>
                      <c:pt idx="172">
                        <c:v>1.737933652167312E-2</c:v>
                      </c:pt>
                      <c:pt idx="173">
                        <c:v>1.7238062704015792E-2</c:v>
                      </c:pt>
                      <c:pt idx="174">
                        <c:v>1.7063766795718513E-2</c:v>
                      </c:pt>
                      <c:pt idx="175">
                        <c:v>1.6941319365368555E-2</c:v>
                      </c:pt>
                      <c:pt idx="176">
                        <c:v>1.6822288013360661E-2</c:v>
                      </c:pt>
                      <c:pt idx="177">
                        <c:v>1.6568131784711154E-2</c:v>
                      </c:pt>
                      <c:pt idx="178">
                        <c:v>1.6411068093828286E-2</c:v>
                      </c:pt>
                      <c:pt idx="179">
                        <c:v>1.62140742427693E-2</c:v>
                      </c:pt>
                      <c:pt idx="180">
                        <c:v>1.596561147802323E-2</c:v>
                      </c:pt>
                      <c:pt idx="181">
                        <c:v>1.6091702725271387E-2</c:v>
                      </c:pt>
                      <c:pt idx="182">
                        <c:v>1.5890837318758066E-2</c:v>
                      </c:pt>
                      <c:pt idx="183">
                        <c:v>1.5871707280042512E-2</c:v>
                      </c:pt>
                      <c:pt idx="184">
                        <c:v>1.5966977909360053E-2</c:v>
                      </c:pt>
                      <c:pt idx="185">
                        <c:v>1.600584528960753E-2</c:v>
                      </c:pt>
                      <c:pt idx="186">
                        <c:v>1.6227890381841647E-2</c:v>
                      </c:pt>
                      <c:pt idx="187">
                        <c:v>1.6841569877780311E-2</c:v>
                      </c:pt>
                      <c:pt idx="188">
                        <c:v>1.7738404311849996E-2</c:v>
                      </c:pt>
                      <c:pt idx="189">
                        <c:v>1.8795111212328245E-2</c:v>
                      </c:pt>
                      <c:pt idx="190">
                        <c:v>2.0367266378197829E-2</c:v>
                      </c:pt>
                      <c:pt idx="191">
                        <c:v>2.2682608365596296E-2</c:v>
                      </c:pt>
                      <c:pt idx="192">
                        <c:v>2.5653913307522966E-2</c:v>
                      </c:pt>
                      <c:pt idx="193">
                        <c:v>2.9724664085629699E-2</c:v>
                      </c:pt>
                    </c:numCache>
                  </c:numRef>
                </c:yVal>
                <c:smooth val="1"/>
              </c15:ser>
            </c15:filteredScatterSeries>
          </c:ext>
        </c:extLst>
      </c:scatterChart>
      <c:valAx>
        <c:axId val="372358744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Normalized Intensity</a:t>
                </a:r>
                <a:r>
                  <a:rPr lang="en-GB" baseline="0"/>
                  <a:t> </a:t>
                </a:r>
                <a:endParaRPr lang="en-GB"/>
              </a:p>
            </c:rich>
          </c:tx>
          <c:layout>
            <c:manualLayout>
              <c:xMode val="edge"/>
              <c:yMode val="edge"/>
              <c:x val="3.6268193748508724E-3"/>
              <c:y val="0.3180871174049714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355216"/>
        <c:crosses val="max"/>
        <c:crossBetween val="midCat"/>
      </c:valAx>
      <c:valAx>
        <c:axId val="372355216"/>
        <c:scaling>
          <c:orientation val="maxMin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Binding Energy (eV)</a:t>
                </a:r>
              </a:p>
            </c:rich>
          </c:tx>
          <c:layout>
            <c:manualLayout>
              <c:xMode val="edge"/>
              <c:yMode val="edge"/>
              <c:x val="0.41285492722500594"/>
              <c:y val="0.9179056443725646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358744"/>
        <c:crosses val="autoZero"/>
        <c:crossBetween val="midCat"/>
      </c:valAx>
      <c:valAx>
        <c:axId val="372357568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359920"/>
        <c:crosses val="autoZero"/>
        <c:crossBetween val="midCat"/>
      </c:valAx>
      <c:valAx>
        <c:axId val="372359920"/>
        <c:scaling>
          <c:orientation val="maxMin"/>
          <c:max val="300"/>
          <c:min val="275"/>
        </c:scaling>
        <c:delete val="0"/>
        <c:axPos val="t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357568"/>
        <c:crosses val="max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2501819374850875"/>
          <c:y val="0.14281119599843803"/>
          <c:w val="0.30488770579813884"/>
          <c:h val="8.878445708753894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7DAAF-0082-4399-8B62-A99FA2A8E522}" type="datetimeFigureOut">
              <a:rPr lang="en-GB" smtClean="0"/>
              <a:t>17/05/2016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3B135-7EDD-41D6-87C1-C44C47FF3B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6841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7DAAF-0082-4399-8B62-A99FA2A8E522}" type="datetimeFigureOut">
              <a:rPr lang="en-GB" smtClean="0"/>
              <a:t>17/05/2016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3B135-7EDD-41D6-87C1-C44C47FF3B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928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7DAAF-0082-4399-8B62-A99FA2A8E522}" type="datetimeFigureOut">
              <a:rPr lang="en-GB" smtClean="0"/>
              <a:t>17/05/2016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3B135-7EDD-41D6-87C1-C44C47FF3B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658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7DAAF-0082-4399-8B62-A99FA2A8E522}" type="datetimeFigureOut">
              <a:rPr lang="en-GB" smtClean="0"/>
              <a:t>17/05/2016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3B135-7EDD-41D6-87C1-C44C47FF3B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457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7DAAF-0082-4399-8B62-A99FA2A8E522}" type="datetimeFigureOut">
              <a:rPr lang="en-GB" smtClean="0"/>
              <a:t>17/05/2016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3B135-7EDD-41D6-87C1-C44C47FF3B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3000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7DAAF-0082-4399-8B62-A99FA2A8E522}" type="datetimeFigureOut">
              <a:rPr lang="en-GB" smtClean="0"/>
              <a:t>17/05/2016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3B135-7EDD-41D6-87C1-C44C47FF3B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229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7DAAF-0082-4399-8B62-A99FA2A8E522}" type="datetimeFigureOut">
              <a:rPr lang="en-GB" smtClean="0"/>
              <a:t>17/05/2016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3B135-7EDD-41D6-87C1-C44C47FF3B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2635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7DAAF-0082-4399-8B62-A99FA2A8E522}" type="datetimeFigureOut">
              <a:rPr lang="en-GB" smtClean="0"/>
              <a:t>17/05/2016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3B135-7EDD-41D6-87C1-C44C47FF3B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429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7DAAF-0082-4399-8B62-A99FA2A8E522}" type="datetimeFigureOut">
              <a:rPr lang="en-GB" smtClean="0"/>
              <a:t>17/05/2016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3B135-7EDD-41D6-87C1-C44C47FF3B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495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7DAAF-0082-4399-8B62-A99FA2A8E522}" type="datetimeFigureOut">
              <a:rPr lang="en-GB" smtClean="0"/>
              <a:t>17/05/2016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3B135-7EDD-41D6-87C1-C44C47FF3B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534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7DAAF-0082-4399-8B62-A99FA2A8E522}" type="datetimeFigureOut">
              <a:rPr lang="en-GB" smtClean="0"/>
              <a:t>17/05/2016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3B135-7EDD-41D6-87C1-C44C47FF3B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100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97DAAF-0082-4399-8B62-A99FA2A8E522}" type="datetimeFigureOut">
              <a:rPr lang="en-GB" smtClean="0"/>
              <a:t>17/05/2016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63B135-7EDD-41D6-87C1-C44C47FF3B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6848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80604" y="2679743"/>
            <a:ext cx="10515600" cy="895264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rgbClr val="0053A1"/>
                </a:solidFill>
              </a:rPr>
              <a:t>Pulsed Laser Deposition </a:t>
            </a:r>
            <a:endParaRPr lang="en-GB" dirty="0">
              <a:solidFill>
                <a:srgbClr val="0053A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510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653" y="126013"/>
            <a:ext cx="10515600" cy="895264"/>
          </a:xfrm>
        </p:spPr>
        <p:txBody>
          <a:bodyPr/>
          <a:lstStyle/>
          <a:p>
            <a:r>
              <a:rPr lang="en-GB" dirty="0" smtClean="0">
                <a:solidFill>
                  <a:srgbClr val="0053A1"/>
                </a:solidFill>
              </a:rPr>
              <a:t>Pressure tests</a:t>
            </a:r>
            <a:endParaRPr lang="en-GB" dirty="0">
              <a:solidFill>
                <a:srgbClr val="0053A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1148894"/>
              </p:ext>
            </p:extLst>
          </p:nvPr>
        </p:nvGraphicFramePr>
        <p:xfrm>
          <a:off x="613556" y="2519382"/>
          <a:ext cx="6154231" cy="3999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3205"/>
                <a:gridCol w="1182059"/>
                <a:gridCol w="2021073"/>
                <a:gridCol w="1437894"/>
              </a:tblGrid>
              <a:tr h="362467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Name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Substrate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Pressure N</a:t>
                      </a:r>
                      <a:r>
                        <a:rPr lang="en-GB" baseline="-25000" dirty="0" smtClean="0"/>
                        <a:t>2</a:t>
                      </a:r>
                      <a:r>
                        <a:rPr lang="en-GB" dirty="0" smtClean="0"/>
                        <a:t> (Pa)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Average</a:t>
                      </a:r>
                      <a:r>
                        <a:rPr lang="en-GB" baseline="0" dirty="0" smtClean="0"/>
                        <a:t> </a:t>
                      </a:r>
                      <a:r>
                        <a:rPr lang="el-GR" baseline="0" dirty="0" smtClean="0">
                          <a:latin typeface="Calibri" panose="020F0502020204030204" pitchFamily="34" charset="0"/>
                        </a:rPr>
                        <a:t>δ</a:t>
                      </a:r>
                      <a:r>
                        <a:rPr lang="en-GB" baseline="-25000" dirty="0" smtClean="0">
                          <a:latin typeface="Calibri" panose="020F0502020204030204" pitchFamily="34" charset="0"/>
                        </a:rPr>
                        <a:t>max</a:t>
                      </a:r>
                      <a:endParaRPr lang="en-GB" dirty="0"/>
                    </a:p>
                  </a:txBody>
                  <a:tcPr/>
                </a:tc>
              </a:tr>
              <a:tr h="2422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PLD_aC_09_1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Cu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Vacuum (&lt;5.00E-7)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1.24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2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PLD_aC_06_1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St </a:t>
                      </a:r>
                      <a:r>
                        <a:rPr lang="en-GB" sz="1100" u="none" strike="noStrike" dirty="0" err="1" smtClean="0">
                          <a:effectLst/>
                        </a:rPr>
                        <a:t>St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1.04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422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PLD_aC_07_1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1.17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422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PLD_aC_08_1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1.17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422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PLD_aC_09_2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Cu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1.2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2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PLD_aC_10_2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Cu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0.971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422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PLD_aC_11_2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0.97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422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PLD_aC_12_1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0.964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422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PLD_aC_14_2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0.98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2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PLD_aC_10_1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Cu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0.912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422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PLD_aC_11_1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0.953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422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PLD_aC_12_2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0.954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422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PLD_aC_14_1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0.969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2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PLD_aC_13_2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Cu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0.956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2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PLD_aC_13_1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Cu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0.986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graphicFrame>
        <p:nvGraphicFramePr>
          <p:cNvPr id="40" name="Chart 3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620721"/>
              </p:ext>
            </p:extLst>
          </p:nvPr>
        </p:nvGraphicFramePr>
        <p:xfrm>
          <a:off x="7060819" y="3199688"/>
          <a:ext cx="4661160" cy="30703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13556" y="1210964"/>
            <a:ext cx="3192325" cy="746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lang="en-GB" sz="1600" b="1" dirty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Laser </a:t>
            </a:r>
            <a:r>
              <a:rPr lang="en-GB" sz="1600" b="1" dirty="0" err="1">
                <a:solidFill>
                  <a:srgbClr val="0053A1"/>
                </a:solidFill>
                <a:latin typeface="+mj-lt"/>
                <a:ea typeface="+mj-ea"/>
                <a:cs typeface="+mj-cs"/>
              </a:rPr>
              <a:t>fluence</a:t>
            </a:r>
            <a:r>
              <a:rPr lang="en-GB" sz="1600" b="1" dirty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    </a:t>
            </a:r>
            <a:r>
              <a:rPr lang="el-GR" sz="1600" b="1" dirty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Φ</a:t>
            </a:r>
            <a:r>
              <a:rPr lang="en-GB" sz="1600" b="1" dirty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GB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= 2.2 to 2.5 J/cm² </a:t>
            </a:r>
          </a:p>
          <a:p>
            <a:pPr>
              <a:lnSpc>
                <a:spcPts val="1700"/>
              </a:lnSpc>
            </a:pPr>
            <a:r>
              <a:rPr lang="en-GB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Substrate : rolled St. St. or Cu foil </a:t>
            </a:r>
          </a:p>
          <a:p>
            <a:pPr>
              <a:lnSpc>
                <a:spcPts val="1700"/>
              </a:lnSpc>
            </a:pPr>
            <a:r>
              <a:rPr lang="fr-FR" sz="1600" b="1" dirty="0" err="1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Deposition</a:t>
            </a: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 duration : 15 min</a:t>
            </a:r>
            <a:endParaRPr lang="en-GB" sz="1600" b="1" dirty="0">
              <a:solidFill>
                <a:srgbClr val="0053A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6166019" y="584214"/>
            <a:ext cx="2659111" cy="1754659"/>
            <a:chOff x="8203175" y="840260"/>
            <a:chExt cx="3138617" cy="224127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013" t="23291" r="21319" b="14783"/>
            <a:stretch/>
          </p:blipFill>
          <p:spPr>
            <a:xfrm>
              <a:off x="8203175" y="840260"/>
              <a:ext cx="3138617" cy="2241276"/>
            </a:xfrm>
            <a:prstGeom prst="rect">
              <a:avLst/>
            </a:prstGeom>
          </p:spPr>
        </p:pic>
        <p:cxnSp>
          <p:nvCxnSpPr>
            <p:cNvPr id="7" name="Straight Connector 6"/>
            <p:cNvCxnSpPr/>
            <p:nvPr/>
          </p:nvCxnSpPr>
          <p:spPr>
            <a:xfrm flipH="1">
              <a:off x="9259330" y="840260"/>
              <a:ext cx="24713" cy="2241276"/>
            </a:xfrm>
            <a:prstGeom prst="line">
              <a:avLst/>
            </a:prstGeom>
            <a:ln w="2857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9536670" y="840260"/>
              <a:ext cx="24713" cy="2241276"/>
            </a:xfrm>
            <a:prstGeom prst="line">
              <a:avLst/>
            </a:prstGeom>
            <a:ln w="2857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Oval 7"/>
            <p:cNvSpPr/>
            <p:nvPr/>
          </p:nvSpPr>
          <p:spPr>
            <a:xfrm>
              <a:off x="9422990" y="1344891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/>
            <p:cNvSpPr/>
            <p:nvPr/>
          </p:nvSpPr>
          <p:spPr>
            <a:xfrm>
              <a:off x="9422990" y="1841653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/>
            <p:cNvSpPr/>
            <p:nvPr/>
          </p:nvSpPr>
          <p:spPr>
            <a:xfrm>
              <a:off x="9422989" y="2292696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9561383" y="1183085"/>
              <a:ext cx="3232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FF0000"/>
                  </a:solidFill>
                </a:rPr>
                <a:t>1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9559731" y="1705568"/>
              <a:ext cx="3232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FF0000"/>
                  </a:solidFill>
                </a:rPr>
                <a:t>2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9559731" y="2153749"/>
              <a:ext cx="3232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FF0000"/>
                  </a:solidFill>
                </a:rPr>
                <a:t>3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27" t="1233" b="2786"/>
          <a:stretch/>
        </p:blipFill>
        <p:spPr>
          <a:xfrm>
            <a:off x="9424246" y="426798"/>
            <a:ext cx="2421485" cy="2404666"/>
          </a:xfrm>
          <a:prstGeom prst="rect">
            <a:avLst/>
          </a:prstGeom>
          <a:ln w="28575" cap="rnd">
            <a:noFill/>
            <a:miter lim="800000"/>
          </a:ln>
        </p:spPr>
      </p:pic>
    </p:spTree>
    <p:extLst>
      <p:ext uri="{BB962C8B-B14F-4D97-AF65-F5344CB8AC3E}">
        <p14:creationId xmlns:p14="http://schemas.microsoft.com/office/powerpoint/2010/main" val="3031689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595" y="205470"/>
            <a:ext cx="10515600" cy="895264"/>
          </a:xfrm>
        </p:spPr>
        <p:txBody>
          <a:bodyPr/>
          <a:lstStyle/>
          <a:p>
            <a:r>
              <a:rPr lang="en-GB" dirty="0" smtClean="0">
                <a:solidFill>
                  <a:srgbClr val="0053A1"/>
                </a:solidFill>
              </a:rPr>
              <a:t>Pressure tests</a:t>
            </a:r>
            <a:endParaRPr lang="en-GB" dirty="0">
              <a:solidFill>
                <a:srgbClr val="0053A1"/>
              </a:solidFill>
            </a:endParaRPr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2642100"/>
              </p:ext>
            </p:extLst>
          </p:nvPr>
        </p:nvGraphicFramePr>
        <p:xfrm>
          <a:off x="828002" y="1419118"/>
          <a:ext cx="4500000" cy="23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7283226" y="1081795"/>
            <a:ext cx="4070573" cy="1812479"/>
            <a:chOff x="7283226" y="1202725"/>
            <a:chExt cx="4070573" cy="1812479"/>
          </a:xfrm>
        </p:grpSpPr>
        <p:grpSp>
          <p:nvGrpSpPr>
            <p:cNvPr id="18" name="Group 17"/>
            <p:cNvGrpSpPr/>
            <p:nvPr/>
          </p:nvGrpSpPr>
          <p:grpSpPr>
            <a:xfrm>
              <a:off x="7283226" y="1202725"/>
              <a:ext cx="4070573" cy="1812479"/>
              <a:chOff x="671805" y="4781782"/>
              <a:chExt cx="4070573" cy="1812479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671805" y="4781782"/>
                <a:ext cx="2603241" cy="1812479"/>
                <a:chOff x="578498" y="3161999"/>
                <a:chExt cx="2603241" cy="1812479"/>
              </a:xfrm>
            </p:grpSpPr>
            <p:sp>
              <p:nvSpPr>
                <p:cNvPr id="23" name="Flowchart: Merge 22"/>
                <p:cNvSpPr/>
                <p:nvPr/>
              </p:nvSpPr>
              <p:spPr>
                <a:xfrm rot="2700000">
                  <a:off x="1647939" y="3419417"/>
                  <a:ext cx="1062680" cy="1298616"/>
                </a:xfrm>
                <a:prstGeom prst="flowChartMerg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" name="Pie 23"/>
                <p:cNvSpPr/>
                <p:nvPr/>
              </p:nvSpPr>
              <p:spPr>
                <a:xfrm>
                  <a:off x="1476127" y="4344181"/>
                  <a:ext cx="360000" cy="360000"/>
                </a:xfrm>
                <a:prstGeom prst="pie">
                  <a:avLst>
                    <a:gd name="adj1" fmla="val 10727468"/>
                    <a:gd name="adj2" fmla="val 13388870"/>
                  </a:avLst>
                </a:prstGeom>
                <a:solidFill>
                  <a:schemeClr val="bg1"/>
                </a:solidFill>
                <a:ln w="190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25" name="Group 24"/>
                <p:cNvGrpSpPr/>
                <p:nvPr/>
              </p:nvGrpSpPr>
              <p:grpSpPr>
                <a:xfrm>
                  <a:off x="578498" y="4037699"/>
                  <a:ext cx="2367994" cy="936779"/>
                  <a:chOff x="578498" y="4037699"/>
                  <a:chExt cx="2367994" cy="936779"/>
                </a:xfrm>
              </p:grpSpPr>
              <p:grpSp>
                <p:nvGrpSpPr>
                  <p:cNvPr id="29" name="Group 28"/>
                  <p:cNvGrpSpPr/>
                  <p:nvPr/>
                </p:nvGrpSpPr>
                <p:grpSpPr>
                  <a:xfrm>
                    <a:off x="578498" y="4215047"/>
                    <a:ext cx="1126734" cy="648000"/>
                    <a:chOff x="578498" y="4215047"/>
                    <a:chExt cx="1126734" cy="648000"/>
                  </a:xfrm>
                </p:grpSpPr>
                <p:cxnSp>
                  <p:nvCxnSpPr>
                    <p:cNvPr id="32" name="Straight Connector 31"/>
                    <p:cNvCxnSpPr/>
                    <p:nvPr/>
                  </p:nvCxnSpPr>
                  <p:spPr>
                    <a:xfrm>
                      <a:off x="578498" y="4539047"/>
                      <a:ext cx="1126734" cy="2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" name="Straight Connector 32"/>
                    <p:cNvCxnSpPr/>
                    <p:nvPr/>
                  </p:nvCxnSpPr>
                  <p:spPr>
                    <a:xfrm rot="2700000">
                      <a:off x="1381230" y="4539047"/>
                      <a:ext cx="648000" cy="0"/>
                    </a:xfrm>
                    <a:prstGeom prst="line">
                      <a:avLst/>
                    </a:prstGeom>
                    <a:ln w="698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0" name="Straight Connector 29"/>
                  <p:cNvCxnSpPr/>
                  <p:nvPr/>
                </p:nvCxnSpPr>
                <p:spPr>
                  <a:xfrm>
                    <a:off x="1578492" y="4974478"/>
                    <a:ext cx="1368000" cy="0"/>
                  </a:xfrm>
                  <a:prstGeom prst="line">
                    <a:avLst/>
                  </a:prstGeom>
                  <a:ln w="2540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Connector 30"/>
                  <p:cNvCxnSpPr/>
                  <p:nvPr/>
                </p:nvCxnSpPr>
                <p:spPr>
                  <a:xfrm>
                    <a:off x="1578492" y="4037699"/>
                    <a:ext cx="1368000" cy="0"/>
                  </a:xfrm>
                  <a:prstGeom prst="line">
                    <a:avLst/>
                  </a:prstGeom>
                  <a:ln w="2540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6" name="Straight Connector 25"/>
                <p:cNvCxnSpPr/>
                <p:nvPr/>
              </p:nvCxnSpPr>
              <p:spPr>
                <a:xfrm>
                  <a:off x="1754252" y="4539047"/>
                  <a:ext cx="1224000" cy="11180"/>
                </a:xfrm>
                <a:prstGeom prst="line">
                  <a:avLst/>
                </a:prstGeom>
                <a:ln w="25400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TextBox 26"/>
                <p:cNvSpPr txBox="1"/>
                <p:nvPr/>
              </p:nvSpPr>
              <p:spPr>
                <a:xfrm>
                  <a:off x="1038771" y="4241682"/>
                  <a:ext cx="53972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600" dirty="0" smtClean="0">
                      <a:solidFill>
                        <a:srgbClr val="FF0000"/>
                      </a:solidFill>
                    </a:rPr>
                    <a:t>45°</a:t>
                  </a:r>
                  <a:endParaRPr lang="en-GB" sz="16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8" name="Rectangle 27"/>
                <p:cNvSpPr/>
                <p:nvPr/>
              </p:nvSpPr>
              <p:spPr>
                <a:xfrm>
                  <a:off x="1578492" y="3161999"/>
                  <a:ext cx="1603247" cy="8621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0" name="Rectangle à coins arrondis 14"/>
              <p:cNvSpPr/>
              <p:nvPr/>
            </p:nvSpPr>
            <p:spPr>
              <a:xfrm>
                <a:off x="3139131" y="5750118"/>
                <a:ext cx="1603247" cy="803952"/>
              </a:xfrm>
              <a:prstGeom prst="roundRect">
                <a:avLst/>
              </a:prstGeom>
              <a:noFill/>
              <a:ln w="22225">
                <a:solidFill>
                  <a:srgbClr val="0053A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>
                  <a:solidFill>
                    <a:srgbClr val="0053A1"/>
                  </a:solidFill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3151572" y="5838285"/>
                <a:ext cx="157836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solidFill>
                      <a:srgbClr val="0053A1"/>
                    </a:solidFill>
                  </a:rPr>
                  <a:t>Laser 248 nm</a:t>
                </a:r>
              </a:p>
              <a:p>
                <a:pPr algn="ctr"/>
                <a:r>
                  <a:rPr lang="en-GB" dirty="0" smtClean="0">
                    <a:solidFill>
                      <a:srgbClr val="0053A1"/>
                    </a:solidFill>
                  </a:rPr>
                  <a:t>+ Optics</a:t>
                </a:r>
                <a:endParaRPr lang="en-GB" dirty="0">
                  <a:solidFill>
                    <a:srgbClr val="0053A1"/>
                  </a:solidFill>
                </a:endParaRPr>
              </a:p>
            </p:txBody>
          </p:sp>
          <p:cxnSp>
            <p:nvCxnSpPr>
              <p:cNvPr id="22" name="Straight Arrow Connector 21"/>
              <p:cNvCxnSpPr/>
              <p:nvPr/>
            </p:nvCxnSpPr>
            <p:spPr>
              <a:xfrm flipH="1" flipV="1">
                <a:off x="2296136" y="6162626"/>
                <a:ext cx="828000" cy="11099"/>
              </a:xfrm>
              <a:prstGeom prst="straightConnector1">
                <a:avLst/>
              </a:prstGeom>
              <a:ln w="25400"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" name="Oval 2"/>
            <p:cNvSpPr/>
            <p:nvPr/>
          </p:nvSpPr>
          <p:spPr>
            <a:xfrm>
              <a:off x="8702641" y="2060245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Oval 33"/>
            <p:cNvSpPr/>
            <p:nvPr/>
          </p:nvSpPr>
          <p:spPr>
            <a:xfrm>
              <a:off x="9060967" y="2060245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Oval 34"/>
            <p:cNvSpPr/>
            <p:nvPr/>
          </p:nvSpPr>
          <p:spPr>
            <a:xfrm>
              <a:off x="9427962" y="2063349"/>
              <a:ext cx="36000" cy="36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8586872" y="1726913"/>
              <a:ext cx="2868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FF0000"/>
                  </a:solidFill>
                </a:rPr>
                <a:t>3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8935548" y="1717585"/>
              <a:ext cx="2868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FF0000"/>
                  </a:solidFill>
                </a:rPr>
                <a:t>2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9320487" y="1726913"/>
              <a:ext cx="2868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FF0000"/>
                  </a:solidFill>
                </a:rPr>
                <a:t>1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graphicFrame>
        <p:nvGraphicFramePr>
          <p:cNvPr id="38" name="Chart 3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3072084"/>
              </p:ext>
            </p:extLst>
          </p:nvPr>
        </p:nvGraphicFramePr>
        <p:xfrm>
          <a:off x="838199" y="4143784"/>
          <a:ext cx="4500000" cy="23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9" name="Chart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5518225"/>
              </p:ext>
            </p:extLst>
          </p:nvPr>
        </p:nvGraphicFramePr>
        <p:xfrm>
          <a:off x="7443616" y="3597756"/>
          <a:ext cx="3557537" cy="20686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1" name="TextBox 40"/>
          <p:cNvSpPr txBox="1"/>
          <p:nvPr/>
        </p:nvSpPr>
        <p:spPr>
          <a:xfrm>
            <a:off x="6823531" y="5760862"/>
            <a:ext cx="47977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Point 1 : 1.5 % of Cu : </a:t>
            </a:r>
            <a:r>
              <a:rPr lang="fr-FR" sz="1600" b="1" dirty="0" err="1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carbon</a:t>
            </a: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 layer non </a:t>
            </a:r>
            <a:r>
              <a:rPr lang="fr-FR" sz="1600" b="1" dirty="0" err="1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homogeneous</a:t>
            </a: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 </a:t>
            </a:r>
            <a:endParaRPr lang="en-GB" sz="1600" b="1" dirty="0">
              <a:solidFill>
                <a:srgbClr val="0053A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35563" y="1034452"/>
            <a:ext cx="61542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b="1" dirty="0" err="1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Different</a:t>
            </a: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l-GR" sz="1600" dirty="0">
                <a:solidFill>
                  <a:srgbClr val="0053A1"/>
                </a:solidFill>
              </a:rPr>
              <a:t>δ</a:t>
            </a:r>
            <a:r>
              <a:rPr lang="en-GB" sz="1600" baseline="-25000" dirty="0" smtClean="0">
                <a:solidFill>
                  <a:srgbClr val="0053A1"/>
                </a:solidFill>
              </a:rPr>
              <a:t>max </a:t>
            </a:r>
            <a:r>
              <a:rPr lang="en-GB" sz="1600" dirty="0" smtClean="0">
                <a:solidFill>
                  <a:srgbClr val="0053A1"/>
                </a:solidFill>
              </a:rPr>
              <a:t>in 1 sample </a:t>
            </a:r>
            <a:endParaRPr lang="en-GB" sz="1600" dirty="0">
              <a:solidFill>
                <a:srgbClr val="0053A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23595" y="3786617"/>
            <a:ext cx="61542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Copper content at </a:t>
            </a:r>
            <a:r>
              <a:rPr lang="fr-FR" sz="1600" b="1" dirty="0" err="1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higher</a:t>
            </a: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 pressures</a:t>
            </a:r>
            <a:endParaRPr lang="en-GB" sz="1600" baseline="-25000" dirty="0">
              <a:solidFill>
                <a:srgbClr val="0053A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77157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583" y="365125"/>
            <a:ext cx="10515600" cy="837599"/>
          </a:xfrm>
        </p:spPr>
        <p:txBody>
          <a:bodyPr/>
          <a:lstStyle/>
          <a:p>
            <a:r>
              <a:rPr lang="en-GB" dirty="0" smtClean="0">
                <a:solidFill>
                  <a:srgbClr val="0053A1"/>
                </a:solidFill>
              </a:rPr>
              <a:t>Influence of the base pressure</a:t>
            </a:r>
            <a:endParaRPr lang="en-GB" dirty="0">
              <a:solidFill>
                <a:srgbClr val="0053A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9635787"/>
              </p:ext>
            </p:extLst>
          </p:nvPr>
        </p:nvGraphicFramePr>
        <p:xfrm>
          <a:off x="747583" y="1390378"/>
          <a:ext cx="4906768" cy="2517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9115"/>
                <a:gridCol w="716543"/>
                <a:gridCol w="1091681"/>
                <a:gridCol w="923731"/>
                <a:gridCol w="1035698"/>
              </a:tblGrid>
              <a:tr h="362467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Name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Subs.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Base</a:t>
                      </a:r>
                      <a:r>
                        <a:rPr lang="fr-FR" sz="1600" baseline="0" dirty="0" smtClean="0"/>
                        <a:t> </a:t>
                      </a:r>
                      <a:r>
                        <a:rPr lang="fr-FR" sz="1600" baseline="0" dirty="0" err="1" smtClean="0"/>
                        <a:t>pres</a:t>
                      </a:r>
                      <a:r>
                        <a:rPr lang="fr-FR" sz="1600" baseline="0" dirty="0" smtClean="0"/>
                        <a:t>. (mbar)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Pres. N</a:t>
                      </a:r>
                      <a:r>
                        <a:rPr lang="en-GB" sz="1600" baseline="-25000" dirty="0" smtClean="0"/>
                        <a:t>2</a:t>
                      </a:r>
                      <a:r>
                        <a:rPr lang="en-GB" sz="1600" dirty="0" smtClean="0"/>
                        <a:t> (Pa)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Average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l-GR" sz="1600" baseline="0" dirty="0" smtClean="0">
                          <a:latin typeface="Calibri" panose="020F0502020204030204" pitchFamily="34" charset="0"/>
                        </a:rPr>
                        <a:t>δ</a:t>
                      </a:r>
                      <a:r>
                        <a:rPr lang="en-GB" sz="1600" baseline="-25000" dirty="0" smtClean="0">
                          <a:latin typeface="Calibri" panose="020F0502020204030204" pitchFamily="34" charset="0"/>
                        </a:rPr>
                        <a:t>max</a:t>
                      </a:r>
                      <a:endParaRPr lang="en-GB" sz="1600" dirty="0"/>
                    </a:p>
                  </a:txBody>
                  <a:tcPr anchor="ctr"/>
                </a:tc>
              </a:tr>
              <a:tr h="2422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PLD_aC_10_2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Cu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5.00*10</a:t>
                      </a:r>
                      <a:r>
                        <a:rPr lang="fr-FR" sz="11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</a:t>
                      </a:r>
                      <a:endParaRPr lang="en-GB" sz="11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0.971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422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PLD_aC_11_2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0.97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422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PLD_aC_12_1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0.964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422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PLD_aC_14_2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6.7*10</a:t>
                      </a:r>
                      <a:r>
                        <a:rPr lang="fr-FR" sz="11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</a:t>
                      </a:r>
                      <a:endParaRPr lang="en-GB" sz="1100" b="0" i="0" u="none" strike="noStrike" baseline="300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0.98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2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PLD_aC_10_1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Cu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5.00*10</a:t>
                      </a:r>
                      <a:r>
                        <a:rPr lang="fr-FR" sz="11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</a:t>
                      </a:r>
                      <a:endParaRPr lang="en-GB" sz="11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0.912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422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PLD_aC_11_1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0.953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422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PLD_aC_12_2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0.954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422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PLD_aC_14_1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6.7*10</a:t>
                      </a:r>
                      <a:r>
                        <a:rPr lang="fr-FR" sz="11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</a:t>
                      </a:r>
                      <a:endParaRPr lang="en-GB" sz="1100" b="0" i="0" u="none" strike="noStrike" baseline="300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0.969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4773270"/>
              </p:ext>
            </p:extLst>
          </p:nvPr>
        </p:nvGraphicFramePr>
        <p:xfrm>
          <a:off x="6901814" y="3914576"/>
          <a:ext cx="4572000" cy="275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8262168"/>
              </p:ext>
            </p:extLst>
          </p:nvPr>
        </p:nvGraphicFramePr>
        <p:xfrm>
          <a:off x="6901814" y="1178693"/>
          <a:ext cx="4572000" cy="275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47583" y="4729448"/>
            <a:ext cx="6154231" cy="423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l-G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δ</a:t>
            </a:r>
            <a:r>
              <a:rPr lang="en-GB" sz="1600" b="1" baseline="-25000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max </a:t>
            </a:r>
            <a:r>
              <a:rPr lang="en-GB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not sensitive to the base pressure up to </a:t>
            </a:r>
            <a:r>
              <a:rPr lang="fr-FR" sz="1600" dirty="0">
                <a:solidFill>
                  <a:srgbClr val="0053A1"/>
                </a:solidFill>
              </a:rPr>
              <a:t>7*10</a:t>
            </a:r>
            <a:r>
              <a:rPr lang="fr-FR" sz="1600" baseline="30000" dirty="0">
                <a:solidFill>
                  <a:srgbClr val="0053A1"/>
                </a:solidFill>
              </a:rPr>
              <a:t>-7</a:t>
            </a:r>
            <a:r>
              <a:rPr lang="fr-FR" sz="1600" dirty="0">
                <a:solidFill>
                  <a:srgbClr val="0053A1"/>
                </a:solidFill>
              </a:rPr>
              <a:t> mbar</a:t>
            </a:r>
            <a:r>
              <a:rPr lang="en-GB" sz="1600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 </a:t>
            </a:r>
            <a:endParaRPr lang="en-GB" sz="1600" baseline="-25000" dirty="0">
              <a:solidFill>
                <a:srgbClr val="0053A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3405741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583" y="365125"/>
            <a:ext cx="10515600" cy="837599"/>
          </a:xfrm>
        </p:spPr>
        <p:txBody>
          <a:bodyPr/>
          <a:lstStyle/>
          <a:p>
            <a:r>
              <a:rPr lang="en-GB" dirty="0" smtClean="0">
                <a:solidFill>
                  <a:srgbClr val="0053A1"/>
                </a:solidFill>
              </a:rPr>
              <a:t>Air exposure</a:t>
            </a:r>
            <a:endParaRPr lang="en-GB" dirty="0">
              <a:solidFill>
                <a:srgbClr val="0053A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8258517"/>
              </p:ext>
            </p:extLst>
          </p:nvPr>
        </p:nvGraphicFramePr>
        <p:xfrm>
          <a:off x="622900" y="1643442"/>
          <a:ext cx="5101282" cy="6047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9115"/>
                <a:gridCol w="716543"/>
                <a:gridCol w="1812240"/>
                <a:gridCol w="1433384"/>
              </a:tblGrid>
              <a:tr h="36246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Name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Subs.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Base</a:t>
                      </a:r>
                      <a:r>
                        <a:rPr lang="fr-FR" sz="1400" baseline="0" dirty="0" smtClean="0"/>
                        <a:t> </a:t>
                      </a:r>
                      <a:r>
                        <a:rPr lang="fr-FR" sz="1400" baseline="0" dirty="0" err="1" smtClean="0"/>
                        <a:t>pres</a:t>
                      </a:r>
                      <a:r>
                        <a:rPr lang="fr-FR" sz="1400" baseline="0" dirty="0" smtClean="0"/>
                        <a:t>. (mbar)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Pres. N</a:t>
                      </a:r>
                      <a:r>
                        <a:rPr lang="en-GB" sz="1400" baseline="-25000" dirty="0" smtClean="0"/>
                        <a:t>2</a:t>
                      </a:r>
                      <a:r>
                        <a:rPr lang="en-GB" sz="1400" dirty="0" smtClean="0"/>
                        <a:t> (Pa)</a:t>
                      </a:r>
                      <a:endParaRPr lang="en-GB" sz="1400" dirty="0"/>
                    </a:p>
                  </a:txBody>
                  <a:tcPr anchor="ctr"/>
                </a:tc>
              </a:tr>
              <a:tr h="2422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PLD_aC_10_1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Cu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5.00*10</a:t>
                      </a:r>
                      <a:r>
                        <a:rPr lang="fr-FR" sz="11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</a:t>
                      </a:r>
                      <a:endParaRPr lang="en-GB" sz="11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6927956"/>
              </p:ext>
            </p:extLst>
          </p:nvPr>
        </p:nvGraphicFramePr>
        <p:xfrm>
          <a:off x="6444765" y="2803433"/>
          <a:ext cx="5451766" cy="3196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5529651"/>
              </p:ext>
            </p:extLst>
          </p:nvPr>
        </p:nvGraphicFramePr>
        <p:xfrm>
          <a:off x="688803" y="3350256"/>
          <a:ext cx="4176584" cy="15576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3840"/>
                <a:gridCol w="1612744"/>
              </a:tblGrid>
              <a:tr h="362467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Conditions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baseline="0" dirty="0" smtClean="0">
                          <a:latin typeface="Calibri" panose="020F0502020204030204" pitchFamily="34" charset="0"/>
                        </a:rPr>
                        <a:t>δ</a:t>
                      </a:r>
                      <a:r>
                        <a:rPr lang="en-GB" sz="1600" baseline="-25000" dirty="0" smtClean="0">
                          <a:latin typeface="Calibri" panose="020F0502020204030204" pitchFamily="34" charset="0"/>
                        </a:rPr>
                        <a:t>max</a:t>
                      </a:r>
                      <a:endParaRPr lang="en-GB" sz="1600" dirty="0"/>
                    </a:p>
                  </a:txBody>
                  <a:tcPr anchor="ctr"/>
                </a:tc>
              </a:tr>
              <a:tr h="678847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1h air </a:t>
                      </a:r>
                      <a:r>
                        <a:rPr lang="fr-FR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exposed</a:t>
                      </a:r>
                      <a:r>
                        <a:rPr lang="fr-FR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br>
                        <a:rPr lang="fr-FR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+ 4 </a:t>
                      </a:r>
                      <a:r>
                        <a:rPr lang="fr-FR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days</a:t>
                      </a:r>
                      <a:r>
                        <a:rPr lang="fr-FR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in vacuum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0.910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51633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</a:rPr>
                        <a:t>17 days air exposed in Al foil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</a:rPr>
                        <a:t>0.998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" name="U-Turn Arrow 19"/>
          <p:cNvSpPr/>
          <p:nvPr/>
        </p:nvSpPr>
        <p:spPr>
          <a:xfrm rot="5400000">
            <a:off x="4881979" y="4138046"/>
            <a:ext cx="661236" cy="472961"/>
          </a:xfrm>
          <a:prstGeom prst="uturnArrow">
            <a:avLst>
              <a:gd name="adj1" fmla="val 28928"/>
              <a:gd name="adj2" fmla="val 25000"/>
              <a:gd name="adj3" fmla="val 35474"/>
              <a:gd name="adj4" fmla="val 44732"/>
              <a:gd name="adj5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13584" y="4189860"/>
            <a:ext cx="1031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53A1"/>
                </a:solidFill>
              </a:rPr>
              <a:t>+10%</a:t>
            </a:r>
            <a:endParaRPr lang="en-GB" dirty="0">
              <a:solidFill>
                <a:srgbClr val="0053A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808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954" y="346464"/>
            <a:ext cx="10515600" cy="837599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53A1"/>
                </a:solidFill>
              </a:rPr>
              <a:t>E</a:t>
            </a:r>
            <a:r>
              <a:rPr lang="en-GB" dirty="0" smtClean="0">
                <a:solidFill>
                  <a:srgbClr val="0053A1"/>
                </a:solidFill>
              </a:rPr>
              <a:t>lectron </a:t>
            </a:r>
            <a:r>
              <a:rPr lang="en-GB" dirty="0">
                <a:solidFill>
                  <a:srgbClr val="0053A1"/>
                </a:solidFill>
              </a:rPr>
              <a:t>energy loss spectroscopy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6954" y="4357963"/>
            <a:ext cx="48519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l-GR" sz="1600" dirty="0" smtClean="0">
                <a:solidFill>
                  <a:srgbClr val="0053A1"/>
                </a:solidFill>
                <a:latin typeface="Calibri" panose="020F0502020204030204" pitchFamily="34" charset="0"/>
              </a:rPr>
              <a:t>δ</a:t>
            </a:r>
            <a:r>
              <a:rPr lang="en-GB" sz="1600" baseline="-25000" dirty="0" smtClean="0">
                <a:solidFill>
                  <a:srgbClr val="0053A1"/>
                </a:solidFill>
                <a:latin typeface="Calibri" panose="020F0502020204030204" pitchFamily="34" charset="0"/>
              </a:rPr>
              <a:t>max </a:t>
            </a:r>
            <a:r>
              <a:rPr lang="en-GB" sz="1600" dirty="0" smtClean="0">
                <a:solidFill>
                  <a:srgbClr val="0053A1"/>
                </a:solidFill>
                <a:latin typeface="Calibri" panose="020F0502020204030204" pitchFamily="34" charset="0"/>
              </a:rPr>
              <a:t>decreases</a:t>
            </a:r>
            <a:r>
              <a:rPr lang="en-GB" sz="1600" baseline="-25000" dirty="0" smtClean="0">
                <a:solidFill>
                  <a:srgbClr val="0053A1"/>
                </a:solidFill>
                <a:latin typeface="Calibri" panose="020F0502020204030204" pitchFamily="34" charset="0"/>
              </a:rPr>
              <a:t> </a:t>
            </a: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= </a:t>
            </a:r>
            <a:r>
              <a:rPr lang="fr-FR" sz="1600" b="1" dirty="0" err="1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intensity</a:t>
            </a: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 at 290 eV (C1s </a:t>
            </a:r>
            <a:r>
              <a:rPr lang="fr-FR" sz="1600" b="1" dirty="0" err="1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peak</a:t>
            </a: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) </a:t>
            </a:r>
            <a:r>
              <a:rPr lang="fr-FR" sz="1600" b="1" dirty="0" err="1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increases</a:t>
            </a: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>
              <a:lnSpc>
                <a:spcPct val="200000"/>
              </a:lnSpc>
            </a:pPr>
            <a:r>
              <a:rPr lang="fr-FR" sz="1600" b="1" dirty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	</a:t>
            </a: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+ </a:t>
            </a:r>
            <a:r>
              <a:rPr lang="fr-FR" sz="1600" b="1" dirty="0" err="1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losses</a:t>
            </a: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1600" b="1" dirty="0" err="1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intensity</a:t>
            </a: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1600" b="1" dirty="0" err="1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increases</a:t>
            </a:r>
            <a:endParaRPr lang="fr-FR" sz="1600" b="1" dirty="0" smtClean="0">
              <a:solidFill>
                <a:srgbClr val="0053A1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5123526"/>
              </p:ext>
            </p:extLst>
          </p:nvPr>
        </p:nvGraphicFramePr>
        <p:xfrm>
          <a:off x="485193" y="1308821"/>
          <a:ext cx="4572000" cy="273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1419525"/>
              </p:ext>
            </p:extLst>
          </p:nvPr>
        </p:nvGraphicFramePr>
        <p:xfrm>
          <a:off x="5337110" y="1383312"/>
          <a:ext cx="6705600" cy="50244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833421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583" y="365125"/>
            <a:ext cx="10515600" cy="837599"/>
          </a:xfrm>
        </p:spPr>
        <p:txBody>
          <a:bodyPr/>
          <a:lstStyle/>
          <a:p>
            <a:r>
              <a:rPr lang="en-GB" dirty="0" smtClean="0">
                <a:solidFill>
                  <a:srgbClr val="0053A1"/>
                </a:solidFill>
              </a:rPr>
              <a:t>Adhesion test</a:t>
            </a:r>
            <a:endParaRPr lang="en-GB" dirty="0">
              <a:solidFill>
                <a:srgbClr val="0053A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1772" y="2433942"/>
            <a:ext cx="3488612" cy="2319927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1596086"/>
              </p:ext>
            </p:extLst>
          </p:nvPr>
        </p:nvGraphicFramePr>
        <p:xfrm>
          <a:off x="819539" y="2996833"/>
          <a:ext cx="6154231" cy="1334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3205"/>
                <a:gridCol w="1182059"/>
                <a:gridCol w="2021073"/>
                <a:gridCol w="1437894"/>
              </a:tblGrid>
              <a:tr h="362467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Name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Substrate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Pressure N</a:t>
                      </a:r>
                      <a:r>
                        <a:rPr lang="en-GB" baseline="-25000" dirty="0" smtClean="0"/>
                        <a:t>2</a:t>
                      </a:r>
                      <a:r>
                        <a:rPr lang="en-GB" dirty="0" smtClean="0"/>
                        <a:t> (Pa)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Average</a:t>
                      </a:r>
                      <a:r>
                        <a:rPr lang="en-GB" baseline="0" dirty="0" smtClean="0"/>
                        <a:t> </a:t>
                      </a:r>
                      <a:r>
                        <a:rPr lang="el-GR" baseline="0" dirty="0" smtClean="0">
                          <a:latin typeface="Calibri" panose="020F0502020204030204" pitchFamily="34" charset="0"/>
                        </a:rPr>
                        <a:t>δ</a:t>
                      </a:r>
                      <a:r>
                        <a:rPr lang="en-GB" baseline="-25000" dirty="0" smtClean="0">
                          <a:latin typeface="Calibri" panose="020F0502020204030204" pitchFamily="34" charset="0"/>
                        </a:rPr>
                        <a:t>max</a:t>
                      </a:r>
                      <a:endParaRPr lang="en-GB" dirty="0"/>
                    </a:p>
                  </a:txBody>
                  <a:tcPr/>
                </a:tc>
              </a:tr>
              <a:tr h="2422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PLD_aC_09_1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Cu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Vacuum (&lt;5.00E-7)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1.24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2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PLD_aC_12_1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Cu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0.964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422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PLD_aC_12_2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Cu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0.954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4223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PLD_aC_13_1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Cu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0.986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19539" y="5048428"/>
            <a:ext cx="77273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For all the </a:t>
            </a:r>
            <a:r>
              <a:rPr lang="fr-FR" sz="1600" b="1" dirty="0" err="1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samples</a:t>
            </a: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 : </a:t>
            </a:r>
            <a:r>
              <a:rPr lang="fr-FR" sz="1600" b="1" dirty="0" err="1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very</a:t>
            </a: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1600" b="1" dirty="0" err="1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low</a:t>
            </a: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1600" b="1" dirty="0" err="1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adhesion</a:t>
            </a: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 (</a:t>
            </a:r>
            <a:r>
              <a:rPr lang="fr-FR" sz="1600" b="1" dirty="0" err="1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dollies</a:t>
            </a: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1600" b="1" dirty="0" err="1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removed</a:t>
            </a: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1600" b="1" dirty="0" err="1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without</a:t>
            </a: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1600" b="1" dirty="0" err="1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pulling</a:t>
            </a: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1600" b="1" dirty="0" err="1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them</a:t>
            </a: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 off)</a:t>
            </a:r>
          </a:p>
          <a:p>
            <a:pPr>
              <a:lnSpc>
                <a:spcPct val="200000"/>
              </a:lnSpc>
            </a:pP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	-&gt; </a:t>
            </a:r>
            <a:r>
              <a:rPr lang="fr-FR" sz="1600" b="1" dirty="0" err="1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try</a:t>
            </a: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1600" b="1" dirty="0" err="1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adhesion</a:t>
            </a: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 tests on </a:t>
            </a:r>
            <a:r>
              <a:rPr lang="fr-FR" sz="1600" b="1" dirty="0" err="1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samples</a:t>
            </a: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1600" b="1" dirty="0" err="1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with</a:t>
            </a: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1600" b="1" dirty="0" err="1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stainless</a:t>
            </a: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1600" b="1" dirty="0" err="1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steel</a:t>
            </a: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1600" b="1" dirty="0" err="1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substrate</a:t>
            </a:r>
            <a:endParaRPr lang="en-GB" sz="1600" b="1" dirty="0">
              <a:solidFill>
                <a:srgbClr val="0053A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7583" y="1659677"/>
            <a:ext cx="6154231" cy="792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b="1" dirty="0" err="1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Evaluate</a:t>
            </a: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 the </a:t>
            </a:r>
            <a:r>
              <a:rPr lang="fr-FR" sz="1600" b="1" dirty="0" err="1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adhesion</a:t>
            </a: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 of the </a:t>
            </a:r>
            <a:r>
              <a:rPr lang="fr-FR" sz="1600" b="1" dirty="0" err="1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layers</a:t>
            </a:r>
            <a:endParaRPr lang="fr-FR" sz="1600" b="1" dirty="0" smtClean="0">
              <a:solidFill>
                <a:srgbClr val="0053A1"/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b="1" dirty="0" err="1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Effect</a:t>
            </a: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 of the pressure </a:t>
            </a:r>
            <a:endParaRPr lang="en-GB" sz="1600" b="1" dirty="0">
              <a:solidFill>
                <a:srgbClr val="0053A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6959245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583" y="365125"/>
            <a:ext cx="10515600" cy="837599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0053A1"/>
                </a:solidFill>
              </a:rPr>
              <a:t>Deposition in a full tube</a:t>
            </a:r>
            <a:endParaRPr lang="en-GB" dirty="0">
              <a:solidFill>
                <a:srgbClr val="0053A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5" t="25056" r="7678" b="19704"/>
          <a:stretch/>
        </p:blipFill>
        <p:spPr>
          <a:xfrm>
            <a:off x="6997959" y="1408923"/>
            <a:ext cx="4861250" cy="22033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47583" y="1521643"/>
            <a:ext cx="30499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err="1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Experimental</a:t>
            </a: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 setup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 err="1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Rolled</a:t>
            </a: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 Cu foil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Target </a:t>
            </a:r>
            <a:r>
              <a:rPr lang="fr-FR" sz="1600" b="1" dirty="0" err="1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manually</a:t>
            </a: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1600" b="1" dirty="0" err="1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rotated</a:t>
            </a:r>
            <a:endParaRPr lang="fr-FR" sz="1600" b="1" dirty="0" smtClean="0">
              <a:solidFill>
                <a:srgbClr val="0053A1"/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 err="1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Deposition</a:t>
            </a: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 duration : 30 min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8 Pa of N</a:t>
            </a:r>
            <a:r>
              <a:rPr lang="fr-FR" sz="1600" b="1" baseline="-25000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2</a:t>
            </a:r>
            <a:endParaRPr lang="en-GB" sz="1600" b="1" dirty="0">
              <a:solidFill>
                <a:srgbClr val="0053A1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8540873" y="1452322"/>
            <a:ext cx="24713" cy="216000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>
            <a:off x="8795910" y="1452322"/>
            <a:ext cx="24713" cy="216000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11635526" y="1452322"/>
            <a:ext cx="24713" cy="216000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11380489" y="1452322"/>
            <a:ext cx="24713" cy="216000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62379" y="3027547"/>
            <a:ext cx="65204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err="1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Inhomogeneity</a:t>
            </a: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 of the </a:t>
            </a:r>
            <a:r>
              <a:rPr lang="fr-FR" sz="1600" b="1" dirty="0" err="1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width</a:t>
            </a: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 : </a:t>
            </a:r>
            <a:r>
              <a:rPr lang="fr-FR" sz="1600" b="1" dirty="0" err="1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geometrical</a:t>
            </a: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1600" b="1" dirty="0" err="1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effect</a:t>
            </a: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Plasma plume </a:t>
            </a:r>
            <a:r>
              <a:rPr lang="fr-FR" sz="1600" b="1" dirty="0" err="1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disappears</a:t>
            </a: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1600" b="1" dirty="0" err="1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during</a:t>
            </a: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 the </a:t>
            </a:r>
            <a:r>
              <a:rPr lang="fr-FR" sz="1600" b="1" dirty="0" err="1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deposition</a:t>
            </a:r>
            <a:r>
              <a:rPr lang="fr-FR" sz="1600" b="1" dirty="0" smtClean="0">
                <a:solidFill>
                  <a:srgbClr val="0053A1"/>
                </a:solidFill>
                <a:latin typeface="+mj-lt"/>
                <a:ea typeface="+mj-ea"/>
                <a:cs typeface="+mj-cs"/>
              </a:rPr>
              <a:t> : ablation rate non constant ?</a:t>
            </a:r>
            <a:endParaRPr lang="en-GB" sz="1600" b="1" dirty="0">
              <a:solidFill>
                <a:srgbClr val="0053A1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7670970"/>
              </p:ext>
            </p:extLst>
          </p:nvPr>
        </p:nvGraphicFramePr>
        <p:xfrm>
          <a:off x="362379" y="4013155"/>
          <a:ext cx="4500000" cy="23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0571584" y="2183363"/>
            <a:ext cx="808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15_1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871843" y="2136730"/>
            <a:ext cx="808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15_2</a:t>
            </a:r>
            <a:endParaRPr lang="en-GB" dirty="0">
              <a:solidFill>
                <a:srgbClr val="FF0000"/>
              </a:solidFill>
            </a:endParaRPr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0238737"/>
              </p:ext>
            </p:extLst>
          </p:nvPr>
        </p:nvGraphicFramePr>
        <p:xfrm>
          <a:off x="6005383" y="4232407"/>
          <a:ext cx="3043723" cy="19304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2333435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1047</TotalTime>
  <Words>435</Words>
  <Application>Microsoft Office PowerPoint</Application>
  <PresentationFormat>Widescreen</PresentationFormat>
  <Paragraphs>181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Pulsed Laser Deposition </vt:lpstr>
      <vt:lpstr>Pressure tests</vt:lpstr>
      <vt:lpstr>Pressure tests</vt:lpstr>
      <vt:lpstr>Influence of the base pressure</vt:lpstr>
      <vt:lpstr>Air exposure</vt:lpstr>
      <vt:lpstr>Electron energy loss spectroscopy</vt:lpstr>
      <vt:lpstr>Adhesion test</vt:lpstr>
      <vt:lpstr>Deposition in a full tube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Valentine Petit</dc:creator>
  <cp:lastModifiedBy>Mauro Taborelli</cp:lastModifiedBy>
  <cp:revision>57</cp:revision>
  <dcterms:created xsi:type="dcterms:W3CDTF">2016-03-07T16:32:11Z</dcterms:created>
  <dcterms:modified xsi:type="dcterms:W3CDTF">2016-05-17T15:46:18Z</dcterms:modified>
</cp:coreProperties>
</file>