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56E2-DAC9-4A19-AEC4-039B946096BA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D9F1-7F34-4BD2-A3E0-3035F172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27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56E2-DAC9-4A19-AEC4-039B946096BA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D9F1-7F34-4BD2-A3E0-3035F172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196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56E2-DAC9-4A19-AEC4-039B946096BA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D9F1-7F34-4BD2-A3E0-3035F172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7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56E2-DAC9-4A19-AEC4-039B946096BA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D9F1-7F34-4BD2-A3E0-3035F172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40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56E2-DAC9-4A19-AEC4-039B946096BA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D9F1-7F34-4BD2-A3E0-3035F172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609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56E2-DAC9-4A19-AEC4-039B946096BA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D9F1-7F34-4BD2-A3E0-3035F172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268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56E2-DAC9-4A19-AEC4-039B946096BA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D9F1-7F34-4BD2-A3E0-3035F172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497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56E2-DAC9-4A19-AEC4-039B946096BA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D9F1-7F34-4BD2-A3E0-3035F172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70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56E2-DAC9-4A19-AEC4-039B946096BA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D9F1-7F34-4BD2-A3E0-3035F172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562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56E2-DAC9-4A19-AEC4-039B946096BA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D9F1-7F34-4BD2-A3E0-3035F172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595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56E2-DAC9-4A19-AEC4-039B946096BA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D9F1-7F34-4BD2-A3E0-3035F172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852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256E2-DAC9-4A19-AEC4-039B946096BA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5D9F1-7F34-4BD2-A3E0-3035F172C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091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HCONE/LhcOneAup#Procedure_to_include_additiona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NOvA</a:t>
            </a:r>
            <a:r>
              <a:rPr lang="en-US" dirty="0" smtClean="0"/>
              <a:t> experiment at FNAL</a:t>
            </a:r>
            <a:endParaRPr lang="en-GB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652" y="1690688"/>
            <a:ext cx="4360328" cy="4351338"/>
          </a:xfrm>
        </p:spPr>
      </p:pic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>
          <a:xfrm>
            <a:off x="838199" y="1862695"/>
            <a:ext cx="5479473" cy="4351338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NOvA</a:t>
            </a:r>
            <a:r>
              <a:rPr lang="en-US" dirty="0" smtClean="0"/>
              <a:t> experiment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Neutrino oscillation accelerator experiment with FD at Ash River</a:t>
            </a:r>
          </a:p>
          <a:p>
            <a:pPr lvl="1"/>
            <a:r>
              <a:rPr lang="en-US" dirty="0" smtClean="0"/>
              <a:t>Oscillation parameters</a:t>
            </a:r>
          </a:p>
          <a:p>
            <a:pPr lvl="1"/>
            <a:r>
              <a:rPr lang="en-US" dirty="0" smtClean="0"/>
              <a:t>CP violation</a:t>
            </a:r>
          </a:p>
          <a:p>
            <a:pPr lvl="1"/>
            <a:r>
              <a:rPr lang="en-US" dirty="0" smtClean="0"/>
              <a:t>…</a:t>
            </a:r>
            <a:endParaRPr lang="en-GB" dirty="0" smtClean="0"/>
          </a:p>
          <a:p>
            <a:r>
              <a:rPr lang="en-US" dirty="0" smtClean="0"/>
              <a:t>FZU offers 1500 job slots on its Tier2</a:t>
            </a:r>
            <a:br>
              <a:rPr lang="en-US" dirty="0" smtClean="0"/>
            </a:br>
            <a:r>
              <a:rPr lang="en-US" dirty="0" smtClean="0"/>
              <a:t>25% of computing capacity to </a:t>
            </a:r>
            <a:r>
              <a:rPr lang="en-US" dirty="0" err="1" smtClean="0"/>
              <a:t>NOvA</a:t>
            </a:r>
            <a:endParaRPr lang="en-US" dirty="0" smtClean="0"/>
          </a:p>
          <a:p>
            <a:r>
              <a:rPr lang="en-US" dirty="0" err="1" smtClean="0"/>
              <a:t>NOvA</a:t>
            </a:r>
            <a:r>
              <a:rPr lang="en-US" dirty="0" smtClean="0"/>
              <a:t> is taking data</a:t>
            </a:r>
          </a:p>
          <a:p>
            <a:r>
              <a:rPr lang="en-US" dirty="0" smtClean="0"/>
              <a:t>First publications appearing</a:t>
            </a:r>
            <a:endParaRPr lang="en-GB" dirty="0" smtClean="0"/>
          </a:p>
          <a:p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65529" y="6298351"/>
            <a:ext cx="1125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Locajicek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2413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0434"/>
            <a:ext cx="10515600" cy="1325563"/>
          </a:xfrm>
        </p:spPr>
        <p:txBody>
          <a:bodyPr/>
          <a:lstStyle/>
          <a:p>
            <a:r>
              <a:rPr lang="en-US" dirty="0" smtClean="0"/>
              <a:t>NOvA on LHCONE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3225"/>
            <a:ext cx="10744200" cy="4713720"/>
          </a:xfrm>
        </p:spPr>
        <p:txBody>
          <a:bodyPr>
            <a:noAutofit/>
          </a:bodyPr>
          <a:lstStyle/>
          <a:p>
            <a:r>
              <a:rPr lang="en-US" dirty="0" smtClean="0"/>
              <a:t>Taipei LHCOPN/LHCONE meeting:</a:t>
            </a:r>
          </a:p>
          <a:p>
            <a:pPr lvl="1"/>
            <a:r>
              <a:rPr lang="en-US" dirty="0" smtClean="0"/>
              <a:t>M. </a:t>
            </a:r>
            <a:r>
              <a:rPr lang="en-US" dirty="0" err="1" smtClean="0"/>
              <a:t>Locajicek</a:t>
            </a:r>
            <a:r>
              <a:rPr lang="en-US" dirty="0" smtClean="0"/>
              <a:t> requests use of LHCONE for FZU </a:t>
            </a:r>
            <a:r>
              <a:rPr lang="en-US" dirty="0" smtClean="0">
                <a:sym typeface="Wingdings" panose="05000000000000000000" pitchFamily="2" charset="2"/>
              </a:rPr>
              <a:t>&lt;-&gt; FNAL NOvA traffic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Endorsed by LHCOPN/LHCONE group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P. </a:t>
            </a:r>
            <a:r>
              <a:rPr lang="en-US" dirty="0" err="1" smtClean="0">
                <a:sym typeface="Wingdings" panose="05000000000000000000" pitchFamily="2" charset="2"/>
              </a:rPr>
              <a:t>DeMar</a:t>
            </a:r>
            <a:r>
              <a:rPr lang="en-US" dirty="0" smtClean="0">
                <a:sym typeface="Wingdings" panose="05000000000000000000" pitchFamily="2" charset="2"/>
              </a:rPr>
              <a:t> charged with drafting letter to WLCG requesting approval for </a:t>
            </a:r>
            <a:r>
              <a:rPr lang="en-US" b="1" u="sng" dirty="0" smtClean="0">
                <a:sym typeface="Wingdings" panose="05000000000000000000" pitchFamily="2" charset="2"/>
              </a:rPr>
              <a:t>NOvA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5/11/2016 -  NOvA request letter sent through </a:t>
            </a:r>
            <a:r>
              <a:rPr lang="en-US" dirty="0" err="1" smtClean="0"/>
              <a:t>Edoardo</a:t>
            </a:r>
            <a:r>
              <a:rPr lang="en-US" dirty="0" smtClean="0"/>
              <a:t> to WLCG:</a:t>
            </a:r>
          </a:p>
          <a:p>
            <a:pPr lvl="1"/>
            <a:r>
              <a:rPr lang="en-US" dirty="0" smtClean="0"/>
              <a:t>Primary use of LHCONE will be FZU &lt;-&gt; FNAL (estimated 3-5Gb/s peak)</a:t>
            </a:r>
          </a:p>
          <a:p>
            <a:pPr lvl="1"/>
            <a:r>
              <a:rPr lang="en-US" dirty="0" smtClean="0"/>
              <a:t>Use by other NOvA sites not expected, but not excluded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 6/7/2016 -  NOvA collaboration info provided for LHCONE </a:t>
            </a:r>
            <a:r>
              <a:rPr lang="en-US" dirty="0" err="1" smtClean="0"/>
              <a:t>twiki</a:t>
            </a:r>
            <a:endParaRPr lang="en-US" dirty="0"/>
          </a:p>
          <a:p>
            <a:pPr lvl="1"/>
            <a:r>
              <a:rPr lang="en-US" dirty="0" smtClean="0"/>
              <a:t>NOvA web site, spokespeople, sites, security policies, contacts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6/22/2016  -  Response from </a:t>
            </a:r>
            <a:r>
              <a:rPr lang="en-US" dirty="0" err="1" smtClean="0"/>
              <a:t>Edoardo</a:t>
            </a:r>
            <a:r>
              <a:rPr lang="en-US" dirty="0" smtClean="0"/>
              <a:t> – NOvA approved to use LHCONE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288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0434"/>
            <a:ext cx="10515600" cy="1325563"/>
          </a:xfrm>
        </p:spPr>
        <p:txBody>
          <a:bodyPr/>
          <a:lstStyle/>
          <a:p>
            <a:r>
              <a:rPr lang="en-US" dirty="0" smtClean="0"/>
              <a:t>Current Status of NOvA traffic on LHCONE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3225"/>
            <a:ext cx="10744200" cy="4713720"/>
          </a:xfrm>
        </p:spPr>
        <p:txBody>
          <a:bodyPr>
            <a:noAutofit/>
          </a:bodyPr>
          <a:lstStyle/>
          <a:p>
            <a:r>
              <a:rPr lang="en-US" dirty="0" smtClean="0"/>
              <a:t>None yet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FZU negotiating with </a:t>
            </a:r>
            <a:r>
              <a:rPr lang="en-US" dirty="0" err="1" smtClean="0"/>
              <a:t>CESnet</a:t>
            </a:r>
            <a:r>
              <a:rPr lang="en-US" dirty="0" smtClean="0"/>
              <a:t> on increasing LHCONE b/w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FNAL completed data center modifications to accommodate NOvA traffic on LHCONE</a:t>
            </a:r>
            <a:endParaRPr lang="en-US" dirty="0"/>
          </a:p>
          <a:p>
            <a:pPr>
              <a:spcBef>
                <a:spcPts val="1800"/>
              </a:spcBef>
            </a:pPr>
            <a:r>
              <a:rPr lang="en-US" dirty="0" smtClean="0"/>
              <a:t>Still need to do before/after performance studies</a:t>
            </a:r>
          </a:p>
        </p:txBody>
      </p:sp>
    </p:spTree>
    <p:extLst>
      <p:ext uri="{BB962C8B-B14F-4D97-AF65-F5344CB8AC3E}">
        <p14:creationId xmlns:p14="http://schemas.microsoft.com/office/powerpoint/2010/main" val="4073773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non-LHC petitions to use LHCONE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</a:t>
            </a:r>
            <a:r>
              <a:rPr lang="en-US" dirty="0" err="1" smtClean="0"/>
              <a:t>Edoardo</a:t>
            </a:r>
            <a:r>
              <a:rPr lang="en-US" dirty="0"/>
              <a:t>: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0099"/>
                </a:solidFill>
              </a:rPr>
              <a:t>FYI: the WLCG Management Board has proposed that the LHCONE community makes the decision whether a collaboration can join LHCONE or not, and just inform the WLCG boards of the outcome. A process has been drafted here and will be discussed at the next LHCONE meeting in Helsinki: </a:t>
            </a:r>
            <a:br>
              <a:rPr lang="en-US" dirty="0" smtClean="0">
                <a:solidFill>
                  <a:srgbClr val="000099"/>
                </a:solidFill>
              </a:rPr>
            </a:br>
            <a:r>
              <a:rPr lang="en-US" dirty="0" smtClean="0">
                <a:solidFill>
                  <a:srgbClr val="000099"/>
                </a:solidFill>
                <a:hlinkClick r:id="rId2"/>
              </a:rPr>
              <a:t>https://twiki.cern.ch/twiki/bin/view/LHCONE/LhcOneAup#Procedure_to_include_additional</a:t>
            </a:r>
            <a:endParaRPr lang="en-US" dirty="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03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212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NOvA experiment at FNAL</vt:lpstr>
      <vt:lpstr>NOvA on LHCONE Update</vt:lpstr>
      <vt:lpstr>Current Status of NOvA traffic on LHCONE</vt:lpstr>
      <vt:lpstr>Future non-LHC petitions to use LHCONE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J. Demar x3678 06914N</dc:creator>
  <cp:lastModifiedBy>Philip J. Demar x3678 06914N</cp:lastModifiedBy>
  <cp:revision>15</cp:revision>
  <dcterms:created xsi:type="dcterms:W3CDTF">2016-09-19T07:12:18Z</dcterms:created>
  <dcterms:modified xsi:type="dcterms:W3CDTF">2016-09-19T09:18:02Z</dcterms:modified>
</cp:coreProperties>
</file>