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21" d="100"/>
          <a:sy n="121" d="100"/>
        </p:scale>
        <p:origin x="-544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AC652-471B-7543-A159-D70AB7DC3A10}" type="datetimeFigureOut">
              <a:rPr lang="en-US" smtClean="0"/>
              <a:t>23/05/16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4FF3-3D29-2D44-A921-36CAB35B6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955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AC652-471B-7543-A159-D70AB7DC3A10}" type="datetimeFigureOut">
              <a:rPr lang="en-US" smtClean="0"/>
              <a:t>23/05/16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4FF3-3D29-2D44-A921-36CAB35B6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993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AC652-471B-7543-A159-D70AB7DC3A10}" type="datetimeFigureOut">
              <a:rPr lang="en-US" smtClean="0"/>
              <a:t>23/05/16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4FF3-3D29-2D44-A921-36CAB35B6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244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AC652-471B-7543-A159-D70AB7DC3A10}" type="datetimeFigureOut">
              <a:rPr lang="en-US" smtClean="0"/>
              <a:t>23/05/16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4FF3-3D29-2D44-A921-36CAB35B6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89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AC652-471B-7543-A159-D70AB7DC3A10}" type="datetimeFigureOut">
              <a:rPr lang="en-US" smtClean="0"/>
              <a:t>23/05/16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4FF3-3D29-2D44-A921-36CAB35B6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846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AC652-471B-7543-A159-D70AB7DC3A10}" type="datetimeFigureOut">
              <a:rPr lang="en-US" smtClean="0"/>
              <a:t>23/05/16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4FF3-3D29-2D44-A921-36CAB35B6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86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AC652-471B-7543-A159-D70AB7DC3A10}" type="datetimeFigureOut">
              <a:rPr lang="en-US" smtClean="0"/>
              <a:t>23/05/16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4FF3-3D29-2D44-A921-36CAB35B6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405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AC652-471B-7543-A159-D70AB7DC3A10}" type="datetimeFigureOut">
              <a:rPr lang="en-US" smtClean="0"/>
              <a:t>23/05/16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4FF3-3D29-2D44-A921-36CAB35B6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337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AC652-471B-7543-A159-D70AB7DC3A10}" type="datetimeFigureOut">
              <a:rPr lang="en-US" smtClean="0"/>
              <a:t>23/05/16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4FF3-3D29-2D44-A921-36CAB35B6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049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AC652-471B-7543-A159-D70AB7DC3A10}" type="datetimeFigureOut">
              <a:rPr lang="en-US" smtClean="0"/>
              <a:t>23/05/16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4FF3-3D29-2D44-A921-36CAB35B6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856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AC652-471B-7543-A159-D70AB7DC3A10}" type="datetimeFigureOut">
              <a:rPr lang="en-US" smtClean="0"/>
              <a:t>23/05/16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4FF3-3D29-2D44-A921-36CAB35B6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109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4AC652-471B-7543-A159-D70AB7DC3A10}" type="datetimeFigureOut">
              <a:rPr lang="en-US" smtClean="0"/>
              <a:t>23/05/16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64FF3-3D29-2D44-A921-36CAB35B6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359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011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Offline Software and Computing </a:t>
            </a:r>
            <a:r>
              <a:rPr lang="en-US" sz="3600" dirty="0" smtClean="0"/>
              <a:t>status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895" r="3301" b="15131"/>
          <a:stretch/>
        </p:blipFill>
        <p:spPr>
          <a:xfrm>
            <a:off x="3060560" y="1563916"/>
            <a:ext cx="5781600" cy="3841200"/>
          </a:xfrm>
        </p:spPr>
      </p:pic>
      <p:sp>
        <p:nvSpPr>
          <p:cNvPr id="5" name="TextBox 4"/>
          <p:cNvSpPr txBox="1"/>
          <p:nvPr/>
        </p:nvSpPr>
        <p:spPr>
          <a:xfrm>
            <a:off x="5460952" y="3955144"/>
            <a:ext cx="2009234" cy="369332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MC Reconstruction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79618" y="2574986"/>
            <a:ext cx="1591977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MC Simulation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14" name="Right Arrow 13"/>
          <p:cNvSpPr/>
          <p:nvPr/>
        </p:nvSpPr>
        <p:spPr>
          <a:xfrm rot="6584242">
            <a:off x="3667450" y="3974771"/>
            <a:ext cx="1121913" cy="19288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583147" y="3161001"/>
            <a:ext cx="180521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PP reprocessing</a:t>
            </a:r>
            <a:endParaRPr lang="en-US" b="1" dirty="0"/>
          </a:p>
        </p:txBody>
      </p:sp>
      <p:sp>
        <p:nvSpPr>
          <p:cNvPr id="16" name="Right Arrow 15"/>
          <p:cNvSpPr/>
          <p:nvPr/>
        </p:nvSpPr>
        <p:spPr>
          <a:xfrm rot="6274461">
            <a:off x="7305177" y="3613225"/>
            <a:ext cx="1609475" cy="17566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211717" y="2589270"/>
            <a:ext cx="1569357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HI Processing</a:t>
            </a:r>
            <a:endParaRPr lang="en-US" b="1" dirty="0"/>
          </a:p>
        </p:txBody>
      </p:sp>
      <p:sp>
        <p:nvSpPr>
          <p:cNvPr id="17" name="Right Arrow 16"/>
          <p:cNvSpPr/>
          <p:nvPr/>
        </p:nvSpPr>
        <p:spPr>
          <a:xfrm rot="639299">
            <a:off x="6925989" y="4878367"/>
            <a:ext cx="934357" cy="22832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97522" y="4668556"/>
            <a:ext cx="1596572" cy="369332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Analysis Trains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3583147" y="3710164"/>
            <a:ext cx="5197927" cy="9071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005243" y="3247532"/>
            <a:ext cx="1061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pledge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72143" y="1877790"/>
            <a:ext cx="2639786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Data processing steadily running beyond pledge</a:t>
            </a:r>
          </a:p>
          <a:p>
            <a:endParaRPr lang="en-US" sz="1600" dirty="0"/>
          </a:p>
          <a:p>
            <a:r>
              <a:rPr lang="en-US" sz="1600" dirty="0" smtClean="0"/>
              <a:t>Athena 20.7 offline software delivered in Q1 2016. Will be used in 2016 and early 2017. </a:t>
            </a:r>
          </a:p>
          <a:p>
            <a:endParaRPr lang="en-US" sz="1600" dirty="0"/>
          </a:p>
          <a:p>
            <a:r>
              <a:rPr lang="en-US" sz="1600" dirty="0" smtClean="0"/>
              <a:t>Smooth T0 operations so far: many improvements in the infrastructure and workflow</a:t>
            </a:r>
          </a:p>
          <a:p>
            <a:endParaRPr lang="en-US" sz="1600" dirty="0"/>
          </a:p>
          <a:p>
            <a:r>
              <a:rPr lang="en-US" sz="1600" dirty="0" smtClean="0"/>
              <a:t>All 2015 </a:t>
            </a:r>
            <a:r>
              <a:rPr lang="en-US" sz="1600" dirty="0" err="1" smtClean="0"/>
              <a:t>pp</a:t>
            </a:r>
            <a:r>
              <a:rPr lang="en-US" sz="1600" dirty="0" smtClean="0"/>
              <a:t> data reprocessed with new software </a:t>
            </a:r>
          </a:p>
          <a:p>
            <a:endParaRPr lang="en-US" sz="1600" dirty="0"/>
          </a:p>
          <a:p>
            <a:r>
              <a:rPr lang="en-US" sz="1600" dirty="0" smtClean="0"/>
              <a:t>2015 HI data processed in May after major improvements in CPU time and memory usage </a:t>
            </a:r>
            <a:endParaRPr lang="en-U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3465345" y="5615230"/>
            <a:ext cx="510715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Train Analysis producing samples with new software, for performance studies and physics analyses  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2549072" y="6311890"/>
            <a:ext cx="6413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6600"/>
                </a:solidFill>
              </a:rPr>
              <a:t>First 2016 data processed by T0 and available on the Grid!</a:t>
            </a:r>
            <a:endParaRPr lang="en-US" sz="20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074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2011"/>
          </a:xfrm>
        </p:spPr>
        <p:txBody>
          <a:bodyPr/>
          <a:lstStyle/>
          <a:p>
            <a:r>
              <a:rPr lang="en-US" sz="4000" dirty="0" smtClean="0"/>
              <a:t>Evolution</a:t>
            </a:r>
            <a:endParaRPr lang="en-US" dirty="0"/>
          </a:p>
        </p:txBody>
      </p:sp>
      <p:pic>
        <p:nvPicPr>
          <p:cNvPr id="4" name="Picture 3" descr="DISKNeed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4147" y="4480802"/>
            <a:ext cx="3672373" cy="2212214"/>
          </a:xfrm>
          <a:prstGeom prst="rect">
            <a:avLst/>
          </a:prstGeom>
        </p:spPr>
      </p:pic>
      <p:pic>
        <p:nvPicPr>
          <p:cNvPr id="5" name="Picture 4" descr="CPUNeed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652" y="4480802"/>
            <a:ext cx="3677256" cy="2212214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19109" y="3864429"/>
            <a:ext cx="8229600" cy="5448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Initial studies on Computing for HL-LHC </a:t>
            </a:r>
            <a:endParaRPr lang="en-US" sz="2400" dirty="0"/>
          </a:p>
        </p:txBody>
      </p:sp>
      <p:sp>
        <p:nvSpPr>
          <p:cNvPr id="7" name="Content Placeholder 3"/>
          <p:cNvSpPr>
            <a:spLocks noGrp="1"/>
          </p:cNvSpPr>
          <p:nvPr>
            <p:ph idx="1"/>
          </p:nvPr>
        </p:nvSpPr>
        <p:spPr>
          <a:xfrm>
            <a:off x="457201" y="1343518"/>
            <a:ext cx="8191508" cy="2529601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New simulation release for the MC16 campaign </a:t>
            </a:r>
            <a:r>
              <a:rPr lang="en-US" dirty="0" smtClean="0"/>
              <a:t>starting</a:t>
            </a:r>
            <a:r>
              <a:rPr lang="en-US" dirty="0" smtClean="0"/>
              <a:t> June</a:t>
            </a:r>
          </a:p>
          <a:p>
            <a:pPr lvl="1"/>
            <a:r>
              <a:rPr lang="en-US" dirty="0" smtClean="0"/>
              <a:t>Improved geometry based on 2015 experience, b</a:t>
            </a:r>
            <a:r>
              <a:rPr lang="en-US" dirty="0" smtClean="0"/>
              <a:t>ased on </a:t>
            </a:r>
            <a:r>
              <a:rPr lang="en-US" dirty="0" err="1" smtClean="0"/>
              <a:t>Geant</a:t>
            </a:r>
            <a:r>
              <a:rPr lang="en-US" dirty="0"/>
              <a:t> </a:t>
            </a:r>
            <a:r>
              <a:rPr lang="en-US" dirty="0" smtClean="0"/>
              <a:t>4.10 (multithreading)</a:t>
            </a:r>
          </a:p>
          <a:p>
            <a:endParaRPr lang="en-US" dirty="0" smtClean="0"/>
          </a:p>
          <a:p>
            <a:r>
              <a:rPr lang="en-US" dirty="0" smtClean="0"/>
              <a:t>Reconstruction software working on Release21, which now builds on </a:t>
            </a:r>
            <a:r>
              <a:rPr lang="en-US" dirty="0" err="1" smtClean="0"/>
              <a:t>CMake</a:t>
            </a:r>
            <a:endParaRPr lang="en-US" dirty="0" smtClean="0"/>
          </a:p>
          <a:p>
            <a:pPr lvl="1"/>
            <a:r>
              <a:rPr lang="en-US" dirty="0"/>
              <a:t>T</a:t>
            </a:r>
            <a:r>
              <a:rPr lang="en-US" dirty="0" smtClean="0"/>
              <a:t>o be used from 2017 until LS2, </a:t>
            </a:r>
            <a:r>
              <a:rPr lang="en-US" dirty="0" smtClean="0"/>
              <a:t>plan to validate the software by Fall 2016</a:t>
            </a:r>
          </a:p>
          <a:p>
            <a:endParaRPr lang="en-US" dirty="0" smtClean="0"/>
          </a:p>
          <a:p>
            <a:r>
              <a:rPr lang="en-US" dirty="0" err="1" smtClean="0"/>
              <a:t>AthenaMT</a:t>
            </a:r>
            <a:r>
              <a:rPr lang="en-US" dirty="0" smtClean="0"/>
              <a:t> (multithreaded offline framework) </a:t>
            </a:r>
            <a:r>
              <a:rPr lang="en-US" dirty="0" smtClean="0"/>
              <a:t>being actively developed</a:t>
            </a:r>
          </a:p>
          <a:p>
            <a:pPr lvl="1"/>
            <a:r>
              <a:rPr lang="en-US" dirty="0" smtClean="0"/>
              <a:t>Based on MT version of Gaudi, a widely used software which needs long term support</a:t>
            </a:r>
          </a:p>
          <a:p>
            <a:pPr lvl="1"/>
            <a:r>
              <a:rPr lang="en-US" dirty="0" err="1" smtClean="0"/>
              <a:t>AthenaMT</a:t>
            </a:r>
            <a:r>
              <a:rPr lang="en-US" dirty="0" smtClean="0"/>
              <a:t> planned to be ready by 2018, still many challenges to face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516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8504</TotalTime>
  <Words>199</Words>
  <Application>Microsoft Macintosh PowerPoint</Application>
  <PresentationFormat>On-screen Show (4:3)</PresentationFormat>
  <Paragraphs>29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Offline Software and Computing status</vt:lpstr>
      <vt:lpstr>Evolution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Offline Software and Computing </dc:title>
  <dc:creator>Simone Campana</dc:creator>
  <cp:lastModifiedBy>Simone Campana</cp:lastModifiedBy>
  <cp:revision>14</cp:revision>
  <dcterms:created xsi:type="dcterms:W3CDTF">2016-05-12T06:55:11Z</dcterms:created>
  <dcterms:modified xsi:type="dcterms:W3CDTF">2016-05-24T05:27:21Z</dcterms:modified>
</cp:coreProperties>
</file>