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34" r:id="rId2"/>
    <p:sldId id="539" r:id="rId3"/>
    <p:sldId id="535" r:id="rId4"/>
    <p:sldId id="536" r:id="rId5"/>
    <p:sldId id="537" r:id="rId6"/>
  </p:sldIdLst>
  <p:sldSz cx="9144000" cy="5143500" type="screen16x9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Rg st="1" end="2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AAD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89213" autoAdjust="0"/>
  </p:normalViewPr>
  <p:slideViewPr>
    <p:cSldViewPr>
      <p:cViewPr>
        <p:scale>
          <a:sx n="110" d="100"/>
          <a:sy n="110" d="100"/>
        </p:scale>
        <p:origin x="-1424" y="-28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45" d="100"/>
        <a:sy n="145" d="100"/>
      </p:scale>
      <p:origin x="0" y="3792"/>
    </p:cViewPr>
  </p:sorterViewPr>
  <p:notesViewPr>
    <p:cSldViewPr>
      <p:cViewPr varScale="1">
        <p:scale>
          <a:sx n="52" d="100"/>
          <a:sy n="52" d="100"/>
        </p:scale>
        <p:origin x="-2722" y="-9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84B42-78D7-4A2F-893A-69569475D6B4}" type="datetimeFigureOut">
              <a:rPr lang="en-GB" smtClean="0"/>
              <a:t>16/06/16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C6E26-FEC2-4DFE-8CAD-1F552704DB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2354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9838C82-E9C4-4A05-A085-94C856BD6EF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8899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Lightning - http://</a:t>
            </a:r>
            <a:r>
              <a:rPr lang="en-US" dirty="0" err="1" smtClean="0"/>
              <a:t>www.flickr.com</a:t>
            </a:r>
            <a:r>
              <a:rPr lang="en-US" dirty="0" smtClean="0"/>
              <a:t>/photos/</a:t>
            </a:r>
            <a:r>
              <a:rPr lang="en-US" dirty="0" err="1" smtClean="0"/>
              <a:t>qualsiasi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www.flickr.com</a:t>
            </a:r>
            <a:r>
              <a:rPr lang="en-US" dirty="0" smtClean="0"/>
              <a:t>/photos/11282901@N00/261599589/in/photolist-p7LrK-MNc6f</a:t>
            </a:r>
          </a:p>
          <a:p>
            <a:r>
              <a:rPr lang="en-US" dirty="0" smtClean="0"/>
              <a:t>“No phone”</a:t>
            </a:r>
            <a:r>
              <a:rPr lang="en-US" baseline="0" dirty="0" smtClean="0"/>
              <a:t> icon - http://</a:t>
            </a:r>
            <a:r>
              <a:rPr lang="en-US" baseline="0" dirty="0" err="1" smtClean="0"/>
              <a:t>www.clker.com</a:t>
            </a:r>
            <a:r>
              <a:rPr lang="en-US" baseline="0" dirty="0" smtClean="0"/>
              <a:t>/clipart-16506.html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Lightning - http://</a:t>
            </a:r>
            <a:r>
              <a:rPr lang="en-US" dirty="0" err="1" smtClean="0"/>
              <a:t>www.flickr.com</a:t>
            </a:r>
            <a:r>
              <a:rPr lang="en-US" dirty="0" smtClean="0"/>
              <a:t>/photos/</a:t>
            </a:r>
            <a:r>
              <a:rPr lang="en-US" dirty="0" err="1" smtClean="0"/>
              <a:t>qualsiasi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www.flickr.com</a:t>
            </a:r>
            <a:r>
              <a:rPr lang="en-US" dirty="0" smtClean="0"/>
              <a:t>/photos/11282901@N00/261599589/in/photolist-p7LrK-MNc6f</a:t>
            </a:r>
          </a:p>
          <a:p>
            <a:endParaRPr lang="en-US" dirty="0" smtClean="0"/>
          </a:p>
          <a:p>
            <a:r>
              <a:rPr lang="en-US" dirty="0" smtClean="0"/>
              <a:t>Talks list</a:t>
            </a:r>
            <a:r>
              <a:rPr lang="en-US" baseline="0" dirty="0" smtClean="0"/>
              <a:t> generated with:</a:t>
            </a:r>
          </a:p>
          <a:p>
            <a:r>
              <a:rPr lang="en-US" baseline="0" dirty="0" smtClean="0"/>
              <a:t>$ node </a:t>
            </a:r>
            <a:r>
              <a:rPr lang="en-US" baseline="0" dirty="0" err="1" smtClean="0"/>
              <a:t>agenda.js</a:t>
            </a:r>
            <a:r>
              <a:rPr lang="en-US" baseline="0" dirty="0" smtClean="0"/>
              <a:t> $EVENT </a:t>
            </a:r>
            <a:r>
              <a:rPr lang="en-US" baseline="0" dirty="0" err="1" smtClean="0"/>
              <a:t>powerpoint</a:t>
            </a:r>
            <a:r>
              <a:rPr lang="en-US" baseline="0" dirty="0" smtClean="0"/>
              <a:t> | mail </a:t>
            </a:r>
            <a:r>
              <a:rPr lang="en-US" baseline="0" dirty="0" err="1" smtClean="0"/>
              <a:t>Seb.L@cern.ch</a:t>
            </a:r>
            <a:endParaRPr lang="en-US" baseline="0" dirty="0" smtClean="0"/>
          </a:p>
          <a:p>
            <a:r>
              <a:rPr lang="en-US" baseline="0" dirty="0" smtClean="0"/>
              <a:t>See more at https://</a:t>
            </a:r>
            <a:r>
              <a:rPr lang="en-US" baseline="0" dirty="0" err="1" smtClean="0"/>
              <a:t>gitlab.cern.ch</a:t>
            </a:r>
            <a:r>
              <a:rPr lang="en-US" baseline="0" dirty="0" smtClean="0"/>
              <a:t>/</a:t>
            </a:r>
            <a:r>
              <a:rPr lang="en-US" baseline="0" dirty="0" err="1" smtClean="0"/>
              <a:t>slopiens</a:t>
            </a:r>
            <a:r>
              <a:rPr lang="en-US" baseline="0" dirty="0" smtClean="0"/>
              <a:t>/ITLT/blob/master/</a:t>
            </a:r>
            <a:r>
              <a:rPr lang="en-US" baseline="0" dirty="0" err="1" smtClean="0"/>
              <a:t>README.md</a:t>
            </a:r>
            <a:r>
              <a:rPr lang="en-US" baseline="0" dirty="0" smtClean="0"/>
              <a:t>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Lightning - http://</a:t>
            </a:r>
            <a:r>
              <a:rPr lang="en-US" dirty="0" err="1" smtClean="0"/>
              <a:t>www.flickr.com</a:t>
            </a:r>
            <a:r>
              <a:rPr lang="en-US" dirty="0" smtClean="0"/>
              <a:t>/photos/</a:t>
            </a:r>
            <a:r>
              <a:rPr lang="en-US" dirty="0" err="1" smtClean="0"/>
              <a:t>qualsiasi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www.flickr.com</a:t>
            </a:r>
            <a:r>
              <a:rPr lang="en-US" dirty="0" smtClean="0"/>
              <a:t>/photos/11282901@N00/261599589/in/photolist-p7LrK-MNc6f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Lightning - http://</a:t>
            </a:r>
            <a:r>
              <a:rPr lang="en-US" dirty="0" err="1" smtClean="0"/>
              <a:t>www.flickr.com</a:t>
            </a:r>
            <a:r>
              <a:rPr lang="en-US" dirty="0" smtClean="0"/>
              <a:t>/photos/</a:t>
            </a:r>
            <a:r>
              <a:rPr lang="en-US" dirty="0" err="1" smtClean="0"/>
              <a:t>qualsiasi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www.flickr.com</a:t>
            </a:r>
            <a:r>
              <a:rPr lang="en-US" dirty="0" smtClean="0"/>
              <a:t>/photos/11282901@N00/261599589/in/photolist-p7LrK-MNc6f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2658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167595"/>
            <a:ext cx="7772400" cy="1426555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31486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4CEF3-0E61-48B5-9F19-C0A65678DA8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358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56454-9167-4CFA-BF49-6C2EB5D0FCF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81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FCD81-8B2A-480D-B669-A4A1D1FE1E2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394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2" y="1005576"/>
            <a:ext cx="8744843" cy="3618402"/>
          </a:xfrm>
        </p:spPr>
        <p:txBody>
          <a:bodyPr/>
          <a:lstStyle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141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1928236"/>
            <a:ext cx="7772400" cy="1021556"/>
          </a:xfrm>
        </p:spPr>
        <p:txBody>
          <a:bodyPr anchor="t"/>
          <a:lstStyle>
            <a:lvl1pPr algn="ctr">
              <a:defRPr sz="4400" b="1" cap="all"/>
            </a:lvl1pPr>
          </a:lstStyle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789553"/>
            <a:ext cx="7772400" cy="1125140"/>
          </a:xfrm>
        </p:spPr>
        <p:txBody>
          <a:bodyPr anchor="b"/>
          <a:lstStyle>
            <a:lvl1pPr marL="0" indent="0" algn="ct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BF147916-B63C-4415-8AE0-20995E1305E4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399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1520" y="1221600"/>
            <a:ext cx="4320480" cy="356439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21600"/>
            <a:ext cx="4316288" cy="356439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E8073BDF-7870-40B8-9744-0FB5F14AF90C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675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83619"/>
            <a:ext cx="4040188" cy="24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8" y="1383619"/>
            <a:ext cx="4041775" cy="24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dirty="0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677F-74BB-44A1-A78C-E164C755B5ED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28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D2952-C8CA-4298-9C05-0B0548194CF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8278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08F7D-CC7C-4172-BE2D-29DF22FF424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113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69542-5DF4-4984-8DFE-CF610591BDB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724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Sebastian Lopienski – Secure software development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6583C-83B7-48C7-A14F-8540A156A44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60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22" y="249493"/>
            <a:ext cx="8744843" cy="486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22" y="1005576"/>
            <a:ext cx="8744843" cy="3780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 smtClean="0"/>
            </a:lvl1pPr>
          </a:lstStyle>
          <a:p>
            <a:pPr>
              <a:defRPr/>
            </a:pPr>
            <a:r>
              <a:rPr lang="fr-FR" smtClean="0"/>
              <a:t>Sebastian Lopienski – Secure software development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2" y="4791932"/>
            <a:ext cx="2443163" cy="26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799BC38-B1E0-46CB-93C7-62D565B48AD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>
              <a:lumMod val="65000"/>
              <a:lumOff val="35000"/>
            </a:schemeClr>
          </a:solidFill>
          <a:latin typeface="Calibri" pitchFamily="34" charset="0"/>
          <a:ea typeface="ＭＳ Ｐゴシック" charset="-128"/>
          <a:cs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>
              <a:lumMod val="75000"/>
              <a:lumOff val="25000"/>
            </a:schemeClr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lumMod val="50000"/>
              <a:lumOff val="50000"/>
            </a:schemeClr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hyperlink" Target="mailto:lightning-talks@cern.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hyperlink" Target="http://twiki.cern.ch/IT/LightningTalks" TargetMode="External"/><Relationship Id="rId5" Type="http://schemas.openxmlformats.org/officeDocument/2006/relationships/hyperlink" Target="https://twiki.cern.ch/twiki/bin/viewauth/IT/LightningTalks/WebHome" TargetMode="External"/><Relationship Id="rId6" Type="http://schemas.openxmlformats.org/officeDocument/2006/relationships/hyperlink" Target="http://indico.cern.ch/category/5419" TargetMode="External"/><Relationship Id="rId7" Type="http://schemas.openxmlformats.org/officeDocument/2006/relationships/hyperlink" Target="https://social.cern.ch/community/ITLT/SitePages/Talks.aspx" TargetMode="External"/><Relationship Id="rId8" Type="http://schemas.openxmlformats.org/officeDocument/2006/relationships/hyperlink" Target="mailto:lightning-talks@cern.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  <a:endParaRPr lang="en-US" sz="8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r"/>
              <a:r>
                <a:rPr lang="en-US" sz="800" dirty="0" smtClean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87474"/>
            <a:ext cx="8744846" cy="972108"/>
          </a:xfrm>
        </p:spPr>
        <p:txBody>
          <a:bodyPr anchor="t"/>
          <a:lstStyle/>
          <a:p>
            <a:pPr algn="l">
              <a:lnSpc>
                <a:spcPct val="80000"/>
              </a:lnSpc>
            </a:pPr>
            <a:r>
              <a:rPr lang="en-US" sz="18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Welcome to </a:t>
            </a:r>
            <a:br>
              <a:rPr lang="en-US" sz="18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 Lightning Talks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3200" b="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 #10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467544" y="1545636"/>
            <a:ext cx="8456814" cy="334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7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 talks on computing/IT topics</a:t>
            </a:r>
            <a:b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</a:br>
            <a:r>
              <a:rPr lang="en-US" sz="2000" b="0" i="1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plus </a:t>
            </a:r>
            <a:r>
              <a:rPr lang="en-US" sz="20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one “</a:t>
            </a:r>
            <a:r>
              <a:rPr lang="en-US" sz="2000" b="0" i="1" dirty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open </a:t>
            </a:r>
            <a:r>
              <a:rPr lang="en-US" sz="2000" b="0" i="1" dirty="0" err="1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mic</a:t>
            </a:r>
            <a:r>
              <a:rPr lang="en-US" sz="20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” slot for a spontaneous </a:t>
            </a:r>
            <a:r>
              <a:rPr lang="en-US" sz="2000" b="0" i="1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talk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One </a:t>
            </a: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talk is 5 minutes + 2 minute Q&amp;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A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Please silence your mobile phone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Coffee and snacks offered afterwards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Propose talks </a:t>
            </a: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for 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future </a:t>
            </a: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sessions:</a:t>
            </a:r>
            <a:b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ITLT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#11 </a:t>
            </a: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–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September 2016 </a:t>
            </a: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email:</a:t>
            </a: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0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lightning-talks@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cern.ch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endParaRPr lang="en-US" sz="20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571750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88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xmlns:p14="http://schemas.microsoft.com/office/powerpoint/2010/main" spd="slow" advTm="2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  <a:endParaRPr lang="en-US" sz="8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r"/>
              <a:r>
                <a:rPr lang="en-US" sz="800" dirty="0" smtClean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5" y="87474"/>
            <a:ext cx="8744843" cy="972108"/>
          </a:xfrm>
        </p:spPr>
        <p:txBody>
          <a:bodyPr anchor="t"/>
          <a:lstStyle/>
          <a:p>
            <a:pPr algn="l">
              <a:lnSpc>
                <a:spcPct val="80000"/>
              </a:lnSpc>
            </a:pPr>
            <a:r>
              <a:rPr lang="en-US" sz="18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Welcome to </a:t>
            </a:r>
            <a:br>
              <a:rPr lang="en-US" sz="18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 Lightning Talks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3200" b="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 #10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79512" y="843558"/>
            <a:ext cx="9649072" cy="405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342900" indent="-342900" algn="l">
              <a:lnSpc>
                <a:spcPct val="90000"/>
              </a:lnSpc>
              <a:spcBef>
                <a:spcPts val="400"/>
              </a:spcBef>
              <a:buFont typeface="Arial"/>
              <a:buChar char="•"/>
            </a:pP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</a:t>
            </a:r>
            <a:r>
              <a:rPr lang="en-US" sz="18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Developers@CERN</a:t>
            </a: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Forums: Python"</a:t>
            </a:r>
            <a:b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16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Lorena </a:t>
            </a:r>
            <a:r>
              <a:rPr lang="en-US" sz="1600" b="0" i="1" dirty="0" err="1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Lobato</a:t>
            </a:r>
            <a:r>
              <a:rPr lang="en-US" sz="16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1600" b="0" i="1" dirty="0" err="1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Pardavila</a:t>
            </a:r>
            <a:r>
              <a:rPr lang="en-US" sz="16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(IT/CM)</a:t>
            </a:r>
          </a:p>
          <a:p>
            <a:pPr marL="342900" indent="-342900" algn="l">
              <a:lnSpc>
                <a:spcPct val="90000"/>
              </a:lnSpc>
              <a:spcBef>
                <a:spcPts val="400"/>
              </a:spcBef>
              <a:buFont typeface="Arial"/>
              <a:buChar char="•"/>
            </a:pP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"Automated Clustering of Similar Amendments"</a:t>
            </a:r>
            <a:b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16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Jacopo </a:t>
            </a:r>
            <a:r>
              <a:rPr lang="en-US" sz="1600" b="0" i="1" dirty="0" err="1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Notarstefano</a:t>
            </a:r>
            <a:r>
              <a:rPr lang="en-US" sz="16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(RCS/SIS)</a:t>
            </a:r>
          </a:p>
          <a:p>
            <a:pPr marL="342900" indent="-342900" algn="l">
              <a:lnSpc>
                <a:spcPct val="90000"/>
              </a:lnSpc>
              <a:spcBef>
                <a:spcPts val="400"/>
              </a:spcBef>
              <a:buFont typeface="Arial"/>
              <a:buChar char="•"/>
            </a:pP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</a:t>
            </a:r>
            <a:r>
              <a:rPr lang="en-US" sz="18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TEDxCERN</a:t>
            </a: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mobile app"</a:t>
            </a:r>
            <a:b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16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Harris </a:t>
            </a:r>
            <a:r>
              <a:rPr lang="en-US" sz="1600" b="0" i="1" dirty="0" err="1" smtClean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Tzovanakis</a:t>
            </a:r>
            <a:r>
              <a:rPr lang="en-US" sz="1600" b="0" i="1" smtClean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(IT/CDA)</a:t>
            </a:r>
            <a:endParaRPr lang="en-US" sz="1800" b="0" i="1" dirty="0">
              <a:solidFill>
                <a:srgbClr val="A6A6A6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42900" indent="-342900" algn="l">
              <a:lnSpc>
                <a:spcPct val="90000"/>
              </a:lnSpc>
              <a:spcBef>
                <a:spcPts val="400"/>
              </a:spcBef>
              <a:buFont typeface="Arial"/>
              <a:buChar char="•"/>
            </a:pP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"Crowdsourcing &amp; Gamification"</a:t>
            </a:r>
            <a:b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16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Marwan </a:t>
            </a:r>
            <a:r>
              <a:rPr lang="en-US" sz="1600" b="0" i="1" dirty="0" err="1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Khelif</a:t>
            </a:r>
            <a:r>
              <a:rPr lang="en-US" sz="16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(IT/CS)</a:t>
            </a:r>
          </a:p>
          <a:p>
            <a:pPr marL="342900" indent="-342900" algn="l">
              <a:lnSpc>
                <a:spcPct val="90000"/>
              </a:lnSpc>
              <a:spcBef>
                <a:spcPts val="400"/>
              </a:spcBef>
              <a:buFont typeface="Arial"/>
              <a:buChar char="•"/>
            </a:pP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"CERN </a:t>
            </a:r>
            <a:r>
              <a:rPr lang="en-US" sz="18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WebRadio</a:t>
            </a: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Club – The sound of science"</a:t>
            </a:r>
            <a:b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16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Vincenzo Forte (TE/</a:t>
            </a:r>
            <a:r>
              <a:rPr lang="en-US" sz="1600" b="0" i="1" dirty="0" smtClean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ABT), Paola </a:t>
            </a:r>
            <a:r>
              <a:rPr lang="en-US" sz="1600" b="0" i="1" dirty="0" err="1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Catapano</a:t>
            </a:r>
            <a:r>
              <a:rPr lang="en-US" sz="16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(IR/ECO</a:t>
            </a:r>
            <a:r>
              <a:rPr lang="en-US" sz="1600" b="0" i="1" dirty="0" smtClean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)</a:t>
            </a:r>
            <a:endParaRPr lang="en-US" sz="1600" b="0" i="1" dirty="0">
              <a:solidFill>
                <a:srgbClr val="A6A6A6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42900" indent="-342900" algn="l">
              <a:lnSpc>
                <a:spcPct val="90000"/>
              </a:lnSpc>
              <a:spcBef>
                <a:spcPts val="400"/>
              </a:spcBef>
              <a:buFont typeface="Arial"/>
              <a:buChar char="•"/>
            </a:pP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"Portable Desktop Apps with </a:t>
            </a:r>
            <a:r>
              <a:rPr lang="en-US" sz="18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GitHub</a:t>
            </a: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Electron"</a:t>
            </a:r>
            <a:b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1600" b="0" i="1" dirty="0">
                <a:solidFill>
                  <a:srgbClr val="A6A6A6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Pedro Ferreira (IT/CDA)</a:t>
            </a:r>
          </a:p>
          <a:p>
            <a:pPr marL="342900" indent="-342900" algn="l">
              <a:lnSpc>
                <a:spcPct val="90000"/>
              </a:lnSpc>
              <a:spcBef>
                <a:spcPts val="400"/>
              </a:spcBef>
              <a:buFont typeface="Arial"/>
              <a:buChar char="•"/>
            </a:pP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"Humanitarian </a:t>
            </a:r>
            <a:r>
              <a:rPr lang="en-US" sz="18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Hackathons</a:t>
            </a:r>
            <a: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</a:t>
            </a:r>
            <a:br>
              <a:rPr lang="en-US" sz="18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1600" b="0" i="1" dirty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Hugo Alistair Day (TE/ABT)</a:t>
            </a:r>
          </a:p>
          <a:p>
            <a:pPr marL="342900" indent="-342900" algn="l">
              <a:lnSpc>
                <a:spcPct val="90000"/>
              </a:lnSpc>
              <a:spcBef>
                <a:spcPts val="400"/>
              </a:spcBef>
              <a:buFont typeface="Arial"/>
              <a:buChar char="•"/>
            </a:pPr>
            <a:r>
              <a:rPr lang="en-US" sz="1800" dirty="0" smtClean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</a:t>
            </a:r>
            <a:r>
              <a:rPr lang="en-US" sz="1800" dirty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Open </a:t>
            </a:r>
            <a:r>
              <a:rPr lang="en-US" sz="1800" dirty="0" err="1" smtClean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mic</a:t>
            </a:r>
            <a:r>
              <a:rPr lang="en-US" sz="1800" dirty="0" smtClean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 </a:t>
            </a:r>
            <a:endParaRPr lang="en-US" sz="1800" dirty="0">
              <a:solidFill>
                <a:srgbClr val="FF0000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605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xmlns:p14="http://schemas.microsoft.com/office/powerpoint/2010/main" spd="slow" advTm="2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  <a:endParaRPr lang="en-US" sz="8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r"/>
              <a:r>
                <a:rPr lang="en-US" sz="800" dirty="0" smtClean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5" y="87474"/>
            <a:ext cx="8744843" cy="972108"/>
          </a:xfrm>
        </p:spPr>
        <p:txBody>
          <a:bodyPr anchor="t"/>
          <a:lstStyle/>
          <a:p>
            <a:pPr algn="l">
              <a:lnSpc>
                <a:spcPct val="80000"/>
              </a:lnSpc>
            </a:pPr>
            <a:r>
              <a:rPr lang="en-US" sz="18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Thank you for participating in </a:t>
            </a:r>
            <a:br>
              <a:rPr lang="en-US" sz="1800" b="0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 Lightning Talks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3200" b="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 #10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79515" y="1545636"/>
            <a:ext cx="8744843" cy="334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2400"/>
              </a:spcBef>
            </a:pPr>
            <a:r>
              <a:rPr lang="en-US" sz="2400" b="0" i="1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What now?</a:t>
            </a: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r>
              <a:rPr lang="en-US" sz="2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Enjoy coffee and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snacks  :-)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Propose talks for the future sessions: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ITLT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#11 – September 2016 </a:t>
            </a: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</a:t>
            </a: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email:</a:t>
            </a:r>
            <a:r>
              <a:rPr lang="en-US" sz="2000" b="0" dirty="0" smtClean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000" b="0" dirty="0" smtClean="0">
                <a:solidFill>
                  <a:schemeClr val="bg1">
                    <a:lumMod val="65000"/>
                  </a:schemeClr>
                </a:solidFill>
                <a:hlinkClick r:id="rId4"/>
              </a:rPr>
              <a:t>lightning</a:t>
            </a:r>
            <a:r>
              <a:rPr lang="en-US" sz="2000" b="0" dirty="0">
                <a:solidFill>
                  <a:schemeClr val="bg1">
                    <a:lumMod val="65000"/>
                  </a:schemeClr>
                </a:solidFill>
                <a:hlinkClick r:id="rId4"/>
              </a:rPr>
              <a:t>-talks@cern.ch</a:t>
            </a:r>
            <a:r>
              <a:rPr lang="en-US" sz="2000" b="0" dirty="0">
                <a:solidFill>
                  <a:schemeClr val="bg1">
                    <a:lumMod val="65000"/>
                  </a:schemeClr>
                </a:solidFill>
              </a:rPr>
              <a:t>  </a:t>
            </a:r>
            <a:endParaRPr lang="en-US" sz="2000" b="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endParaRPr lang="en-US" sz="2000" b="0" dirty="0" smtClean="0">
              <a:solidFill>
                <a:schemeClr val="bg1">
                  <a:lumMod val="65000"/>
                </a:schemeClr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488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  <a:endParaRPr lang="en-US" sz="8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r"/>
              <a:r>
                <a:rPr lang="en-US" sz="800" dirty="0" smtClean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5" y="87474"/>
            <a:ext cx="8744843" cy="972108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Propose a </a:t>
            </a:r>
            <a:r>
              <a:rPr lang="en-US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l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ightning talk</a:t>
            </a:r>
            <a:endParaRPr lang="en-US" sz="28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79515" y="1545636"/>
            <a:ext cx="8744843" cy="334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2400"/>
              </a:spcBef>
            </a:pPr>
            <a:r>
              <a:rPr lang="en-US" sz="2200" b="0" i="1" dirty="0" smtClean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… for example:</a:t>
            </a:r>
          </a:p>
          <a:p>
            <a:pPr algn="l">
              <a:spcBef>
                <a:spcPts val="0"/>
              </a:spcBef>
            </a:pP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</a:t>
            </a: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discovered this cool technology - anyone else using it?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solved a common problem in an unusual way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did … and it didn’t work – don’t repeat my mistake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Which platform or language would you chose to…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There is a new online service – very useful!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Look what I developed at home, just for fun!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think CERN could… / IT Department should…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have this idea for a project, what do others think?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I’ve heard about this new trend in computing…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Here’s a question I’ve been always asking myself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predict than in 10 years everybody will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…</a:t>
            </a:r>
            <a:endParaRPr lang="en-US" sz="22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390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9" name="Picture 8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  <a:endParaRPr lang="en-US" sz="8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r"/>
              <a:r>
                <a:rPr lang="en-US" sz="800" dirty="0" smtClean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References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2400"/>
              </a:spcBef>
              <a:buNone/>
            </a:pPr>
            <a:r>
              <a:rPr lang="en-US" sz="1800" b="1" dirty="0" smtClean="0">
                <a:solidFill>
                  <a:schemeClr val="bg1"/>
                </a:solidFill>
              </a:rPr>
              <a:t>IT </a:t>
            </a:r>
            <a:r>
              <a:rPr lang="en-US" sz="1800" b="1" dirty="0">
                <a:solidFill>
                  <a:schemeClr val="bg1"/>
                </a:solidFill>
              </a:rPr>
              <a:t>Lightning </a:t>
            </a:r>
            <a:r>
              <a:rPr lang="en-US" sz="1800" b="1" dirty="0" smtClean="0">
                <a:solidFill>
                  <a:schemeClr val="bg1"/>
                </a:solidFill>
              </a:rPr>
              <a:t>Talks on </a:t>
            </a:r>
            <a:r>
              <a:rPr lang="en-US" sz="1800" b="1" dirty="0" err="1" smtClean="0">
                <a:solidFill>
                  <a:schemeClr val="bg1"/>
                </a:solidFill>
              </a:rPr>
              <a:t>T</a:t>
            </a:r>
            <a:r>
              <a:rPr lang="en-US" sz="1800" b="1" dirty="0" err="1" smtClean="0">
                <a:solidFill>
                  <a:schemeClr val="bg1"/>
                </a:solidFill>
                <a:hlinkClick r:id="rId4"/>
              </a:rPr>
              <a:t>w</a:t>
            </a:r>
            <a:r>
              <a:rPr lang="en-US" sz="1800" b="1" dirty="0" err="1" smtClean="0">
                <a:solidFill>
                  <a:schemeClr val="bg1"/>
                </a:solidFill>
              </a:rPr>
              <a:t>iki</a:t>
            </a:r>
            <a:r>
              <a:rPr lang="en-US" sz="1800" b="1" dirty="0" smtClean="0">
                <a:solidFill>
                  <a:schemeClr val="bg1"/>
                </a:solidFill>
              </a:rPr>
              <a:t>:</a:t>
            </a:r>
            <a:br>
              <a:rPr lang="en-US" sz="1800" b="1" dirty="0" smtClean="0">
                <a:solidFill>
                  <a:schemeClr val="bg1"/>
                </a:solidFill>
              </a:rPr>
            </a:br>
            <a:r>
              <a:rPr lang="en-US" sz="1800" dirty="0" smtClean="0">
                <a:hlinkClick r:id="rId4"/>
              </a:rPr>
              <a:t>http</a:t>
            </a:r>
            <a:r>
              <a:rPr lang="en-US" sz="1800" dirty="0">
                <a:hlinkClick r:id="rId4"/>
              </a:rPr>
              <a:t>://twiki.cern.ch/IT/LightningTalks</a:t>
            </a:r>
            <a:endParaRPr lang="en-US" sz="1800" dirty="0" smtClean="0">
              <a:hlinkClick r:id="rId5"/>
            </a:endParaRP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dirty="0" smtClean="0">
                <a:solidFill>
                  <a:schemeClr val="bg1"/>
                </a:solidFill>
              </a:rPr>
              <a:t>IT </a:t>
            </a:r>
            <a:r>
              <a:rPr lang="en-US" sz="1800" b="1" dirty="0">
                <a:solidFill>
                  <a:schemeClr val="bg1"/>
                </a:solidFill>
              </a:rPr>
              <a:t>Lightning Talks on </a:t>
            </a:r>
            <a:r>
              <a:rPr lang="en-US" sz="1800" b="1" dirty="0" err="1" smtClean="0">
                <a:solidFill>
                  <a:schemeClr val="bg1"/>
                </a:solidFill>
              </a:rPr>
              <a:t>Indico</a:t>
            </a:r>
            <a:r>
              <a:rPr lang="en-US" sz="1800" b="1" dirty="0" smtClean="0">
                <a:solidFill>
                  <a:schemeClr val="bg1"/>
                </a:solidFill>
              </a:rPr>
              <a:t>:</a:t>
            </a:r>
            <a:br>
              <a:rPr lang="en-US" sz="1800" b="1" dirty="0" smtClean="0">
                <a:solidFill>
                  <a:schemeClr val="bg1"/>
                </a:solidFill>
              </a:rPr>
            </a:br>
            <a:r>
              <a:rPr lang="en-US" sz="1800" dirty="0" smtClean="0">
                <a:hlinkClick r:id="rId6"/>
              </a:rPr>
              <a:t>http</a:t>
            </a:r>
            <a:r>
              <a:rPr lang="en-US" sz="1800" dirty="0">
                <a:hlinkClick r:id="rId6"/>
              </a:rPr>
              <a:t>://</a:t>
            </a:r>
            <a:r>
              <a:rPr lang="en-US" sz="1800" dirty="0" smtClean="0">
                <a:hlinkClick r:id="rId6"/>
              </a:rPr>
              <a:t>indico.cern.ch/category/5419</a:t>
            </a:r>
            <a:r>
              <a:rPr lang="en-US" sz="1800" dirty="0" smtClean="0"/>
              <a:t>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dirty="0" smtClean="0">
                <a:solidFill>
                  <a:schemeClr val="bg1"/>
                </a:solidFill>
              </a:rPr>
              <a:t>IT Lightning Talks on </a:t>
            </a:r>
            <a:r>
              <a:rPr lang="en-US" sz="1800" b="1" dirty="0" err="1" smtClean="0">
                <a:solidFill>
                  <a:schemeClr val="bg1"/>
                </a:solidFill>
              </a:rPr>
              <a:t>social.cern.ch</a:t>
            </a:r>
            <a:r>
              <a:rPr lang="en-US" sz="1800" b="1" dirty="0" smtClean="0">
                <a:solidFill>
                  <a:schemeClr val="bg1"/>
                </a:solidFill>
              </a:rPr>
              <a:t>:</a:t>
            </a:r>
            <a:br>
              <a:rPr lang="en-US" sz="1800" b="1" dirty="0" smtClean="0">
                <a:solidFill>
                  <a:schemeClr val="bg1"/>
                </a:solidFill>
              </a:rPr>
            </a:br>
            <a:r>
              <a:rPr lang="en-US" sz="1800" dirty="0" smtClean="0">
                <a:hlinkClick r:id="rId7"/>
              </a:rPr>
              <a:t>https://social.cern.ch/community/ITLT/SitePages/Talks.aspx</a:t>
            </a:r>
            <a:r>
              <a:rPr lang="en-US" sz="1800" dirty="0" smtClean="0"/>
              <a:t> </a:t>
            </a:r>
            <a:br>
              <a:rPr lang="en-US" sz="1800" dirty="0" smtClean="0"/>
            </a:br>
            <a:r>
              <a:rPr lang="en-US" sz="1800" dirty="0" smtClean="0">
                <a:solidFill>
                  <a:schemeClr val="bg1"/>
                </a:solidFill>
              </a:rPr>
              <a:t>#</a:t>
            </a:r>
            <a:r>
              <a:rPr lang="en-US" sz="1800" dirty="0" err="1" smtClean="0">
                <a:solidFill>
                  <a:schemeClr val="bg1"/>
                </a:solidFill>
              </a:rPr>
              <a:t>ITLightningTalks</a:t>
            </a:r>
            <a:endParaRPr lang="en-US" sz="1800" dirty="0" smtClean="0">
              <a:solidFill>
                <a:schemeClr val="bg1"/>
              </a:solidFill>
            </a:endParaRP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dirty="0" smtClean="0">
                <a:solidFill>
                  <a:schemeClr val="bg1"/>
                </a:solidFill>
              </a:rPr>
              <a:t>Contact </a:t>
            </a:r>
            <a:r>
              <a:rPr lang="en-US" sz="1800" b="1" dirty="0">
                <a:solidFill>
                  <a:schemeClr val="bg1"/>
                </a:solidFill>
              </a:rPr>
              <a:t>us </a:t>
            </a:r>
            <a:r>
              <a:rPr lang="en-US" sz="1800" b="1" dirty="0" smtClean="0">
                <a:solidFill>
                  <a:schemeClr val="bg1"/>
                </a:solidFill>
              </a:rPr>
              <a:t>at: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>
                <a:hlinkClick r:id="rId8"/>
              </a:rPr>
              <a:t>lightning-talks@cern.ch</a:t>
            </a:r>
            <a:r>
              <a:rPr lang="en-US" sz="1800" dirty="0" smtClean="0"/>
              <a:t> 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5698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7362</TotalTime>
  <Words>410</Words>
  <Application>Microsoft Macintosh PowerPoint</Application>
  <PresentationFormat>On-screen Show (16:9)</PresentationFormat>
  <Paragraphs>65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Modèle par défaut</vt:lpstr>
      <vt:lpstr>Welcome to  IT Lightning Talks  session #10</vt:lpstr>
      <vt:lpstr>Welcome to  IT Lightning Talks  session #10</vt:lpstr>
      <vt:lpstr>Thank you for participating in  IT Lightning Talks  session #10</vt:lpstr>
      <vt:lpstr>Propose a lightning talk</vt:lpstr>
      <vt:lpstr>References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Lightning Talks</dc:title>
  <dc:subject/>
  <dc:creator>Sebastian Lopienski</dc:creator>
  <cp:keywords/>
  <dc:description/>
  <cp:lastModifiedBy>Sebastian Lopienski</cp:lastModifiedBy>
  <cp:revision>402</cp:revision>
  <cp:lastPrinted>2014-01-28T11:57:09Z</cp:lastPrinted>
  <dcterms:created xsi:type="dcterms:W3CDTF">2007-01-03T21:50:59Z</dcterms:created>
  <dcterms:modified xsi:type="dcterms:W3CDTF">2016-06-16T10:28:46Z</dcterms:modified>
  <cp:category/>
</cp:coreProperties>
</file>