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62" r:id="rId4"/>
    <p:sldId id="263" r:id="rId5"/>
    <p:sldId id="264" r:id="rId6"/>
    <p:sldId id="265" r:id="rId7"/>
  </p:sldIdLst>
  <p:sldSz cx="9144000" cy="6858000" type="screen4x3"/>
  <p:notesSz cx="7099300" cy="1023461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>
      <p:cViewPr varScale="1">
        <p:scale>
          <a:sx n="164" d="100"/>
          <a:sy n="164" d="100"/>
        </p:scale>
        <p:origin x="162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3536DA-2F71-458A-8142-ACF362F1C5CE}" type="datetimeFigureOut">
              <a:rPr lang="it-IT"/>
              <a:pPr>
                <a:defRPr/>
              </a:pPr>
              <a:t>12/05/2016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it-I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t-I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2C2E8E1-090C-4BA6-8D7A-53DD8207844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3148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C2E8E1-090C-4BA6-8D7A-53DD8207844A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0528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0" y="0"/>
            <a:ext cx="9144000" cy="9286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6" name="Picture 13" descr="g39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71438"/>
            <a:ext cx="2071687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4"/>
          <p:cNvSpPr/>
          <p:nvPr/>
        </p:nvSpPr>
        <p:spPr>
          <a:xfrm>
            <a:off x="0" y="6286500"/>
            <a:ext cx="9144000" cy="7143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8" name="Picture 10" descr="LNF_LOGO_TRANSPARENC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71438"/>
            <a:ext cx="112553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71448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604" y="314324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3143240" y="6286520"/>
            <a:ext cx="2857500" cy="500063"/>
          </a:xfrm>
        </p:spPr>
        <p:txBody>
          <a:bodyPr anchor="ctr">
            <a:noAutofit/>
          </a:bodyPr>
          <a:lstStyle>
            <a:lvl1pPr algn="ctr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F633E-DF2D-49CA-9D64-86289437658B}" type="datetime1">
              <a:rPr lang="it-IT" smtClean="0"/>
              <a:t>12/05/2016</a:t>
            </a:fld>
            <a:endParaRPr lang="it-IT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S.Lauciani - DWG </a:t>
            </a:r>
            <a:endParaRPr lang="it-IT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2A5BA-23C0-4825-832D-D85B62CB4089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63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9A266-0B99-4BF1-9AD2-FC0A0B3BE8E7}" type="datetime1">
              <a:rPr lang="it-IT" smtClean="0"/>
              <a:t>12/05/2016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S.Lauciani - DWG </a:t>
            </a:r>
            <a:endParaRPr lang="it-IT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A32E8-80D2-4F24-AEED-498B5789ACC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6572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45EC3-FE42-4E18-B89E-B850A9CD471D}" type="datetime1">
              <a:rPr lang="it-IT" smtClean="0"/>
              <a:t>12/05/2016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S.Lauciani - DWG </a:t>
            </a:r>
            <a:endParaRPr lang="it-IT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43D07-42D9-4C64-AA85-8743D215A02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8265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>
          <a:xfrm>
            <a:off x="0" y="0"/>
            <a:ext cx="9144000" cy="9286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" name="Rectangle 13"/>
          <p:cNvSpPr/>
          <p:nvPr/>
        </p:nvSpPr>
        <p:spPr>
          <a:xfrm>
            <a:off x="0" y="6286500"/>
            <a:ext cx="9144000" cy="7143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6" name="Picture 9" descr="LNF_LOGO_TRANSPARENC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71438"/>
            <a:ext cx="112553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000792" cy="642942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4043362" cy="12684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34EC1-9699-4BCB-9FC1-F56BAB2BA4D9}" type="datetime1">
              <a:rPr lang="it-IT" smtClean="0"/>
              <a:t>12/05/2016</a:t>
            </a:fld>
            <a:endParaRPr lang="it-I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S.Lauciani - DWG </a:t>
            </a:r>
            <a:endParaRPr lang="it-I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3C27A-AD83-44F5-ACA1-9969185268D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733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EECB2-D6D6-475D-B448-1FEDEA0F9AF0}" type="datetime1">
              <a:rPr lang="it-IT" smtClean="0"/>
              <a:t>12/05/2016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S.Lauciani - DWG </a:t>
            </a:r>
            <a:endParaRPr lang="it-IT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6AAB2-420E-436D-89BD-935954B278D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1340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4FA37-B574-4640-BE46-E694C9FCBA88}" type="datetime1">
              <a:rPr lang="it-IT" smtClean="0"/>
              <a:t>12/05/2016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S.Lauciani - DWG </a:t>
            </a:r>
            <a:endParaRPr lang="it-IT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6255C-6176-4E28-9C70-18B85B8A3C5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147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0727A-6E4C-43C3-98B2-9AFAE939F99E}" type="datetime1">
              <a:rPr lang="it-IT" smtClean="0"/>
              <a:t>12/05/2016</a:t>
            </a:fld>
            <a:endParaRPr lang="it-I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S.Lauciani - DWG </a:t>
            </a:r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5B363-83E3-4F2E-A8D8-76A523C58BB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307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A660B-E801-4F63-979F-EE9843FE2A4A}" type="datetime1">
              <a:rPr lang="it-IT" smtClean="0"/>
              <a:t>12/05/2016</a:t>
            </a:fld>
            <a:endParaRPr lang="it-I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S.Lauciani - DWG </a:t>
            </a:r>
            <a:endParaRPr lang="it-IT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A095A-527E-4EA4-977A-DAC6CDC2D27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805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6E919-1984-4C23-9BFA-C5321119A8BA}" type="datetime1">
              <a:rPr lang="it-IT" smtClean="0"/>
              <a:t>12/05/2016</a:t>
            </a:fld>
            <a:endParaRPr lang="it-I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S.Lauciani - DWG </a:t>
            </a:r>
            <a:endParaRPr lang="it-IT" dirty="0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8E13D-847E-4ED2-B3B4-DCF723AB94D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3992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00C7-DCE7-4592-8662-D2131C10FC42}" type="datetime1">
              <a:rPr lang="it-IT" smtClean="0"/>
              <a:t>12/05/2016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S.Lauciani - DWG </a:t>
            </a:r>
            <a:endParaRPr lang="it-IT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C7DD5-4E7B-461A-BBA2-5AADA3A3E4A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357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E036D-0C2F-4712-BC42-D96CBB9E43DD}" type="datetime1">
              <a:rPr lang="it-IT" smtClean="0"/>
              <a:t>12/05/2016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S.Lauciani - DWG </a:t>
            </a:r>
            <a:endParaRPr lang="it-IT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9D0EB-594F-428C-B5FA-43D1CC6A2CE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043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286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0313" y="3571875"/>
            <a:ext cx="4043362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Stefano Lauciani on behalf of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14F46FE-DC79-4A36-A7F0-2863FB06D9A1}" type="datetime1">
              <a:rPr lang="it-IT" smtClean="0"/>
              <a:t>12/05/2016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r>
              <a:rPr lang="it-IT" smtClean="0"/>
              <a:t>S.Lauciani - DWG </a:t>
            </a:r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37976C19-559E-4B85-950A-63720E36C74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FF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276475"/>
            <a:ext cx="7772400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it-IT" sz="2800" dirty="0" smtClean="0"/>
              <a:t>Interconnection Gluing</a:t>
            </a:r>
            <a:endParaRPr lang="it-IT" sz="2800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500188" y="34290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000" dirty="0" smtClean="0"/>
              <a:t>S. Lauciani on </a:t>
            </a:r>
            <a:r>
              <a:rPr lang="it-IT" sz="2000" dirty="0" err="1" smtClean="0"/>
              <a:t>behalf</a:t>
            </a:r>
            <a:r>
              <a:rPr lang="it-IT" sz="2000" dirty="0" smtClean="0"/>
              <a:t> of INFN NSW GROUP</a:t>
            </a:r>
            <a:endParaRPr lang="it-IT" sz="20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143250" y="6286500"/>
            <a:ext cx="2857500" cy="500063"/>
          </a:xfrm>
        </p:spPr>
        <p:txBody>
          <a:bodyPr/>
          <a:lstStyle/>
          <a:p>
            <a:pPr marL="0" indent="0"/>
            <a:r>
              <a:rPr lang="it-IT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DWG – 12/05/2016</a:t>
            </a:r>
            <a:endParaRPr lang="it-IT" alt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S. Lauciani\Documents\ATLAS\DOCUMENTIVARI\Presentazione_24_06_2014\Interconnection_Joi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2984"/>
            <a:ext cx="4544489" cy="4540266"/>
          </a:xfrm>
          <a:prstGeom prst="rect">
            <a:avLst/>
          </a:prstGeom>
          <a:noFill/>
        </p:spPr>
      </p:pic>
      <p:sp>
        <p:nvSpPr>
          <p:cNvPr id="8" name="Left Brace 7"/>
          <p:cNvSpPr/>
          <p:nvPr/>
        </p:nvSpPr>
        <p:spPr bwMode="auto">
          <a:xfrm rot="16200000">
            <a:off x="2678893" y="1393017"/>
            <a:ext cx="357190" cy="3857652"/>
          </a:xfrm>
          <a:prstGeom prst="leftBrace">
            <a:avLst>
              <a:gd name="adj1" fmla="val 0"/>
              <a:gd name="adj2" fmla="val 50000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2285984" y="3571876"/>
            <a:ext cx="1328675" cy="34073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 rtlCol="0" anchor="ctr">
            <a:spAutoFit/>
          </a:bodyPr>
          <a:lstStyle/>
          <a:p>
            <a:pPr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</a:rPr>
              <a:t>Kapton</a:t>
            </a:r>
            <a:r>
              <a:rPr lang="it-IT" sz="1600" dirty="0" smtClean="0">
                <a:solidFill>
                  <a:srgbClr val="000000"/>
                </a:solidFill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</a:rPr>
              <a:t>Tape</a:t>
            </a:r>
            <a:endParaRPr lang="it-IT" sz="1600" dirty="0" smtClean="0">
              <a:solidFill>
                <a:srgbClr val="00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1142984"/>
            <a:ext cx="1721554" cy="401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786610" cy="642942"/>
          </a:xfrm>
        </p:spPr>
        <p:txBody>
          <a:bodyPr/>
          <a:lstStyle/>
          <a:p>
            <a:r>
              <a:rPr lang="it-IT" dirty="0" smtClean="0"/>
              <a:t>Interconnection design</a:t>
            </a:r>
            <a:endParaRPr lang="it-I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3C27A-AD83-44F5-ACA1-9969185268DC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A218A4-9E8C-4977-ABA5-3A4C7A83EF90}" type="datetime1">
              <a:rPr lang="it-IT" smtClean="0"/>
              <a:t>12/05/2016</a:t>
            </a:fld>
            <a:endParaRPr lang="it-IT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S.Lauciani - DWG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840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786610" cy="642942"/>
          </a:xfrm>
        </p:spPr>
        <p:txBody>
          <a:bodyPr/>
          <a:lstStyle/>
          <a:p>
            <a:r>
              <a:rPr lang="it-IT" dirty="0" err="1" smtClean="0"/>
              <a:t>Drift</a:t>
            </a:r>
            <a:r>
              <a:rPr lang="it-IT" dirty="0" smtClean="0"/>
              <a:t> </a:t>
            </a:r>
            <a:r>
              <a:rPr lang="it-IT" dirty="0" err="1" smtClean="0"/>
              <a:t>interconnections</a:t>
            </a:r>
            <a:r>
              <a:rPr lang="it-IT" dirty="0" smtClean="0"/>
              <a:t> </a:t>
            </a:r>
            <a:r>
              <a:rPr lang="it-IT" dirty="0" err="1" smtClean="0"/>
              <a:t>gluing</a:t>
            </a:r>
            <a:r>
              <a:rPr lang="it-IT" dirty="0" smtClean="0"/>
              <a:t> - I</a:t>
            </a:r>
            <a:endParaRPr lang="it-IT" dirty="0"/>
          </a:p>
        </p:txBody>
      </p:sp>
      <p:sp>
        <p:nvSpPr>
          <p:cNvPr id="30" name="TextBox 29"/>
          <p:cNvSpPr txBox="1"/>
          <p:nvPr/>
        </p:nvSpPr>
        <p:spPr>
          <a:xfrm>
            <a:off x="2428860" y="2857496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2. Interconnection </a:t>
            </a:r>
            <a:r>
              <a:rPr lang="it-IT" sz="1200" dirty="0" err="1" smtClean="0"/>
              <a:t>inserted</a:t>
            </a:r>
            <a:r>
              <a:rPr lang="it-IT" sz="1200" dirty="0" smtClean="0"/>
              <a:t> in the DRIFT </a:t>
            </a:r>
            <a:r>
              <a:rPr lang="it-IT" sz="1200" dirty="0" err="1" smtClean="0"/>
              <a:t>hole</a:t>
            </a:r>
            <a:endParaRPr lang="it-IT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2428860" y="4643446"/>
            <a:ext cx="185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3a. </a:t>
            </a:r>
            <a:r>
              <a:rPr lang="it-IT" sz="1200" dirty="0" err="1" smtClean="0"/>
              <a:t>Panel</a:t>
            </a:r>
            <a:r>
              <a:rPr lang="it-IT" sz="1200" dirty="0" smtClean="0"/>
              <a:t> </a:t>
            </a:r>
            <a:r>
              <a:rPr lang="it-IT" sz="1200" dirty="0" err="1" smtClean="0"/>
              <a:t>with</a:t>
            </a:r>
            <a:r>
              <a:rPr lang="it-IT" sz="1200" dirty="0" smtClean="0"/>
              <a:t> </a:t>
            </a:r>
            <a:r>
              <a:rPr lang="it-IT" sz="1200" dirty="0" err="1" smtClean="0"/>
              <a:t>interc</a:t>
            </a:r>
            <a:r>
              <a:rPr lang="it-IT" sz="1200" dirty="0" smtClean="0"/>
              <a:t>. </a:t>
            </a:r>
            <a:r>
              <a:rPr lang="it-IT" sz="1200" dirty="0" err="1" smtClean="0"/>
              <a:t>is</a:t>
            </a:r>
            <a:r>
              <a:rPr lang="it-IT" sz="1200" dirty="0" smtClean="0"/>
              <a:t> </a:t>
            </a:r>
            <a:r>
              <a:rPr lang="it-IT" sz="1200" dirty="0" err="1" smtClean="0"/>
              <a:t>layed</a:t>
            </a:r>
            <a:r>
              <a:rPr lang="it-IT" sz="1200" dirty="0" smtClean="0"/>
              <a:t> down </a:t>
            </a:r>
            <a:r>
              <a:rPr lang="it-IT" sz="1200" dirty="0" err="1" smtClean="0"/>
              <a:t>to</a:t>
            </a:r>
            <a:r>
              <a:rPr lang="it-IT" sz="1200" dirty="0" smtClean="0"/>
              <a:t> the granite </a:t>
            </a:r>
            <a:r>
              <a:rPr lang="it-IT" sz="1200" dirty="0" err="1" smtClean="0"/>
              <a:t>table</a:t>
            </a:r>
            <a:r>
              <a:rPr lang="it-IT" sz="1200" dirty="0" smtClean="0"/>
              <a:t>. </a:t>
            </a:r>
            <a:r>
              <a:rPr lang="it-IT" sz="1200" dirty="0" err="1" smtClean="0"/>
              <a:t>Small</a:t>
            </a:r>
            <a:r>
              <a:rPr lang="it-IT" sz="1200" dirty="0" smtClean="0"/>
              <a:t> </a:t>
            </a:r>
            <a:r>
              <a:rPr lang="it-IT" sz="1200" dirty="0" err="1" smtClean="0"/>
              <a:t>piece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</a:t>
            </a:r>
            <a:r>
              <a:rPr lang="it-IT" sz="1200" dirty="0" err="1" smtClean="0"/>
              <a:t>mylar</a:t>
            </a:r>
            <a:r>
              <a:rPr lang="it-IT" sz="1200" dirty="0" smtClean="0"/>
              <a:t> </a:t>
            </a:r>
            <a:r>
              <a:rPr lang="it-IT" sz="1200" dirty="0" err="1" smtClean="0"/>
              <a:t>sheet</a:t>
            </a:r>
            <a:r>
              <a:rPr lang="it-IT" sz="1200" dirty="0" smtClean="0"/>
              <a:t> </a:t>
            </a:r>
            <a:r>
              <a:rPr lang="it-IT" sz="1200" dirty="0" err="1" smtClean="0"/>
              <a:t>is</a:t>
            </a:r>
            <a:r>
              <a:rPr lang="it-IT" sz="1200" dirty="0" smtClean="0"/>
              <a:t> </a:t>
            </a:r>
            <a:r>
              <a:rPr lang="it-IT" sz="1200" dirty="0" err="1" smtClean="0"/>
              <a:t>used</a:t>
            </a:r>
            <a:r>
              <a:rPr lang="it-IT" sz="1200" dirty="0" smtClean="0"/>
              <a:t> </a:t>
            </a:r>
            <a:r>
              <a:rPr lang="it-IT" sz="1200" dirty="0" err="1" smtClean="0"/>
              <a:t>to</a:t>
            </a:r>
            <a:r>
              <a:rPr lang="it-IT" sz="1200" dirty="0" smtClean="0"/>
              <a:t> </a:t>
            </a:r>
            <a:r>
              <a:rPr lang="it-IT" sz="1200" dirty="0" err="1" smtClean="0"/>
              <a:t>prevent</a:t>
            </a:r>
            <a:r>
              <a:rPr lang="it-IT" sz="1200" dirty="0" smtClean="0"/>
              <a:t> </a:t>
            </a:r>
            <a:r>
              <a:rPr lang="it-IT" sz="1200" dirty="0" err="1" smtClean="0"/>
              <a:t>gluing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</a:t>
            </a:r>
            <a:r>
              <a:rPr lang="it-IT" sz="1200" dirty="0" err="1" smtClean="0"/>
              <a:t>panel</a:t>
            </a:r>
            <a:r>
              <a:rPr lang="it-IT" sz="1200" dirty="0" smtClean="0"/>
              <a:t> </a:t>
            </a:r>
            <a:r>
              <a:rPr lang="it-IT" sz="1200" dirty="0" err="1" smtClean="0"/>
              <a:t>with</a:t>
            </a:r>
            <a:r>
              <a:rPr lang="it-IT" sz="1200" dirty="0" smtClean="0"/>
              <a:t> granite </a:t>
            </a:r>
            <a:r>
              <a:rPr lang="it-IT" sz="1200" dirty="0" err="1" smtClean="0"/>
              <a:t>table</a:t>
            </a:r>
            <a:endParaRPr lang="it-IT" sz="1200" dirty="0"/>
          </a:p>
        </p:txBody>
      </p:sp>
      <p:pic>
        <p:nvPicPr>
          <p:cNvPr id="5122" name="Picture 2" descr="C:\Users\S. Lauciani\Downloads\New folder (3)\3_EXT_DRIFT_INTERCONNECTION\IMG_20150213_1108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00108"/>
            <a:ext cx="2143140" cy="160735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428860" y="1000108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1. </a:t>
            </a:r>
            <a:r>
              <a:rPr lang="it-IT" sz="1200" dirty="0" err="1" smtClean="0"/>
              <a:t>Small</a:t>
            </a:r>
            <a:r>
              <a:rPr lang="it-IT" sz="1200" dirty="0" smtClean="0"/>
              <a:t> </a:t>
            </a:r>
            <a:r>
              <a:rPr lang="it-IT" sz="1200" dirty="0" err="1" smtClean="0"/>
              <a:t>quantity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</a:t>
            </a:r>
            <a:r>
              <a:rPr lang="it-IT" sz="1200" dirty="0" err="1" smtClean="0"/>
              <a:t>glue</a:t>
            </a:r>
            <a:r>
              <a:rPr lang="it-IT" sz="1200" dirty="0" smtClean="0"/>
              <a:t> </a:t>
            </a:r>
            <a:r>
              <a:rPr lang="it-IT" sz="1200" dirty="0" err="1" smtClean="0"/>
              <a:t>is</a:t>
            </a:r>
            <a:r>
              <a:rPr lang="it-IT" sz="1200" dirty="0" smtClean="0"/>
              <a:t> </a:t>
            </a:r>
            <a:r>
              <a:rPr lang="it-IT" sz="1200" dirty="0" err="1" smtClean="0"/>
              <a:t>applied</a:t>
            </a:r>
            <a:r>
              <a:rPr lang="it-IT" sz="1200" dirty="0" smtClean="0"/>
              <a:t> on the </a:t>
            </a:r>
            <a:r>
              <a:rPr lang="it-IT" sz="1200" dirty="0" err="1" smtClean="0"/>
              <a:t>external</a:t>
            </a:r>
            <a:r>
              <a:rPr lang="it-IT" sz="1200" dirty="0" smtClean="0"/>
              <a:t> </a:t>
            </a:r>
            <a:r>
              <a:rPr lang="it-IT" sz="1200" dirty="0" err="1" smtClean="0"/>
              <a:t>surface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</a:t>
            </a:r>
            <a:r>
              <a:rPr lang="it-IT" sz="1200" dirty="0" err="1" smtClean="0"/>
              <a:t>interc</a:t>
            </a:r>
            <a:r>
              <a:rPr lang="it-IT" sz="1200" dirty="0" smtClean="0"/>
              <a:t>. part</a:t>
            </a:r>
            <a:endParaRPr lang="it-IT" sz="1200" dirty="0"/>
          </a:p>
        </p:txBody>
      </p:sp>
      <p:pic>
        <p:nvPicPr>
          <p:cNvPr id="5123" name="Picture 3" descr="C:\Users\S. Lauciani\Downloads\New folder (3)\3_EXT_DRIFT_INTERCONNECTION\IMG_20150213_11094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496"/>
            <a:ext cx="2143139" cy="1607354"/>
          </a:xfrm>
          <a:prstGeom prst="rect">
            <a:avLst/>
          </a:prstGeom>
          <a:noFill/>
        </p:spPr>
      </p:pic>
      <p:pic>
        <p:nvPicPr>
          <p:cNvPr id="5125" name="Picture 5" descr="C:\Users\S. Lauciani\Downloads\New folder (3)\3_EXT_DRIFT_INTERCONNECTION\IMG_20150213_11090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53612" y="4375554"/>
            <a:ext cx="1607355" cy="214314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714876" y="1000108"/>
            <a:ext cx="1857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3b. </a:t>
            </a:r>
            <a:r>
              <a:rPr lang="it-IT" sz="1200" dirty="0" err="1" smtClean="0"/>
              <a:t>Topside</a:t>
            </a:r>
            <a:r>
              <a:rPr lang="it-IT" sz="1200" dirty="0" smtClean="0"/>
              <a:t> </a:t>
            </a:r>
            <a:r>
              <a:rPr lang="it-IT" sz="1200" dirty="0" err="1" smtClean="0"/>
              <a:t>view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</a:t>
            </a:r>
            <a:r>
              <a:rPr lang="it-IT" sz="1200" dirty="0" err="1" smtClean="0"/>
              <a:t>interc</a:t>
            </a:r>
            <a:r>
              <a:rPr lang="it-IT" sz="1200" dirty="0" smtClean="0"/>
              <a:t>.</a:t>
            </a:r>
            <a:endParaRPr lang="it-IT" sz="1200" dirty="0"/>
          </a:p>
        </p:txBody>
      </p:sp>
      <p:pic>
        <p:nvPicPr>
          <p:cNvPr id="5126" name="Picture 6" descr="C:\Users\S. Lauciani\Downloads\New folder (3)\3_EXT_DRIFT_INTERCONNECTION\IMG_20150213_11140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840156" y="732216"/>
            <a:ext cx="1607354" cy="2143139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3C27A-AD83-44F5-ACA1-9969185268DC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5DF29E-D564-4610-AD2E-037A58719583}" type="datetime1">
              <a:rPr lang="it-IT" smtClean="0"/>
              <a:t>12/05/2016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S.Lauciani - DWG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112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786610" cy="642942"/>
          </a:xfrm>
        </p:spPr>
        <p:txBody>
          <a:bodyPr/>
          <a:lstStyle/>
          <a:p>
            <a:r>
              <a:rPr lang="it-IT" dirty="0" err="1" smtClean="0"/>
              <a:t>Drift</a:t>
            </a:r>
            <a:r>
              <a:rPr lang="it-IT" dirty="0" smtClean="0"/>
              <a:t> </a:t>
            </a:r>
            <a:r>
              <a:rPr lang="it-IT" dirty="0" err="1" smtClean="0"/>
              <a:t>interconnections</a:t>
            </a:r>
            <a:r>
              <a:rPr lang="it-IT" dirty="0" smtClean="0"/>
              <a:t> </a:t>
            </a:r>
            <a:r>
              <a:rPr lang="it-IT" dirty="0" err="1" smtClean="0"/>
              <a:t>gluing</a:t>
            </a:r>
            <a:r>
              <a:rPr lang="it-IT" dirty="0" smtClean="0"/>
              <a:t> - II</a:t>
            </a:r>
            <a:endParaRPr lang="it-IT" dirty="0"/>
          </a:p>
        </p:txBody>
      </p:sp>
      <p:sp>
        <p:nvSpPr>
          <p:cNvPr id="30" name="TextBox 29"/>
          <p:cNvSpPr txBox="1"/>
          <p:nvPr/>
        </p:nvSpPr>
        <p:spPr>
          <a:xfrm>
            <a:off x="2428860" y="2786058"/>
            <a:ext cx="1857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1b. Interconnection </a:t>
            </a:r>
            <a:r>
              <a:rPr lang="it-IT" sz="1200" dirty="0" err="1" smtClean="0"/>
              <a:t>detail</a:t>
            </a:r>
            <a:endParaRPr lang="it-IT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428860" y="100010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1a. Interconnection </a:t>
            </a:r>
            <a:r>
              <a:rPr lang="it-IT" sz="1200" dirty="0"/>
              <a:t>detail</a:t>
            </a:r>
          </a:p>
          <a:p>
            <a:endParaRPr lang="it-IT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643438" y="100010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2. </a:t>
            </a:r>
            <a:r>
              <a:rPr lang="it-IT" sz="1200" dirty="0" err="1" smtClean="0"/>
              <a:t>Sealing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</a:t>
            </a:r>
            <a:r>
              <a:rPr lang="it-IT" sz="1200" dirty="0" err="1" smtClean="0"/>
              <a:t>interconection-PCB</a:t>
            </a:r>
            <a:r>
              <a:rPr lang="it-IT" sz="1200" dirty="0" smtClean="0"/>
              <a:t> area</a:t>
            </a:r>
            <a:endParaRPr lang="it-IT" sz="1200" dirty="0"/>
          </a:p>
        </p:txBody>
      </p:sp>
      <p:pic>
        <p:nvPicPr>
          <p:cNvPr id="7173" name="Picture 5" descr="C:\Users\S. Lauciani\Downloads\New folder (3)\3a_INTERCONNESSIONI\WP_20150213_0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42256"/>
            <a:ext cx="2143139" cy="1599318"/>
          </a:xfrm>
          <a:prstGeom prst="rect">
            <a:avLst/>
          </a:prstGeom>
          <a:noFill/>
        </p:spPr>
      </p:pic>
      <p:pic>
        <p:nvPicPr>
          <p:cNvPr id="7174" name="Picture 6" descr="C:\Users\S. Lauciani\Downloads\New folder (3)\3a_INTERCONNESSIONI\WP_20150213_0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26598"/>
            <a:ext cx="2143140" cy="1599318"/>
          </a:xfrm>
          <a:prstGeom prst="rect">
            <a:avLst/>
          </a:prstGeom>
          <a:noFill/>
        </p:spPr>
      </p:pic>
      <p:pic>
        <p:nvPicPr>
          <p:cNvPr id="7175" name="Picture 7" descr="C:\Users\S. Lauciani\Downloads\New folder (3)\3a_INTERCONNESSIONI\WP_20150213_02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000108"/>
            <a:ext cx="2143140" cy="1599318"/>
          </a:xfrm>
          <a:prstGeom prst="rect">
            <a:avLst/>
          </a:prstGeom>
          <a:noFill/>
        </p:spPr>
      </p:pic>
      <p:pic>
        <p:nvPicPr>
          <p:cNvPr id="7176" name="Picture 8" descr="C:\Users\S. Lauciani\Downloads\New folder (3)\3a_INTERCONNESSIONI\WP_20150213_02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4448690"/>
            <a:ext cx="2135663" cy="1593738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4671495" y="4310191"/>
            <a:ext cx="1857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3. </a:t>
            </a:r>
            <a:r>
              <a:rPr lang="it-IT" sz="1200" dirty="0" err="1" smtClean="0"/>
              <a:t>Glue</a:t>
            </a:r>
            <a:r>
              <a:rPr lang="it-IT" sz="1200" dirty="0" smtClean="0"/>
              <a:t> on the first </a:t>
            </a:r>
            <a:r>
              <a:rPr lang="it-IT" sz="1200" dirty="0" err="1" smtClean="0"/>
              <a:t>thread</a:t>
            </a:r>
            <a:endParaRPr lang="it-IT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3C27A-AD83-44F5-ACA1-9969185268DC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888AAD-DED9-48DA-94B5-B634D67CE0C8}" type="datetime1">
              <a:rPr lang="it-IT" smtClean="0"/>
              <a:t>12/05/2016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S.Lauciani - DWG </a:t>
            </a:r>
            <a:endParaRPr lang="it-IT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26" y="2664472"/>
            <a:ext cx="2143140" cy="160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66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786610" cy="642942"/>
          </a:xfrm>
        </p:spPr>
        <p:txBody>
          <a:bodyPr/>
          <a:lstStyle/>
          <a:p>
            <a:r>
              <a:rPr lang="it-IT" dirty="0" err="1" smtClean="0"/>
              <a:t>Drift</a:t>
            </a:r>
            <a:r>
              <a:rPr lang="it-IT" dirty="0" smtClean="0"/>
              <a:t> </a:t>
            </a:r>
            <a:r>
              <a:rPr lang="it-IT" dirty="0" err="1" smtClean="0"/>
              <a:t>interconnections</a:t>
            </a:r>
            <a:r>
              <a:rPr lang="it-IT" dirty="0" smtClean="0"/>
              <a:t> </a:t>
            </a:r>
            <a:r>
              <a:rPr lang="it-IT" dirty="0" err="1" smtClean="0"/>
              <a:t>gluing</a:t>
            </a:r>
            <a:r>
              <a:rPr lang="it-IT" dirty="0" smtClean="0"/>
              <a:t> - III</a:t>
            </a:r>
            <a:endParaRPr lang="it-IT" dirty="0"/>
          </a:p>
        </p:txBody>
      </p:sp>
      <p:sp>
        <p:nvSpPr>
          <p:cNvPr id="13" name="TextBox 12"/>
          <p:cNvSpPr txBox="1"/>
          <p:nvPr/>
        </p:nvSpPr>
        <p:spPr>
          <a:xfrm>
            <a:off x="3714744" y="3357562"/>
            <a:ext cx="1857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5. Second </a:t>
            </a:r>
            <a:r>
              <a:rPr lang="it-IT" sz="1200" dirty="0" smtClean="0"/>
              <a:t>gluing</a:t>
            </a:r>
            <a:endParaRPr lang="it-IT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3C27A-AD83-44F5-ACA1-9969185268DC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EBE680-CF44-49AF-861C-D5508DCE1B97}" type="datetime1">
              <a:rPr lang="it-IT" smtClean="0"/>
              <a:t>12/05/2016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S.Lauciani - DWG </a:t>
            </a:r>
            <a:endParaRPr lang="it-IT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32" y="1002893"/>
            <a:ext cx="3136496" cy="23445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238" y="3661736"/>
            <a:ext cx="3141562" cy="23464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002893"/>
            <a:ext cx="3181747" cy="237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91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Interconnection measurements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934EC1-9699-4BCB-9FC1-F56BAB2BA4D9}" type="datetime1">
              <a:rPr lang="it-IT" smtClean="0"/>
              <a:t>12/05/2016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S.Lauciani - DWG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3C27A-AD83-44F5-ACA1-9969185268DC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927" y="1196752"/>
            <a:ext cx="6480720" cy="309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18938"/>
      </p:ext>
    </p:extLst>
  </p:cSld>
  <p:clrMapOvr>
    <a:masterClrMapping/>
  </p:clrMapOvr>
</p:sld>
</file>

<file path=ppt/theme/theme1.xml><?xml version="1.0" encoding="utf-8"?>
<a:theme xmlns:a="http://schemas.openxmlformats.org/drawingml/2006/main" name="PROVA_INF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posal for a new extrude profile design.pptx" id="{EFC7F5CB-8234-4512-99F8-DEF92CA522CD}" vid="{6C8C63A9-5F53-4BAE-A10E-AF42446E65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INFN_ATLAS</Template>
  <TotalTime>22</TotalTime>
  <Words>146</Words>
  <Application>Microsoft Office PowerPoint</Application>
  <PresentationFormat>On-screen Show (4:3)</PresentationFormat>
  <Paragraphs>34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PROVA_INFN</vt:lpstr>
      <vt:lpstr>Interconnection Gluing</vt:lpstr>
      <vt:lpstr>Interconnection design</vt:lpstr>
      <vt:lpstr>Drift interconnections gluing - I</vt:lpstr>
      <vt:lpstr>Drift interconnections gluing - II</vt:lpstr>
      <vt:lpstr>Drift interconnections gluing - III</vt:lpstr>
      <vt:lpstr>Interconnection measurements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Interconnection Gluing</dc:title>
  <dc:creator>S. Lauciani</dc:creator>
  <cp:lastModifiedBy>S. Lauciani</cp:lastModifiedBy>
  <cp:revision>4</cp:revision>
  <dcterms:created xsi:type="dcterms:W3CDTF">2016-05-12T11:52:23Z</dcterms:created>
  <dcterms:modified xsi:type="dcterms:W3CDTF">2016-05-12T12:14:41Z</dcterms:modified>
</cp:coreProperties>
</file>