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9" r:id="rId2"/>
    <p:sldId id="282" r:id="rId3"/>
    <p:sldId id="285" r:id="rId4"/>
    <p:sldId id="28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5" autoAdjust="0"/>
    <p:restoredTop sz="94660"/>
  </p:normalViewPr>
  <p:slideViewPr>
    <p:cSldViewPr>
      <p:cViewPr varScale="1">
        <p:scale>
          <a:sx n="132" d="100"/>
          <a:sy n="132" d="100"/>
        </p:scale>
        <p:origin x="129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3048C-62C1-41F1-86D5-1EE8C51E17C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5C2C4-5596-4FAC-89E7-61E1594BB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961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AFF9E-E7F9-400D-9766-F2365958C9B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77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44606-AB69-4777-9EAC-495E16095A3C}" type="datetimeFigureOut">
              <a:rPr lang="en-GB" smtClean="0"/>
              <a:t>19/05/2016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A1339-F234-4BFC-ABC6-7DE0D0A10B8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1313" y="4731807"/>
            <a:ext cx="2168286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18</a:t>
            </a:r>
            <a:r>
              <a:rPr lang="en-US" sz="1400" b="1" baseline="300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 May 2016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TSG41 Chiller decision v0r1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771800" y="3429000"/>
            <a:ext cx="0" cy="28083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Image result for max planck institute munich 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9187" y="3356992"/>
            <a:ext cx="1872208" cy="1296678"/>
          </a:xfrm>
          <a:prstGeom prst="rect">
            <a:avLst/>
          </a:prstGeom>
          <a:noFill/>
        </p:spPr>
      </p:pic>
      <p:pic>
        <p:nvPicPr>
          <p:cNvPr id="1026" name="Picture 2" descr="C:\Users\jim.WDL\Desktop\WDL logo-ne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5013176"/>
            <a:ext cx="1152128" cy="1028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860032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TSG41 Module Concept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844824"/>
            <a:ext cx="5472608" cy="49253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71600" y="112474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Decision on type of chiller to be used in TSG41 module (air cooled or water cooled)</a:t>
            </a:r>
          </a:p>
        </p:txBody>
      </p:sp>
    </p:spTree>
    <p:extLst>
      <p:ext uri="{BB962C8B-B14F-4D97-AF65-F5344CB8AC3E}">
        <p14:creationId xmlns:p14="http://schemas.microsoft.com/office/powerpoint/2010/main" val="230211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860032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TSG41 Module - Chillers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003790"/>
              </p:ext>
            </p:extLst>
          </p:nvPr>
        </p:nvGraphicFramePr>
        <p:xfrm>
          <a:off x="827584" y="1268760"/>
          <a:ext cx="7488832" cy="4480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xmlns="" val="2231490601"/>
                    </a:ext>
                  </a:extLst>
                </a:gridCol>
                <a:gridCol w="2395466">
                  <a:extLst>
                    <a:ext uri="{9D8B030D-6E8A-4147-A177-3AD203B41FA5}">
                      <a16:colId xmlns:a16="http://schemas.microsoft.com/office/drawing/2014/main" xmlns="" val="54419218"/>
                    </a:ext>
                  </a:extLst>
                </a:gridCol>
                <a:gridCol w="1997022">
                  <a:extLst>
                    <a:ext uri="{9D8B030D-6E8A-4147-A177-3AD203B41FA5}">
                      <a16:colId xmlns:a16="http://schemas.microsoft.com/office/drawing/2014/main" xmlns="" val="1484719074"/>
                    </a:ext>
                  </a:extLst>
                </a:gridCol>
              </a:tblGrid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Huber model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Unichiller-007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Unichiller-012w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48642432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Type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Air cooled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Water cooled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26531976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Cooling power (W @ 15°C)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1200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52801942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Fill (l)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3.8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3.8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877601819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Temperature stability (°C)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±0.5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±0.5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6068913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Size (mm)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350 x 430 x 622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350 x 430 x 622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76926374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Weight (kg)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57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+mn-ea"/>
                        </a:rPr>
                        <a:t>TBC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89511225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Heat output per chiller (kW)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+mn-ea"/>
                        </a:rPr>
                        <a:t>1.26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  <a:ea typeface="+mn-ea"/>
                        </a:rPr>
                        <a:t>2.16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39287191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TSG area</a:t>
                      </a:r>
                      <a:r>
                        <a:rPr lang="en-GB" sz="1800" baseline="0" dirty="0">
                          <a:effectLst/>
                        </a:rPr>
                        <a:t> heating (kW)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2.5kW into air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4.3kW into water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43251972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Approx</a:t>
                      </a:r>
                      <a:r>
                        <a:rPr lang="en-GB" sz="1800" dirty="0">
                          <a:effectLst/>
                        </a:rPr>
                        <a:t> cost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4840 EUR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TBC EUR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189975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044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1356"/>
            <a:ext cx="4860032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TSG41 Module Concept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1124744"/>
            <a:ext cx="7056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Air heating into TSG41 module ‘room’ is 2.5kW –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need to understand if this can be managed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We still currently have a preference for air cooled chillers since: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No additional water system required (simpler)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Air chillers can run unattended (water to water cooled chillers needs to be turned off when chiller not in use)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Chillers are special to accommodate </a:t>
            </a:r>
            <a:r>
              <a:rPr lang="en-GB" sz="2000" dirty="0" err="1">
                <a:solidFill>
                  <a:schemeClr val="bg1">
                    <a:lumMod val="50000"/>
                  </a:schemeClr>
                </a:solidFill>
              </a:rPr>
              <a:t>Galden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(different internal seals required) so lead time needs to be accommodated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2182</TotalTime>
  <Words>196</Words>
  <Application>Microsoft Office PowerPoint</Application>
  <PresentationFormat>On-screen Show (4:3)</PresentationFormat>
  <Paragraphs>46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</dc:creator>
  <cp:lastModifiedBy>Sebastien Elias Bustamante</cp:lastModifiedBy>
  <cp:revision>164</cp:revision>
  <dcterms:created xsi:type="dcterms:W3CDTF">2016-02-09T09:36:51Z</dcterms:created>
  <dcterms:modified xsi:type="dcterms:W3CDTF">2016-05-19T08:34:00Z</dcterms:modified>
</cp:coreProperties>
</file>