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9" r:id="rId2"/>
    <p:sldId id="402" r:id="rId3"/>
    <p:sldId id="419" r:id="rId4"/>
    <p:sldId id="420" r:id="rId5"/>
    <p:sldId id="403" r:id="rId6"/>
    <p:sldId id="418" r:id="rId7"/>
    <p:sldId id="424" r:id="rId8"/>
    <p:sldId id="422" r:id="rId9"/>
  </p:sldIdLst>
  <p:sldSz cx="9144000" cy="6858000" type="screen4x3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4660"/>
  </p:normalViewPr>
  <p:slideViewPr>
    <p:cSldViewPr>
      <p:cViewPr varScale="1">
        <p:scale>
          <a:sx n="90" d="100"/>
          <a:sy n="90" d="100"/>
        </p:scale>
        <p:origin x="165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3048C-62C1-41F1-86D5-1EE8C51E17CC}" type="datetimeFigureOut">
              <a:rPr lang="en-GB" smtClean="0"/>
              <a:t>24/05/2016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5C2C4-5596-4FAC-89E7-61E1594BB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961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AFF9E-E7F9-400D-9766-F2365958C9B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776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24/05/2016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24/05/2016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24/05/2016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24/05/2016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24/05/2016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24/05/2016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24/05/2016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24/05/2016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24/05/2016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24/05/2016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24/05/2016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44606-AB69-4777-9EAC-495E16095A3C}" type="datetimeFigureOut">
              <a:rPr lang="en-GB" smtClean="0"/>
              <a:t>24/05/2016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15816" y="4725144"/>
            <a:ext cx="2887394" cy="7386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21</a:t>
            </a:r>
            <a:r>
              <a:rPr lang="en-US" sz="1400" b="1" baseline="30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st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 May 2016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bg1">
                  <a:lumMod val="50000"/>
                </a:schemeClr>
              </a:solidFill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Beamline components close out v0r1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771800" y="3429000"/>
            <a:ext cx="0" cy="280831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0" name="Picture 2" descr="Image result for max planck institute munich 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187" y="3356992"/>
            <a:ext cx="1872208" cy="1296678"/>
          </a:xfrm>
          <a:prstGeom prst="rect">
            <a:avLst/>
          </a:prstGeom>
          <a:noFill/>
        </p:spPr>
      </p:pic>
      <p:pic>
        <p:nvPicPr>
          <p:cNvPr id="1026" name="Picture 2" descr="C:\Users\jim.WDL\Desktop\WDL logo-new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5013176"/>
            <a:ext cx="1152128" cy="10289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1356"/>
            <a:ext cx="3600000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Current beamline infill piece</a:t>
            </a:r>
          </a:p>
        </p:txBody>
      </p:sp>
      <p:pic>
        <p:nvPicPr>
          <p:cNvPr id="32" name="Picture 6" descr="cid:image004.jpg@01D190EB.44F44AF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325917" cy="570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4067944" y="112856"/>
            <a:ext cx="482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Sections (upstream &amp; downstream) to be updated when vapour sources are ready (August)</a:t>
            </a:r>
          </a:p>
        </p:txBody>
      </p:sp>
    </p:spTree>
    <p:extLst>
      <p:ext uri="{BB962C8B-B14F-4D97-AF65-F5344CB8AC3E}">
        <p14:creationId xmlns:p14="http://schemas.microsoft.com/office/powerpoint/2010/main" val="193155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1356"/>
            <a:ext cx="4320000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Beamline components to be </a:t>
            </a:r>
            <a:r>
              <a:rPr lang="en-GB" b="1" dirty="0">
                <a:solidFill>
                  <a:schemeClr val="bg1"/>
                </a:solidFill>
              </a:rPr>
              <a:t>REUSED</a:t>
            </a:r>
          </a:p>
        </p:txBody>
      </p:sp>
      <p:pic>
        <p:nvPicPr>
          <p:cNvPr id="32" name="Picture 6" descr="cid:image004.jpg@01D190EB.44F44AF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325917" cy="570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95399" y="4301999"/>
            <a:ext cx="208823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VACOM equal cross (X40RS)</a:t>
            </a:r>
          </a:p>
        </p:txBody>
      </p:sp>
      <p:cxnSp>
        <p:nvCxnSpPr>
          <p:cNvPr id="5" name="Straight Arrow Connector 4"/>
          <p:cNvCxnSpPr>
            <a:stCxn id="29" idx="3"/>
          </p:cNvCxnSpPr>
          <p:nvPr/>
        </p:nvCxnSpPr>
        <p:spPr>
          <a:xfrm flipV="1">
            <a:off x="4003146" y="2120611"/>
            <a:ext cx="1072910" cy="9694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97131" y="4360473"/>
            <a:ext cx="20882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CERN sector valve</a:t>
            </a:r>
          </a:p>
        </p:txBody>
      </p:sp>
      <p:cxnSp>
        <p:nvCxnSpPr>
          <p:cNvPr id="11" name="Straight Arrow Connector 10"/>
          <p:cNvCxnSpPr>
            <a:stCxn id="10" idx="0"/>
          </p:cNvCxnSpPr>
          <p:nvPr/>
        </p:nvCxnSpPr>
        <p:spPr>
          <a:xfrm flipH="1" flipV="1">
            <a:off x="5364117" y="2852937"/>
            <a:ext cx="1377130" cy="1507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951830" y="1516876"/>
            <a:ext cx="161118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DN16 angle valve</a:t>
            </a:r>
          </a:p>
        </p:txBody>
      </p:sp>
      <p:cxnSp>
        <p:nvCxnSpPr>
          <p:cNvPr id="17" name="Straight Arrow Connector 16"/>
          <p:cNvCxnSpPr>
            <a:stCxn id="16" idx="1"/>
          </p:cNvCxnSpPr>
          <p:nvPr/>
        </p:nvCxnSpPr>
        <p:spPr>
          <a:xfrm flipH="1">
            <a:off x="5508104" y="1840042"/>
            <a:ext cx="1443726" cy="161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53643" y="436022"/>
            <a:ext cx="161118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Vacuum sensor</a:t>
            </a:r>
          </a:p>
        </p:txBody>
      </p:sp>
      <p:cxnSp>
        <p:nvCxnSpPr>
          <p:cNvPr id="24" name="Straight Arrow Connector 23"/>
          <p:cNvCxnSpPr>
            <a:stCxn id="23" idx="2"/>
          </p:cNvCxnSpPr>
          <p:nvPr/>
        </p:nvCxnSpPr>
        <p:spPr>
          <a:xfrm flipH="1">
            <a:off x="5076056" y="805354"/>
            <a:ext cx="183181" cy="849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48" idx="1"/>
          </p:cNvCxnSpPr>
          <p:nvPr/>
        </p:nvCxnSpPr>
        <p:spPr>
          <a:xfrm flipH="1" flipV="1">
            <a:off x="5364118" y="2175861"/>
            <a:ext cx="1332174" cy="5685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914914" y="2766942"/>
            <a:ext cx="208823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VACOM unequal cross (UX040016RS)</a:t>
            </a:r>
          </a:p>
        </p:txBody>
      </p:sp>
      <p:cxnSp>
        <p:nvCxnSpPr>
          <p:cNvPr id="31" name="Straight Arrow Connector 30"/>
          <p:cNvCxnSpPr>
            <a:stCxn id="2" idx="0"/>
          </p:cNvCxnSpPr>
          <p:nvPr/>
        </p:nvCxnSpPr>
        <p:spPr>
          <a:xfrm flipV="1">
            <a:off x="3639515" y="2564904"/>
            <a:ext cx="1332176" cy="1737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079435" y="5211784"/>
            <a:ext cx="20882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DN40 flange cap</a:t>
            </a:r>
          </a:p>
        </p:txBody>
      </p:sp>
      <p:cxnSp>
        <p:nvCxnSpPr>
          <p:cNvPr id="39" name="Straight Arrow Connector 38"/>
          <p:cNvCxnSpPr>
            <a:stCxn id="36" idx="0"/>
          </p:cNvCxnSpPr>
          <p:nvPr/>
        </p:nvCxnSpPr>
        <p:spPr>
          <a:xfrm flipH="1" flipV="1">
            <a:off x="5085406" y="2624955"/>
            <a:ext cx="38145" cy="25868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373312" y="317998"/>
            <a:ext cx="161118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DN16 CF to KF adaptor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5209700" y="620688"/>
            <a:ext cx="1310082" cy="1499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696292" y="2559703"/>
            <a:ext cx="161118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Vacuum sensor</a:t>
            </a:r>
          </a:p>
        </p:txBody>
      </p:sp>
    </p:spTree>
    <p:extLst>
      <p:ext uri="{BB962C8B-B14F-4D97-AF65-F5344CB8AC3E}">
        <p14:creationId xmlns:p14="http://schemas.microsoft.com/office/powerpoint/2010/main" val="358475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YPASS CIRCUIT.T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624" y="359034"/>
            <a:ext cx="6516216" cy="64883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11666" y="965234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Edge welded bellows DN16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58241" y="5012976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Edge welded bellows DN40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67336" y="290021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Double sided DN40 flange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953339" y="6151964"/>
            <a:ext cx="870181" cy="151628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6479704" y="1549544"/>
            <a:ext cx="864096" cy="918621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535488" y="3260252"/>
            <a:ext cx="792088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607496" y="4196356"/>
            <a:ext cx="506829" cy="81662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823520" y="608588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MPP valve</a:t>
            </a:r>
          </a:p>
        </p:txBody>
      </p:sp>
      <p:pic>
        <p:nvPicPr>
          <p:cNvPr id="17" name="Picture 16" descr="BYPASS CIRCUIT.TIF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151" t="29068" r="41283" b="60675"/>
          <a:stretch/>
        </p:blipFill>
        <p:spPr>
          <a:xfrm rot="5400000">
            <a:off x="3701465" y="1013880"/>
            <a:ext cx="1926680" cy="66555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167336" y="2296638"/>
            <a:ext cx="1698284" cy="5902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BYPASS CIRCUIT.TIF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019" t="31088" r="41375" b="62966"/>
          <a:stretch/>
        </p:blipFill>
        <p:spPr>
          <a:xfrm rot="16200000">
            <a:off x="4522638" y="2256026"/>
            <a:ext cx="300132" cy="385832"/>
          </a:xfrm>
          <a:prstGeom prst="rect">
            <a:avLst/>
          </a:prstGeom>
        </p:spPr>
      </p:pic>
      <p:pic>
        <p:nvPicPr>
          <p:cNvPr id="19" name="Picture 18" descr="BYPASS CIRCUIT.TIF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552" t="31304" r="26650" b="64474"/>
          <a:stretch/>
        </p:blipFill>
        <p:spPr>
          <a:xfrm>
            <a:off x="4588049" y="2393053"/>
            <a:ext cx="314541" cy="27393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801192" y="1426899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DN16 elbow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3" name="Straight Connector 22"/>
          <p:cNvCxnSpPr>
            <a:endCxn id="19" idx="1"/>
          </p:cNvCxnSpPr>
          <p:nvPr/>
        </p:nvCxnSpPr>
        <p:spPr>
          <a:xfrm>
            <a:off x="3521272" y="1798136"/>
            <a:ext cx="1066777" cy="731886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4574715" y="2667373"/>
            <a:ext cx="345900" cy="1532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4577382" y="2386965"/>
            <a:ext cx="333" cy="276597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0" y="251356"/>
            <a:ext cx="4320000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Beamline components </a:t>
            </a:r>
            <a:r>
              <a:rPr lang="en-GB" b="1" dirty="0" smtClean="0">
                <a:solidFill>
                  <a:schemeClr val="bg1"/>
                </a:solidFill>
              </a:rPr>
              <a:t>NEEDED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59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285684"/>
              </p:ext>
            </p:extLst>
          </p:nvPr>
        </p:nvGraphicFramePr>
        <p:xfrm>
          <a:off x="611560" y="2636912"/>
          <a:ext cx="7992887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xmlns="" val="2841634133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xmlns="" val="1474960458"/>
                    </a:ext>
                  </a:extLst>
                </a:gridCol>
                <a:gridCol w="1584175">
                  <a:extLst>
                    <a:ext uri="{9D8B030D-6E8A-4147-A177-3AD203B41FA5}">
                      <a16:colId xmlns:a16="http://schemas.microsoft.com/office/drawing/2014/main" xmlns="" val="681213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VACOM part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 err="1"/>
                        <a:t>Qty</a:t>
                      </a:r>
                      <a:r>
                        <a:rPr lang="en-GB" sz="1800" dirty="0"/>
                        <a:t> (per end)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64277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VACOM BELLOW DN16CF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EWB16R-10-316LNS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xmlns="" val="1737589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VACOM DN40CF EDGE WELDED BELLOW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EWB40R-40-316LNS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xmlns="" val="2311423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VACOM DN40CF DOUBLE SIDED FLANGE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F40D38-316LNS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xmlns="" val="4179693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VACOM DN16CF ELBOW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EL16R-316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31327113"/>
                  </a:ext>
                </a:extLst>
              </a:tr>
            </a:tbl>
          </a:graphicData>
        </a:graphic>
      </p:graphicFrame>
      <p:sp>
        <p:nvSpPr>
          <p:cNvPr id="72" name="TextBox 71"/>
          <p:cNvSpPr txBox="1"/>
          <p:nvPr/>
        </p:nvSpPr>
        <p:spPr>
          <a:xfrm>
            <a:off x="0" y="251356"/>
            <a:ext cx="4320000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Beamline </a:t>
            </a:r>
            <a:r>
              <a:rPr lang="en-GB" dirty="0" smtClean="0">
                <a:solidFill>
                  <a:schemeClr val="bg1"/>
                </a:solidFill>
              </a:rPr>
              <a:t>components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71040" y="4849069"/>
            <a:ext cx="782000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Also need both MPP protection valves (01032-CE44-BDF1) but these have already been purchased (currently in Munich)</a:t>
            </a:r>
            <a:endParaRPr lang="en-GB" b="1" dirty="0"/>
          </a:p>
          <a:p>
            <a:pPr marL="342900" indent="-342900">
              <a:buAutoNum type="arabicParenR"/>
            </a:pPr>
            <a:endParaRPr lang="en-GB" sz="16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078626"/>
            <a:ext cx="76408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Please could the assumptions about component reuse be reviewed and approved in the next week</a:t>
            </a:r>
          </a:p>
          <a:p>
            <a:endParaRPr lang="en-GB" b="1" dirty="0"/>
          </a:p>
          <a:p>
            <a:r>
              <a:rPr lang="en-GB" b="1" dirty="0"/>
              <a:t>WDL will take responsibility for purchasing </a:t>
            </a:r>
            <a:r>
              <a:rPr lang="en-GB" b="1" dirty="0" smtClean="0"/>
              <a:t>the following </a:t>
            </a:r>
            <a:r>
              <a:rPr lang="en-GB" b="1" dirty="0"/>
              <a:t>parts from </a:t>
            </a:r>
            <a:r>
              <a:rPr lang="en-GB" b="1" dirty="0" smtClean="0"/>
              <a:t>VACOM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3009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Box 81"/>
          <p:cNvSpPr txBox="1"/>
          <p:nvPr/>
        </p:nvSpPr>
        <p:spPr>
          <a:xfrm>
            <a:off x="755576" y="1340768"/>
            <a:ext cx="396043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are using a linear positioner </a:t>
            </a:r>
            <a:r>
              <a:rPr lang="en-GB" dirty="0" smtClean="0"/>
              <a:t>(MPPL16-100-H) to </a:t>
            </a:r>
            <a:r>
              <a:rPr lang="en-GB" dirty="0"/>
              <a:t>protect </a:t>
            </a:r>
            <a:r>
              <a:rPr lang="en-GB" dirty="0" smtClean="0"/>
              <a:t>the chamber viewport</a:t>
            </a:r>
            <a:endParaRPr lang="en-GB" dirty="0"/>
          </a:p>
          <a:p>
            <a:endParaRPr lang="en-GB" dirty="0"/>
          </a:p>
          <a:p>
            <a:r>
              <a:rPr lang="en-GB" dirty="0" smtClean="0"/>
              <a:t>The linear positioner is </a:t>
            </a:r>
            <a:r>
              <a:rPr lang="en-GB" b="1" dirty="0" smtClean="0"/>
              <a:t>magnetically</a:t>
            </a:r>
            <a:r>
              <a:rPr lang="en-GB" dirty="0" smtClean="0"/>
              <a:t> coupled</a:t>
            </a:r>
            <a:endParaRPr lang="en-GB" dirty="0"/>
          </a:p>
          <a:p>
            <a:endParaRPr lang="en-GB" b="1" dirty="0" smtClean="0"/>
          </a:p>
          <a:p>
            <a:r>
              <a:rPr lang="en-GB" b="1" dirty="0" smtClean="0"/>
              <a:t>Can it be confirmed that this is OK?</a:t>
            </a:r>
          </a:p>
          <a:p>
            <a:endParaRPr lang="en-GB" b="1" dirty="0"/>
          </a:p>
          <a:p>
            <a:endParaRPr lang="en-GB" b="1" dirty="0" smtClean="0"/>
          </a:p>
          <a:p>
            <a:endParaRPr lang="en-GB" b="1" dirty="0"/>
          </a:p>
          <a:p>
            <a:r>
              <a:rPr lang="en-GB" b="1" dirty="0"/>
              <a:t>WDL will take responsibility for purchasing the following </a:t>
            </a:r>
            <a:r>
              <a:rPr lang="en-GB" b="1" dirty="0" smtClean="0"/>
              <a:t>part</a:t>
            </a:r>
            <a:endParaRPr lang="en-GB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4572000" y="764704"/>
            <a:ext cx="4250644" cy="2246769"/>
            <a:chOff x="3923928" y="1700808"/>
            <a:chExt cx="5040560" cy="266429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l="45572" t="26375" r="16241" b="37203"/>
            <a:stretch/>
          </p:blipFill>
          <p:spPr>
            <a:xfrm>
              <a:off x="3995936" y="1700808"/>
              <a:ext cx="4968552" cy="2664296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3923928" y="1988840"/>
              <a:ext cx="1008112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0" y="251356"/>
            <a:ext cx="5436096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Other beamline components – linear positioner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0539264"/>
              </p:ext>
            </p:extLst>
          </p:nvPr>
        </p:nvGraphicFramePr>
        <p:xfrm>
          <a:off x="5868144" y="3717032"/>
          <a:ext cx="2113127" cy="1830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Acrobat Document" showAsIcon="1" r:id="rId4" imgW="914400" imgH="792360" progId="AcroExch.Document.11">
                  <p:embed/>
                </p:oleObj>
              </mc:Choice>
              <mc:Fallback>
                <p:oleObj name="Acrobat Document" showAsIcon="1" r:id="rId4" imgW="914400" imgH="79236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68144" y="3717032"/>
                        <a:ext cx="2113127" cy="18306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397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3207325"/>
            <a:ext cx="19087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HSR cold trap</a:t>
            </a:r>
          </a:p>
          <a:p>
            <a:pPr algn="ctr"/>
            <a:r>
              <a:rPr lang="en-GB" dirty="0"/>
              <a:t>(on order)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251356"/>
            <a:ext cx="5436096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Other beamline components – vacuum system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03848" y="5755678"/>
            <a:ext cx="244827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Adaptor piece</a:t>
            </a:r>
          </a:p>
          <a:p>
            <a:pPr algn="ctr"/>
            <a:r>
              <a:rPr lang="en-GB" dirty="0"/>
              <a:t>VACOM </a:t>
            </a:r>
            <a:r>
              <a:rPr lang="en-GB" dirty="0" smtClean="0"/>
              <a:t>TA100063R-316</a:t>
            </a:r>
          </a:p>
          <a:p>
            <a:pPr algn="ctr"/>
            <a:r>
              <a:rPr lang="en-GB" b="1" dirty="0" smtClean="0"/>
              <a:t>WDL will purchase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897023" y="1343411"/>
            <a:ext cx="220082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Pumping group (</a:t>
            </a:r>
            <a:r>
              <a:rPr lang="en-GB" dirty="0" smtClean="0"/>
              <a:t>TMP, valve &amp; accessories)</a:t>
            </a:r>
          </a:p>
          <a:p>
            <a:pPr algn="ctr"/>
            <a:r>
              <a:rPr lang="en-GB" b="1" dirty="0" smtClean="0"/>
              <a:t>CERN/MPP to supply</a:t>
            </a:r>
            <a:endParaRPr lang="en-GB" b="1" dirty="0"/>
          </a:p>
        </p:txBody>
      </p:sp>
      <p:grpSp>
        <p:nvGrpSpPr>
          <p:cNvPr id="20" name="Group 19"/>
          <p:cNvGrpSpPr/>
          <p:nvPr/>
        </p:nvGrpSpPr>
        <p:grpSpPr>
          <a:xfrm>
            <a:off x="1547664" y="1162013"/>
            <a:ext cx="5138421" cy="4746759"/>
            <a:chOff x="1547664" y="1162013"/>
            <a:chExt cx="5138421" cy="474675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l="30313" t="15700" r="31494" b="20601"/>
            <a:stretch/>
          </p:blipFill>
          <p:spPr>
            <a:xfrm>
              <a:off x="1789541" y="1162013"/>
              <a:ext cx="4896544" cy="4593665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1547664" y="5445224"/>
              <a:ext cx="468560" cy="463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" name="Straight Arrow Connector 6"/>
          <p:cNvCxnSpPr/>
          <p:nvPr/>
        </p:nvCxnSpPr>
        <p:spPr>
          <a:xfrm>
            <a:off x="1725533" y="3607038"/>
            <a:ext cx="962111" cy="246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0" idx="0"/>
          </p:cNvCxnSpPr>
          <p:nvPr/>
        </p:nvCxnSpPr>
        <p:spPr>
          <a:xfrm flipH="1" flipV="1">
            <a:off x="4215384" y="4453128"/>
            <a:ext cx="212600" cy="1302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427984" y="980728"/>
            <a:ext cx="2322109" cy="4104456"/>
          </a:xfrm>
          <a:prstGeom prst="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flipH="1">
            <a:off x="6485007" y="1805076"/>
            <a:ext cx="412016" cy="215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6656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536" t="3259" r="22583"/>
          <a:stretch/>
        </p:blipFill>
        <p:spPr>
          <a:xfrm>
            <a:off x="3944909" y="1550580"/>
            <a:ext cx="4551742" cy="49240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51356"/>
            <a:ext cx="5436096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Other beamline components – vacuum </a:t>
            </a:r>
            <a:r>
              <a:rPr lang="en-GB" dirty="0" smtClean="0">
                <a:solidFill>
                  <a:schemeClr val="bg1"/>
                </a:solidFill>
              </a:rPr>
              <a:t>trolley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55576" y="1340768"/>
            <a:ext cx="28803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Vacuum trolleys required</a:t>
            </a:r>
          </a:p>
          <a:p>
            <a:r>
              <a:rPr lang="en-GB" b="1" dirty="0"/>
              <a:t>CERN/MPP to supply</a:t>
            </a:r>
          </a:p>
          <a:p>
            <a:endParaRPr lang="en-GB" b="1" dirty="0" smtClean="0"/>
          </a:p>
          <a:p>
            <a:endParaRPr lang="en-GB" b="1" dirty="0"/>
          </a:p>
          <a:p>
            <a:endParaRPr lang="en-GB" b="1" dirty="0" smtClean="0"/>
          </a:p>
          <a:p>
            <a:endParaRPr lang="en-GB" b="1" dirty="0"/>
          </a:p>
          <a:p>
            <a:r>
              <a:rPr lang="en-GB" dirty="0" smtClean="0"/>
              <a:t>All interconnect </a:t>
            </a:r>
            <a:r>
              <a:rPr lang="en-GB" dirty="0" err="1" smtClean="0"/>
              <a:t>flexihoses</a:t>
            </a:r>
            <a:r>
              <a:rPr lang="en-GB" dirty="0" smtClean="0"/>
              <a:t> required for pumping system</a:t>
            </a:r>
          </a:p>
          <a:p>
            <a:r>
              <a:rPr lang="en-GB" b="1" dirty="0" smtClean="0"/>
              <a:t>CERN/MPP </a:t>
            </a:r>
            <a:r>
              <a:rPr lang="en-GB" b="1" dirty="0"/>
              <a:t>to </a:t>
            </a:r>
            <a:r>
              <a:rPr lang="en-GB" b="1" dirty="0" smtClean="0"/>
              <a:t>supply</a:t>
            </a:r>
            <a:endParaRPr lang="en-GB" sz="1600" dirty="0">
              <a:solidFill>
                <a:prstClr val="white">
                  <a:lumMod val="50000"/>
                </a:prstClr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008805" y="1723020"/>
            <a:ext cx="1563195" cy="769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93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2777</TotalTime>
  <Words>263</Words>
  <Application>Microsoft Office PowerPoint</Application>
  <PresentationFormat>On-screen Show (4:3)</PresentationFormat>
  <Paragraphs>68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Office Theme</vt:lpstr>
      <vt:lpstr>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jim</dc:creator>
  <cp:lastModifiedBy>Sebastien Elias Bustamante</cp:lastModifiedBy>
  <cp:revision>255</cp:revision>
  <cp:lastPrinted>2016-02-29T12:23:40Z</cp:lastPrinted>
  <dcterms:created xsi:type="dcterms:W3CDTF">2016-02-09T09:36:51Z</dcterms:created>
  <dcterms:modified xsi:type="dcterms:W3CDTF">2016-05-24T13:34:22Z</dcterms:modified>
</cp:coreProperties>
</file>