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475" y="8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0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6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86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22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7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06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23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60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8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19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23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5D98C-D51B-4D2B-B073-03F1D5BBA849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D2F82-EEF0-43B2-ACE1-E547DA5E7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81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1" dirty="0" smtClean="0"/>
              <a:t>B311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Fixations échelles à câbles</a:t>
            </a:r>
          </a:p>
          <a:p>
            <a:endParaRPr lang="fr-CH" dirty="0"/>
          </a:p>
          <a:p>
            <a:endParaRPr lang="fr-CH" dirty="0" smtClean="0"/>
          </a:p>
          <a:p>
            <a:r>
              <a:rPr lang="fr-CH" sz="1000" dirty="0" smtClean="0"/>
              <a:t>T. CHARVET (EN-EL) – 7 juin 2016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2286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5880" y="320040"/>
            <a:ext cx="518160" cy="601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233160" y="320040"/>
            <a:ext cx="518160" cy="601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1140440" y="320040"/>
            <a:ext cx="518160" cy="601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844040" y="96012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44040" y="284988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751320" y="190500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44040" y="190500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751320" y="96012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751320" y="2849880"/>
            <a:ext cx="438912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9288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7274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22732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44652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890016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751332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53924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135380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0287000" y="670560"/>
            <a:ext cx="91440" cy="24688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v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082290" y="5958840"/>
            <a:ext cx="191262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Portée 5-6 m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874520" y="6149340"/>
            <a:ext cx="10439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572000" y="6149340"/>
            <a:ext cx="15544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58063" y="6488668"/>
            <a:ext cx="2759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Poteaux structure bâtiment</a:t>
            </a:r>
            <a:endParaRPr lang="en-GB" dirty="0"/>
          </a:p>
        </p:txBody>
      </p:sp>
      <p:sp>
        <p:nvSpPr>
          <p:cNvPr id="38" name="Left Brace 37"/>
          <p:cNvSpPr/>
          <p:nvPr/>
        </p:nvSpPr>
        <p:spPr>
          <a:xfrm rot="16200000">
            <a:off x="6170414" y="1129547"/>
            <a:ext cx="643653" cy="1068324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1874520" y="4579739"/>
            <a:ext cx="315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Supports horizontaux à rajouter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2209800" y="3023354"/>
            <a:ext cx="800100" cy="1461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88307" y="4579739"/>
            <a:ext cx="384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Montants en «I» pour fixation consoles</a:t>
            </a:r>
            <a:endParaRPr lang="en-GB" dirty="0"/>
          </a:p>
        </p:txBody>
      </p:sp>
      <p:cxnSp>
        <p:nvCxnSpPr>
          <p:cNvPr id="49" name="Straight Arrow Connector 48"/>
          <p:cNvCxnSpPr>
            <a:stCxn id="48" idx="0"/>
          </p:cNvCxnSpPr>
          <p:nvPr/>
        </p:nvCxnSpPr>
        <p:spPr>
          <a:xfrm flipH="1" flipV="1">
            <a:off x="7567676" y="3192780"/>
            <a:ext cx="1443978" cy="1386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688705" y="3279249"/>
            <a:ext cx="1912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Portée 2 m </a:t>
            </a:r>
          </a:p>
          <a:p>
            <a:pPr algn="ctr"/>
            <a:r>
              <a:rPr lang="fr-CH" dirty="0" smtClean="0"/>
              <a:t>maxi</a:t>
            </a:r>
            <a:endParaRPr lang="en-GB" dirty="0"/>
          </a:p>
        </p:txBody>
      </p:sp>
      <p:cxnSp>
        <p:nvCxnSpPr>
          <p:cNvPr id="53" name="Straight Arrow Connector 52"/>
          <p:cNvCxnSpPr>
            <a:endCxn id="19" idx="2"/>
          </p:cNvCxnSpPr>
          <p:nvPr/>
        </p:nvCxnSpPr>
        <p:spPr>
          <a:xfrm>
            <a:off x="9011654" y="3127774"/>
            <a:ext cx="1321066" cy="116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22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40" grpId="0"/>
      <p:bldP spid="48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087" y="0"/>
            <a:ext cx="6525131" cy="62991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43800" y="3703320"/>
            <a:ext cx="586740" cy="167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5760" y="73152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Supports échelles à câbles :</a:t>
            </a:r>
          </a:p>
          <a:p>
            <a:r>
              <a:rPr lang="fr-CH" dirty="0" smtClean="0"/>
              <a:t>- Montants en «I «pour fixation des consoles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21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61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B311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Thierry Charvet</dc:creator>
  <cp:lastModifiedBy>Thierry Charvet</cp:lastModifiedBy>
  <cp:revision>3</cp:revision>
  <dcterms:created xsi:type="dcterms:W3CDTF">2016-06-07T06:48:04Z</dcterms:created>
  <dcterms:modified xsi:type="dcterms:W3CDTF">2016-06-07T07:02:40Z</dcterms:modified>
</cp:coreProperties>
</file>