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4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7" r:id="rId1"/>
    <p:sldMasterId id="2147483799" r:id="rId2"/>
    <p:sldMasterId id="2147483812" r:id="rId3"/>
    <p:sldMasterId id="2147483834" r:id="rId4"/>
  </p:sldMasterIdLst>
  <p:notesMasterIdLst>
    <p:notesMasterId r:id="rId26"/>
  </p:notesMasterIdLst>
  <p:handoutMasterIdLst>
    <p:handoutMasterId r:id="rId27"/>
  </p:handoutMasterIdLst>
  <p:sldIdLst>
    <p:sldId id="432" r:id="rId5"/>
    <p:sldId id="509" r:id="rId6"/>
    <p:sldId id="508" r:id="rId7"/>
    <p:sldId id="510" r:id="rId8"/>
    <p:sldId id="511" r:id="rId9"/>
    <p:sldId id="512" r:id="rId10"/>
    <p:sldId id="514" r:id="rId11"/>
    <p:sldId id="496" r:id="rId12"/>
    <p:sldId id="482" r:id="rId13"/>
    <p:sldId id="515" r:id="rId14"/>
    <p:sldId id="473" r:id="rId15"/>
    <p:sldId id="519" r:id="rId16"/>
    <p:sldId id="520" r:id="rId17"/>
    <p:sldId id="521" r:id="rId18"/>
    <p:sldId id="498" r:id="rId19"/>
    <p:sldId id="500" r:id="rId20"/>
    <p:sldId id="517" r:id="rId21"/>
    <p:sldId id="518" r:id="rId22"/>
    <p:sldId id="523" r:id="rId23"/>
    <p:sldId id="522" r:id="rId24"/>
    <p:sldId id="507" r:id="rId25"/>
  </p:sldIdLst>
  <p:sldSz cx="9144000" cy="5143500" type="screen16x9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05">
          <p15:clr>
            <a:srgbClr val="A4A3A4"/>
          </p15:clr>
        </p15:guide>
        <p15:guide id="2" pos="302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es" initials="R" lastIdx="2" clrIdx="0"/>
  <p:cmAuthor id="1" name="Maria Touranakou" initials="M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81B9"/>
    <a:srgbClr val="15539C"/>
    <a:srgbClr val="FF0000"/>
    <a:srgbClr val="CC99FF"/>
    <a:srgbClr val="6600CC"/>
    <a:srgbClr val="FFFF66"/>
    <a:srgbClr val="CCFFCC"/>
    <a:srgbClr val="FFCC66"/>
    <a:srgbClr val="FFCC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3" autoAdjust="0"/>
    <p:restoredTop sz="93391" autoAdjust="0"/>
  </p:normalViewPr>
  <p:slideViewPr>
    <p:cSldViewPr>
      <p:cViewPr varScale="1">
        <p:scale>
          <a:sx n="120" d="100"/>
          <a:sy n="120" d="100"/>
        </p:scale>
        <p:origin x="114" y="83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27" d="100"/>
          <a:sy n="127" d="100"/>
        </p:scale>
        <p:origin x="-744" y="-84"/>
      </p:cViewPr>
      <p:guideLst>
        <p:guide orient="horz" pos="2305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C7AE1C-5237-4359-BDEC-55FFB31B2B8D}" type="doc">
      <dgm:prSet loTypeId="urn:microsoft.com/office/officeart/2005/8/layout/arrow2" loCatId="process" qsTypeId="urn:microsoft.com/office/officeart/2005/8/quickstyle/3d2" qsCatId="3D" csTypeId="urn:microsoft.com/office/officeart/2005/8/colors/accent5_1" csCatId="accent5" phldr="1"/>
      <dgm:spPr/>
    </dgm:pt>
    <dgm:pt modelId="{6C51E3A3-BF43-453C-AEDF-7F71DF145CF3}">
      <dgm:prSet phldrT="[Text]" custT="1"/>
      <dgm:spPr>
        <a:xfrm>
          <a:off x="1758835" y="2638429"/>
          <a:ext cx="997703" cy="615388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Set-up 2001</a:t>
          </a:r>
        </a:p>
      </dgm:t>
    </dgm:pt>
    <dgm:pt modelId="{8FE1BA43-35B0-4DA4-AC59-E350C7FB3D65}" type="parTrans" cxnId="{FFC7F44F-3DBC-433B-AA3C-DDC58E8855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ED20AB53-9AE4-4D04-91F0-6FA0F616EB6D}" type="sibTrans" cxnId="{FFC7F44F-3DBC-433B-AA3C-DDC58E8855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750C6DE-F3F0-45AD-91B9-75F291395457}">
      <dgm:prSet phldrT="[Text]" custT="1"/>
      <dgm:spPr>
        <a:xfrm>
          <a:off x="2641004" y="1848843"/>
          <a:ext cx="971458" cy="1532534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2003-2005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640CB5E7-E52C-4B60-B174-6258673B798A}" type="par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7220F898-AF9A-4D7B-A33F-DF8DBA2B7FCD}" type="sib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0B4D028-3774-48ED-8104-928823221899}">
      <dgm:prSet phldrT="[Text]" custT="1"/>
      <dgm:spPr>
        <a:xfrm>
          <a:off x="3612462" y="1325806"/>
          <a:ext cx="1129466" cy="2055571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II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2006-2008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98AD1B87-454C-45B5-B29E-8AB9C86D6AFB}" type="par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229BABCE-A14E-47D0-9748-3AD235E97E83}" type="sib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608248E4-7F7B-451C-B215-03370C45939C}">
      <dgm:prSet phldrT="[Text]" custT="1"/>
      <dgm:spPr>
        <a:xfrm>
          <a:off x="4741929" y="930786"/>
          <a:ext cx="1170432" cy="2450592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III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2009-2011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41B18109-975E-4690-90CA-56ED479C5D87}" type="par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0510731-42D5-4026-A35B-657F11AECA83}" type="sib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7E19C4A-6278-44E7-B8A9-F8D7F1F1B8A0}">
      <dgm:prSet phldrT="[Text]" custT="1"/>
      <dgm:spPr>
        <a:xfrm>
          <a:off x="5912361" y="689384"/>
          <a:ext cx="1170432" cy="2691993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IV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2012-2014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0924754F-F113-4952-B2E5-B8D1FD1A3D2F}" type="par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4F935F2F-75D8-4E19-8BC8-36ACBD15694C}" type="sib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A0D1E64-2467-4A9E-A3B1-4C4D5A28870F}" type="pres">
      <dgm:prSet presAssocID="{39C7AE1C-5237-4359-BDEC-55FFB31B2B8D}" presName="arrowDiagram" presStyleCnt="0">
        <dgm:presLayoutVars>
          <dgm:chMax val="5"/>
          <dgm:dir/>
          <dgm:resizeHandles val="exact"/>
        </dgm:presLayoutVars>
      </dgm:prSet>
      <dgm:spPr/>
    </dgm:pt>
    <dgm:pt modelId="{C9AE6BEA-E9EA-46C0-83D5-549EA3BC9E0A}" type="pres">
      <dgm:prSet presAssocID="{39C7AE1C-5237-4359-BDEC-55FFB31B2B8D}" presName="arrow" presStyleLbl="bgShp" presStyleIdx="0" presStyleCnt="1" custScaleX="89844" custScaleY="69792"/>
      <dgm:spPr>
        <a:xfrm>
          <a:off x="1527806" y="276221"/>
          <a:ext cx="5257814" cy="2552712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rgbClr val="DAEDEF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DAEDEF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DAEDEF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rgbClr val="FFFFFF"/>
          </a:contourClr>
        </a:sp3d>
      </dgm:spPr>
    </dgm:pt>
    <dgm:pt modelId="{522D6712-037E-4F0B-9C64-A2C9ABEF01CB}" type="pres">
      <dgm:prSet presAssocID="{39C7AE1C-5237-4359-BDEC-55FFB31B2B8D}" presName="arrowDiagram5" presStyleCnt="0"/>
      <dgm:spPr/>
    </dgm:pt>
    <dgm:pt modelId="{BF6A595B-B8B0-4E04-BDC6-95EB1EF62650}" type="pres">
      <dgm:prSet presAssocID="{6C51E3A3-BF43-453C-AEDF-7F71DF145CF3}" presName="bullet5a" presStyleLbl="node1" presStyleIdx="0" presStyleCnt="5"/>
      <dgm:spPr>
        <a:xfrm>
          <a:off x="1807071" y="2443569"/>
          <a:ext cx="134599" cy="134599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6ED507DD-EAEF-44D6-BB8F-4BF0E3DC57F1}" type="pres">
      <dgm:prSet presAssocID="{6C51E3A3-BF43-453C-AEDF-7F71DF145CF3}" presName="textBox5a" presStyleLbl="revTx" presStyleIdx="0" presStyleCnt="5" custScaleX="130141" custScaleY="7069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07E92F23-702A-4CFC-9236-F379C9A4438C}" type="pres">
      <dgm:prSet presAssocID="{D750C6DE-F3F0-45AD-91B9-75F291395457}" presName="bullet5b" presStyleLbl="node1" presStyleIdx="1" presStyleCnt="5"/>
      <dgm:spPr>
        <a:xfrm>
          <a:off x="2535665" y="1743504"/>
          <a:ext cx="210677" cy="210677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35DC32FD-F7D2-4239-955D-C3E8F3F94445}" type="pres">
      <dgm:prSet presAssocID="{D750C6DE-F3F0-45AD-91B9-75F291395457}" presName="textBox5b" presStyleLbl="revTx" presStyleIdx="1" presStyleCnt="5" custScaleX="134124" custScaleY="25062" custLinFactNeighborY="-2616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4CAFE4F7-4177-4AB9-9C05-832BD7C2C363}" type="pres">
      <dgm:prSet presAssocID="{D0B4D028-3774-48ED-8104-928823221899}" presName="bullet5c" presStyleLbl="node1" presStyleIdx="2" presStyleCnt="5" custLinFactNeighborX="6122" custLinFactNeighborY="34857"/>
      <dgm:spPr>
        <a:xfrm>
          <a:off x="3472010" y="1185355"/>
          <a:ext cx="280903" cy="280903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134B097D-7F63-4AAB-A43A-8DA156210686}" type="pres">
      <dgm:prSet presAssocID="{D0B4D028-3774-48ED-8104-928823221899}" presName="textBox5c" presStyleLbl="revTx" presStyleIdx="2" presStyleCnt="5" custScaleY="28523" custLinFactNeighborX="-28649" custLinFactNeighborY="-1871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CF52FF8F-57AD-4D27-B31B-99A8D07456DB}" type="pres">
      <dgm:prSet presAssocID="{608248E4-7F7B-451C-B215-03370C45939C}" presName="bullet5d" presStyleLbl="node1" presStyleIdx="3" presStyleCnt="5" custLinFactNeighborX="-63106" custLinFactNeighborY="69253"/>
      <dgm:spPr>
        <a:xfrm>
          <a:off x="4560512" y="749369"/>
          <a:ext cx="362833" cy="362833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D860A9B4-F73F-4F7D-ACCA-0F1670CC3B09}" type="pres">
      <dgm:prSet presAssocID="{608248E4-7F7B-451C-B215-03370C45939C}" presName="textBox5d" presStyleLbl="revTx" presStyleIdx="3" presStyleCnt="5" custScaleY="28293" custLinFactNeighborX="-41915" custLinFactNeighborY="-1537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2BE8C75A-C3AC-47BC-8D81-C777D87F0C8E}" type="pres">
      <dgm:prSet presAssocID="{D7E19C4A-6278-44E7-B8A9-F8D7F1F1B8A0}" presName="bullet5e" presStyleLbl="node1" presStyleIdx="4" presStyleCnt="5" custLinFactNeighborX="-83753" custLinFactNeighborY="64662"/>
      <dgm:spPr>
        <a:xfrm>
          <a:off x="5681201" y="458224"/>
          <a:ext cx="462320" cy="462320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2D59C66B-F753-4E49-8EBC-77A8E546D382}" type="pres">
      <dgm:prSet presAssocID="{D7E19C4A-6278-44E7-B8A9-F8D7F1F1B8A0}" presName="textBox5e" presStyleLbl="revTx" presStyleIdx="4" presStyleCnt="5" custScaleX="152052" custScaleY="27545" custLinFactNeighborX="-34496" custLinFactNeighborY="-1428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</dgm:ptLst>
  <dgm:cxnLst>
    <dgm:cxn modelId="{76046EF7-04E1-4BAA-AD84-7DE95B408370}" type="presOf" srcId="{6C51E3A3-BF43-453C-AEDF-7F71DF145CF3}" destId="{6ED507DD-EAEF-44D6-BB8F-4BF0E3DC57F1}" srcOrd="0" destOrd="0" presId="urn:microsoft.com/office/officeart/2005/8/layout/arrow2"/>
    <dgm:cxn modelId="{CF79D73A-C755-4A09-B10E-07FD94D0A09C}" srcId="{39C7AE1C-5237-4359-BDEC-55FFB31B2B8D}" destId="{608248E4-7F7B-451C-B215-03370C45939C}" srcOrd="3" destOrd="0" parTransId="{41B18109-975E-4690-90CA-56ED479C5D87}" sibTransId="{C0510731-42D5-4026-A35B-657F11AECA83}"/>
    <dgm:cxn modelId="{57AB8820-83B8-4950-8077-0F5453D53900}" type="presOf" srcId="{D0B4D028-3774-48ED-8104-928823221899}" destId="{134B097D-7F63-4AAB-A43A-8DA156210686}" srcOrd="0" destOrd="0" presId="urn:microsoft.com/office/officeart/2005/8/layout/arrow2"/>
    <dgm:cxn modelId="{F07C6786-75CD-465D-91F3-8E13FE80AE4E}" srcId="{39C7AE1C-5237-4359-BDEC-55FFB31B2B8D}" destId="{D7E19C4A-6278-44E7-B8A9-F8D7F1F1B8A0}" srcOrd="4" destOrd="0" parTransId="{0924754F-F113-4952-B2E5-B8D1FD1A3D2F}" sibTransId="{4F935F2F-75D8-4E19-8BC8-36ACBD15694C}"/>
    <dgm:cxn modelId="{21567428-A497-4083-ACD8-4939D030D4C0}" srcId="{39C7AE1C-5237-4359-BDEC-55FFB31B2B8D}" destId="{D750C6DE-F3F0-45AD-91B9-75F291395457}" srcOrd="1" destOrd="0" parTransId="{640CB5E7-E52C-4B60-B174-6258673B798A}" sibTransId="{7220F898-AF9A-4D7B-A33F-DF8DBA2B7FCD}"/>
    <dgm:cxn modelId="{5D8E24B4-F8C4-4D47-B12F-6B68CDA65EB3}" type="presOf" srcId="{39C7AE1C-5237-4359-BDEC-55FFB31B2B8D}" destId="{CA0D1E64-2467-4A9E-A3B1-4C4D5A28870F}" srcOrd="0" destOrd="0" presId="urn:microsoft.com/office/officeart/2005/8/layout/arrow2"/>
    <dgm:cxn modelId="{46FE3B18-D338-4A54-B8D3-BDCCCEC1317C}" type="presOf" srcId="{608248E4-7F7B-451C-B215-03370C45939C}" destId="{D860A9B4-F73F-4F7D-ACCA-0F1670CC3B09}" srcOrd="0" destOrd="0" presId="urn:microsoft.com/office/officeart/2005/8/layout/arrow2"/>
    <dgm:cxn modelId="{FFC7F44F-3DBC-433B-AA3C-DDC58E88559C}" srcId="{39C7AE1C-5237-4359-BDEC-55FFB31B2B8D}" destId="{6C51E3A3-BF43-453C-AEDF-7F71DF145CF3}" srcOrd="0" destOrd="0" parTransId="{8FE1BA43-35B0-4DA4-AC59-E350C7FB3D65}" sibTransId="{ED20AB53-9AE4-4D04-91F0-6FA0F616EB6D}"/>
    <dgm:cxn modelId="{3524FDD1-23E0-469C-A8D4-EB87F572891D}" type="presOf" srcId="{D7E19C4A-6278-44E7-B8A9-F8D7F1F1B8A0}" destId="{2D59C66B-F753-4E49-8EBC-77A8E546D382}" srcOrd="0" destOrd="0" presId="urn:microsoft.com/office/officeart/2005/8/layout/arrow2"/>
    <dgm:cxn modelId="{10CB6032-08A4-4E5D-9BCC-855A070F3071}" srcId="{39C7AE1C-5237-4359-BDEC-55FFB31B2B8D}" destId="{D0B4D028-3774-48ED-8104-928823221899}" srcOrd="2" destOrd="0" parTransId="{98AD1B87-454C-45B5-B29E-8AB9C86D6AFB}" sibTransId="{229BABCE-A14E-47D0-9748-3AD235E97E83}"/>
    <dgm:cxn modelId="{2B87C4E0-3AC4-416D-A1BF-A893A78CEDA0}" type="presOf" srcId="{D750C6DE-F3F0-45AD-91B9-75F291395457}" destId="{35DC32FD-F7D2-4239-955D-C3E8F3F94445}" srcOrd="0" destOrd="0" presId="urn:microsoft.com/office/officeart/2005/8/layout/arrow2"/>
    <dgm:cxn modelId="{FA54237E-FD06-44D8-AC75-1C6189D1D401}" type="presParOf" srcId="{CA0D1E64-2467-4A9E-A3B1-4C4D5A28870F}" destId="{C9AE6BEA-E9EA-46C0-83D5-549EA3BC9E0A}" srcOrd="0" destOrd="0" presId="urn:microsoft.com/office/officeart/2005/8/layout/arrow2"/>
    <dgm:cxn modelId="{E1118C7D-AAFB-4A20-A07A-0E674DAE530F}" type="presParOf" srcId="{CA0D1E64-2467-4A9E-A3B1-4C4D5A28870F}" destId="{522D6712-037E-4F0B-9C64-A2C9ABEF01CB}" srcOrd="1" destOrd="0" presId="urn:microsoft.com/office/officeart/2005/8/layout/arrow2"/>
    <dgm:cxn modelId="{281DBB8C-E084-427C-97A3-AA02BE58A539}" type="presParOf" srcId="{522D6712-037E-4F0B-9C64-A2C9ABEF01CB}" destId="{BF6A595B-B8B0-4E04-BDC6-95EB1EF62650}" srcOrd="0" destOrd="0" presId="urn:microsoft.com/office/officeart/2005/8/layout/arrow2"/>
    <dgm:cxn modelId="{9556D256-B0CA-4133-89EE-C226B80255F7}" type="presParOf" srcId="{522D6712-037E-4F0B-9C64-A2C9ABEF01CB}" destId="{6ED507DD-EAEF-44D6-BB8F-4BF0E3DC57F1}" srcOrd="1" destOrd="0" presId="urn:microsoft.com/office/officeart/2005/8/layout/arrow2"/>
    <dgm:cxn modelId="{7B53AF5D-CF04-4AA3-84E9-588AD7127EC8}" type="presParOf" srcId="{522D6712-037E-4F0B-9C64-A2C9ABEF01CB}" destId="{07E92F23-702A-4CFC-9236-F379C9A4438C}" srcOrd="2" destOrd="0" presId="urn:microsoft.com/office/officeart/2005/8/layout/arrow2"/>
    <dgm:cxn modelId="{59309503-CFB2-4971-A93D-76D4FA13EF7A}" type="presParOf" srcId="{522D6712-037E-4F0B-9C64-A2C9ABEF01CB}" destId="{35DC32FD-F7D2-4239-955D-C3E8F3F94445}" srcOrd="3" destOrd="0" presId="urn:microsoft.com/office/officeart/2005/8/layout/arrow2"/>
    <dgm:cxn modelId="{028FCFCF-3BC5-4213-9A81-9B4C7B1C6B14}" type="presParOf" srcId="{522D6712-037E-4F0B-9C64-A2C9ABEF01CB}" destId="{4CAFE4F7-4177-4AB9-9C05-832BD7C2C363}" srcOrd="4" destOrd="0" presId="urn:microsoft.com/office/officeart/2005/8/layout/arrow2"/>
    <dgm:cxn modelId="{56628502-375B-4C24-AC83-4F49AFDEDDC9}" type="presParOf" srcId="{522D6712-037E-4F0B-9C64-A2C9ABEF01CB}" destId="{134B097D-7F63-4AAB-A43A-8DA156210686}" srcOrd="5" destOrd="0" presId="urn:microsoft.com/office/officeart/2005/8/layout/arrow2"/>
    <dgm:cxn modelId="{594E6A58-1A02-4D2D-A9D0-2FC48BA5898A}" type="presParOf" srcId="{522D6712-037E-4F0B-9C64-A2C9ABEF01CB}" destId="{CF52FF8F-57AD-4D27-B31B-99A8D07456DB}" srcOrd="6" destOrd="0" presId="urn:microsoft.com/office/officeart/2005/8/layout/arrow2"/>
    <dgm:cxn modelId="{5BC9A504-27D7-4947-BCDC-5BEB594A370B}" type="presParOf" srcId="{522D6712-037E-4F0B-9C64-A2C9ABEF01CB}" destId="{D860A9B4-F73F-4F7D-ACCA-0F1670CC3B09}" srcOrd="7" destOrd="0" presId="urn:microsoft.com/office/officeart/2005/8/layout/arrow2"/>
    <dgm:cxn modelId="{0829CA70-5F94-479C-A64F-6C1A1B6315B7}" type="presParOf" srcId="{522D6712-037E-4F0B-9C64-A2C9ABEF01CB}" destId="{2BE8C75A-C3AC-47BC-8D81-C777D87F0C8E}" srcOrd="8" destOrd="0" presId="urn:microsoft.com/office/officeart/2005/8/layout/arrow2"/>
    <dgm:cxn modelId="{722AC52B-297E-4EB4-B70A-65E266735C60}" type="presParOf" srcId="{522D6712-037E-4F0B-9C64-A2C9ABEF01CB}" destId="{2D59C66B-F753-4E49-8EBC-77A8E546D382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6FDEDF-2302-4432-8BCB-47FAB92148BC}" type="doc">
      <dgm:prSet loTypeId="urn:microsoft.com/office/officeart/2005/8/layout/cycle2" loCatId="cycle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11B71584-4D5B-40BA-A2E5-AAC982217986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CERN requirements push the limit</a:t>
          </a:r>
          <a:endParaRPr lang="en-GB" dirty="0"/>
        </a:p>
      </dgm:t>
    </dgm:pt>
    <dgm:pt modelId="{EABA620D-00DC-4231-903E-FDD1C07163F9}" type="parTrans" cxnId="{CF481E41-2834-4FE1-8DEF-5CBF99D89936}">
      <dgm:prSet/>
      <dgm:spPr/>
      <dgm:t>
        <a:bodyPr/>
        <a:lstStyle/>
        <a:p>
          <a:endParaRPr lang="en-GB"/>
        </a:p>
      </dgm:t>
    </dgm:pt>
    <dgm:pt modelId="{E90C2F61-9559-48DB-9A93-66CB1C5493FD}" type="sibTrans" cxnId="{CF481E41-2834-4FE1-8DEF-5CBF99D89936}">
      <dgm:prSet/>
      <dgm:spPr/>
      <dgm:t>
        <a:bodyPr/>
        <a:lstStyle/>
        <a:p>
          <a:endParaRPr lang="en-GB"/>
        </a:p>
      </dgm:t>
    </dgm:pt>
    <dgm:pt modelId="{42196E33-8ED6-449E-B7D0-A743E9848C89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Apply new techniques and technologies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6FF4A820-81A8-459A-9CB7-5EBAB0B34711}" type="parTrans" cxnId="{A1598DE8-70BA-4383-B6EA-91DD6F0FCFD1}">
      <dgm:prSet/>
      <dgm:spPr/>
      <dgm:t>
        <a:bodyPr/>
        <a:lstStyle/>
        <a:p>
          <a:endParaRPr lang="en-GB"/>
        </a:p>
      </dgm:t>
    </dgm:pt>
    <dgm:pt modelId="{D1F069AE-AA83-40E5-8FC9-71446AAF9E23}" type="sibTrans" cxnId="{A1598DE8-70BA-4383-B6EA-91DD6F0FCFD1}">
      <dgm:prSet/>
      <dgm:spPr/>
      <dgm:t>
        <a:bodyPr/>
        <a:lstStyle/>
        <a:p>
          <a:endParaRPr lang="en-GB"/>
        </a:p>
      </dgm:t>
    </dgm:pt>
    <dgm:pt modelId="{26D2D337-3CDB-41D7-948A-A8B7FE30EEF4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Joint development in rapid cycles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4906BA2-229C-4665-8EC5-0A453F97D708}" type="parTrans" cxnId="{FCF7F996-D76B-487D-AFDD-0709596EF3D2}">
      <dgm:prSet/>
      <dgm:spPr/>
      <dgm:t>
        <a:bodyPr/>
        <a:lstStyle/>
        <a:p>
          <a:endParaRPr lang="en-GB"/>
        </a:p>
      </dgm:t>
    </dgm:pt>
    <dgm:pt modelId="{8482ED8E-2B46-4DDB-A82A-4911DC8F8BC5}" type="sibTrans" cxnId="{FCF7F996-D76B-487D-AFDD-0709596EF3D2}">
      <dgm:prSet/>
      <dgm:spPr/>
      <dgm:t>
        <a:bodyPr/>
        <a:lstStyle/>
        <a:p>
          <a:endParaRPr lang="en-GB"/>
        </a:p>
      </dgm:t>
    </dgm:pt>
    <dgm:pt modelId="{23FC3C51-71D7-473F-AF06-E0C9A2689995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Test prototypes in CERN environment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B0B9BEE-4B1D-4867-BD63-816F46354428}" type="parTrans" cxnId="{EF6FCA6F-F36F-488F-A4D0-EB63114C0537}">
      <dgm:prSet/>
      <dgm:spPr/>
      <dgm:t>
        <a:bodyPr/>
        <a:lstStyle/>
        <a:p>
          <a:endParaRPr lang="en-GB"/>
        </a:p>
      </dgm:t>
    </dgm:pt>
    <dgm:pt modelId="{C64AAE0C-ADCA-4E6D-84BB-0C082034C509}" type="sibTrans" cxnId="{EF6FCA6F-F36F-488F-A4D0-EB63114C0537}">
      <dgm:prSet/>
      <dgm:spPr/>
      <dgm:t>
        <a:bodyPr/>
        <a:lstStyle/>
        <a:p>
          <a:endParaRPr lang="en-GB"/>
        </a:p>
      </dgm:t>
    </dgm:pt>
    <dgm:pt modelId="{D3605700-EB02-4C3D-A57F-D3BD800AEDB5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Produce advanced products and services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85BC3A04-941C-4749-A999-84B764734E60}" type="parTrans" cxnId="{30AFE5FC-23F4-475A-B028-B3301BF6E7BA}">
      <dgm:prSet/>
      <dgm:spPr/>
      <dgm:t>
        <a:bodyPr/>
        <a:lstStyle/>
        <a:p>
          <a:endParaRPr lang="en-GB"/>
        </a:p>
      </dgm:t>
    </dgm:pt>
    <dgm:pt modelId="{9C1419CE-4F6B-4F59-A47E-1A9043B2ECD0}" type="sibTrans" cxnId="{30AFE5FC-23F4-475A-B028-B3301BF6E7BA}">
      <dgm:prSet/>
      <dgm:spPr/>
      <dgm:t>
        <a:bodyPr/>
        <a:lstStyle/>
        <a:p>
          <a:endParaRPr lang="en-GB"/>
        </a:p>
      </dgm:t>
    </dgm:pt>
    <dgm:pt modelId="{3FB1E1E9-D74A-47A4-8876-C60B2B36D854}" type="pres">
      <dgm:prSet presAssocID="{9B6FDEDF-2302-4432-8BCB-47FAB92148B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C5FAB17-AEE9-432D-9F56-F33CE9C13AC6}" type="pres">
      <dgm:prSet presAssocID="{11B71584-4D5B-40BA-A2E5-AAC98221798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0F19D8-792B-4BD2-8C8E-C59D0AE034F2}" type="pres">
      <dgm:prSet presAssocID="{E90C2F61-9559-48DB-9A93-66CB1C5493FD}" presName="sibTrans" presStyleLbl="sibTrans2D1" presStyleIdx="0" presStyleCnt="5"/>
      <dgm:spPr/>
      <dgm:t>
        <a:bodyPr/>
        <a:lstStyle/>
        <a:p>
          <a:endParaRPr lang="en-GB"/>
        </a:p>
      </dgm:t>
    </dgm:pt>
    <dgm:pt modelId="{4D91E4C4-D40B-46D7-A7CE-003203A85235}" type="pres">
      <dgm:prSet presAssocID="{E90C2F61-9559-48DB-9A93-66CB1C5493FD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7390AF69-C33F-46BF-BDF0-7960CB66C566}" type="pres">
      <dgm:prSet presAssocID="{42196E33-8ED6-449E-B7D0-A743E9848C89}" presName="node" presStyleLbl="node1" presStyleIdx="1" presStyleCnt="5" custRadScaleRad="119186" custRadScaleInc="70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2C3CBD-97A1-4011-9216-8171B3507965}" type="pres">
      <dgm:prSet presAssocID="{D1F069AE-AA83-40E5-8FC9-71446AAF9E23}" presName="sibTrans" presStyleLbl="sibTrans2D1" presStyleIdx="1" presStyleCnt="5"/>
      <dgm:spPr/>
      <dgm:t>
        <a:bodyPr/>
        <a:lstStyle/>
        <a:p>
          <a:endParaRPr lang="en-GB"/>
        </a:p>
      </dgm:t>
    </dgm:pt>
    <dgm:pt modelId="{A830A311-D6AB-407F-A920-55AEAEE94942}" type="pres">
      <dgm:prSet presAssocID="{D1F069AE-AA83-40E5-8FC9-71446AAF9E23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20D0FC91-C6DF-48FD-AB8B-BFDDD45E3C29}" type="pres">
      <dgm:prSet presAssocID="{26D2D337-3CDB-41D7-948A-A8B7FE30EEF4}" presName="node" presStyleLbl="node1" presStyleIdx="2" presStyleCnt="5" custRadScaleRad="80673" custRadScaleInc="-279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19040F-29B4-433A-BE59-A45A31FF5741}" type="pres">
      <dgm:prSet presAssocID="{8482ED8E-2B46-4DDB-A82A-4911DC8F8BC5}" presName="sibTrans" presStyleLbl="sibTrans2D1" presStyleIdx="2" presStyleCnt="5"/>
      <dgm:spPr/>
      <dgm:t>
        <a:bodyPr/>
        <a:lstStyle/>
        <a:p>
          <a:endParaRPr lang="en-GB"/>
        </a:p>
      </dgm:t>
    </dgm:pt>
    <dgm:pt modelId="{45BBF821-6869-46AC-90A5-7E1E399A5194}" type="pres">
      <dgm:prSet presAssocID="{8482ED8E-2B46-4DDB-A82A-4911DC8F8BC5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E5B9CCDF-F5C2-4054-AAA7-A6D3E3554CEF}" type="pres">
      <dgm:prSet presAssocID="{23FC3C51-71D7-473F-AF06-E0C9A2689995}" presName="node" presStyleLbl="node1" presStyleIdx="3" presStyleCnt="5" custRadScaleRad="78841" custRadScaleInc="243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13AF3F-7C50-4EBE-B545-6EBB68AF1041}" type="pres">
      <dgm:prSet presAssocID="{C64AAE0C-ADCA-4E6D-84BB-0C082034C509}" presName="sibTrans" presStyleLbl="sibTrans2D1" presStyleIdx="3" presStyleCnt="5"/>
      <dgm:spPr/>
      <dgm:t>
        <a:bodyPr/>
        <a:lstStyle/>
        <a:p>
          <a:endParaRPr lang="en-GB"/>
        </a:p>
      </dgm:t>
    </dgm:pt>
    <dgm:pt modelId="{3EF8B73B-1256-43B3-A8A9-74D7109B75B8}" type="pres">
      <dgm:prSet presAssocID="{C64AAE0C-ADCA-4E6D-84BB-0C082034C509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10457B1B-F97B-4A6F-A6C9-F656A4721C3E}" type="pres">
      <dgm:prSet presAssocID="{D3605700-EB02-4C3D-A57F-D3BD800AEDB5}" presName="node" presStyleLbl="node1" presStyleIdx="4" presStyleCnt="5" custRadScaleRad="121684" custRadScaleInc="-79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F60AA9-5C09-45C1-B20C-F3ED18204944}" type="pres">
      <dgm:prSet presAssocID="{9C1419CE-4F6B-4F59-A47E-1A9043B2ECD0}" presName="sibTrans" presStyleLbl="sibTrans2D1" presStyleIdx="4" presStyleCnt="5"/>
      <dgm:spPr/>
      <dgm:t>
        <a:bodyPr/>
        <a:lstStyle/>
        <a:p>
          <a:endParaRPr lang="en-GB"/>
        </a:p>
      </dgm:t>
    </dgm:pt>
    <dgm:pt modelId="{51C6BECF-A4B7-45AA-B3D7-B786FEFB888D}" type="pres">
      <dgm:prSet presAssocID="{9C1419CE-4F6B-4F59-A47E-1A9043B2ECD0}" presName="connectorText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9FCF9D9C-0BB3-4DA3-921D-22BE5FAE4C44}" type="presOf" srcId="{9B6FDEDF-2302-4432-8BCB-47FAB92148BC}" destId="{3FB1E1E9-D74A-47A4-8876-C60B2B36D854}" srcOrd="0" destOrd="0" presId="urn:microsoft.com/office/officeart/2005/8/layout/cycle2"/>
    <dgm:cxn modelId="{FCF7F996-D76B-487D-AFDD-0709596EF3D2}" srcId="{9B6FDEDF-2302-4432-8BCB-47FAB92148BC}" destId="{26D2D337-3CDB-41D7-948A-A8B7FE30EEF4}" srcOrd="2" destOrd="0" parTransId="{94906BA2-229C-4665-8EC5-0A453F97D708}" sibTransId="{8482ED8E-2B46-4DDB-A82A-4911DC8F8BC5}"/>
    <dgm:cxn modelId="{EF6FCA6F-F36F-488F-A4D0-EB63114C0537}" srcId="{9B6FDEDF-2302-4432-8BCB-47FAB92148BC}" destId="{23FC3C51-71D7-473F-AF06-E0C9A2689995}" srcOrd="3" destOrd="0" parTransId="{9B0B9BEE-4B1D-4867-BD63-816F46354428}" sibTransId="{C64AAE0C-ADCA-4E6D-84BB-0C082034C509}"/>
    <dgm:cxn modelId="{AC42E3EC-17DF-415E-9075-A10F0D7E261C}" type="presOf" srcId="{8482ED8E-2B46-4DDB-A82A-4911DC8F8BC5}" destId="{45BBF821-6869-46AC-90A5-7E1E399A5194}" srcOrd="1" destOrd="0" presId="urn:microsoft.com/office/officeart/2005/8/layout/cycle2"/>
    <dgm:cxn modelId="{6A11D7B5-BF01-4BF7-9787-F09BE124BE4E}" type="presOf" srcId="{23FC3C51-71D7-473F-AF06-E0C9A2689995}" destId="{E5B9CCDF-F5C2-4054-AAA7-A6D3E3554CEF}" srcOrd="0" destOrd="0" presId="urn:microsoft.com/office/officeart/2005/8/layout/cycle2"/>
    <dgm:cxn modelId="{A1598DE8-70BA-4383-B6EA-91DD6F0FCFD1}" srcId="{9B6FDEDF-2302-4432-8BCB-47FAB92148BC}" destId="{42196E33-8ED6-449E-B7D0-A743E9848C89}" srcOrd="1" destOrd="0" parTransId="{6FF4A820-81A8-459A-9CB7-5EBAB0B34711}" sibTransId="{D1F069AE-AA83-40E5-8FC9-71446AAF9E23}"/>
    <dgm:cxn modelId="{5A7D8F2D-3290-4E19-9EA5-F1D9EBBB372A}" type="presOf" srcId="{26D2D337-3CDB-41D7-948A-A8B7FE30EEF4}" destId="{20D0FC91-C6DF-48FD-AB8B-BFDDD45E3C29}" srcOrd="0" destOrd="0" presId="urn:microsoft.com/office/officeart/2005/8/layout/cycle2"/>
    <dgm:cxn modelId="{92F106E5-434F-4777-B800-D8DA4C29DCE0}" type="presOf" srcId="{9C1419CE-4F6B-4F59-A47E-1A9043B2ECD0}" destId="{51C6BECF-A4B7-45AA-B3D7-B786FEFB888D}" srcOrd="1" destOrd="0" presId="urn:microsoft.com/office/officeart/2005/8/layout/cycle2"/>
    <dgm:cxn modelId="{CF481E41-2834-4FE1-8DEF-5CBF99D89936}" srcId="{9B6FDEDF-2302-4432-8BCB-47FAB92148BC}" destId="{11B71584-4D5B-40BA-A2E5-AAC982217986}" srcOrd="0" destOrd="0" parTransId="{EABA620D-00DC-4231-903E-FDD1C07163F9}" sibTransId="{E90C2F61-9559-48DB-9A93-66CB1C5493FD}"/>
    <dgm:cxn modelId="{CA4B5FC0-E1C3-4366-9358-636F54771FD0}" type="presOf" srcId="{9C1419CE-4F6B-4F59-A47E-1A9043B2ECD0}" destId="{60F60AA9-5C09-45C1-B20C-F3ED18204944}" srcOrd="0" destOrd="0" presId="urn:microsoft.com/office/officeart/2005/8/layout/cycle2"/>
    <dgm:cxn modelId="{88DDA92E-0C18-4950-AADE-9AB1ABD5D433}" type="presOf" srcId="{D1F069AE-AA83-40E5-8FC9-71446AAF9E23}" destId="{A62C3CBD-97A1-4011-9216-8171B3507965}" srcOrd="0" destOrd="0" presId="urn:microsoft.com/office/officeart/2005/8/layout/cycle2"/>
    <dgm:cxn modelId="{A5E81C27-B8A0-4E5C-B513-A64913900620}" type="presOf" srcId="{E90C2F61-9559-48DB-9A93-66CB1C5493FD}" destId="{4D91E4C4-D40B-46D7-A7CE-003203A85235}" srcOrd="1" destOrd="0" presId="urn:microsoft.com/office/officeart/2005/8/layout/cycle2"/>
    <dgm:cxn modelId="{FD5831C8-B5C5-48B9-9D05-69363F05D561}" type="presOf" srcId="{42196E33-8ED6-449E-B7D0-A743E9848C89}" destId="{7390AF69-C33F-46BF-BDF0-7960CB66C566}" srcOrd="0" destOrd="0" presId="urn:microsoft.com/office/officeart/2005/8/layout/cycle2"/>
    <dgm:cxn modelId="{A848E2F0-A50F-41CF-A3EA-C46C987DB571}" type="presOf" srcId="{D3605700-EB02-4C3D-A57F-D3BD800AEDB5}" destId="{10457B1B-F97B-4A6F-A6C9-F656A4721C3E}" srcOrd="0" destOrd="0" presId="urn:microsoft.com/office/officeart/2005/8/layout/cycle2"/>
    <dgm:cxn modelId="{FB20B69F-EFC7-42F4-91C1-96DDD539605E}" type="presOf" srcId="{E90C2F61-9559-48DB-9A93-66CB1C5493FD}" destId="{390F19D8-792B-4BD2-8C8E-C59D0AE034F2}" srcOrd="0" destOrd="0" presId="urn:microsoft.com/office/officeart/2005/8/layout/cycle2"/>
    <dgm:cxn modelId="{9006CEBA-BE35-43EB-976E-1A87CFCCDB95}" type="presOf" srcId="{C64AAE0C-ADCA-4E6D-84BB-0C082034C509}" destId="{3EF8B73B-1256-43B3-A8A9-74D7109B75B8}" srcOrd="1" destOrd="0" presId="urn:microsoft.com/office/officeart/2005/8/layout/cycle2"/>
    <dgm:cxn modelId="{30AFE5FC-23F4-475A-B028-B3301BF6E7BA}" srcId="{9B6FDEDF-2302-4432-8BCB-47FAB92148BC}" destId="{D3605700-EB02-4C3D-A57F-D3BD800AEDB5}" srcOrd="4" destOrd="0" parTransId="{85BC3A04-941C-4749-A999-84B764734E60}" sibTransId="{9C1419CE-4F6B-4F59-A47E-1A9043B2ECD0}"/>
    <dgm:cxn modelId="{2EB6EA88-872F-4AAF-9DA0-90EBDCF4F81F}" type="presOf" srcId="{8482ED8E-2B46-4DDB-A82A-4911DC8F8BC5}" destId="{C819040F-29B4-433A-BE59-A45A31FF5741}" srcOrd="0" destOrd="0" presId="urn:microsoft.com/office/officeart/2005/8/layout/cycle2"/>
    <dgm:cxn modelId="{C342DB85-4E77-4D6A-A0D4-F907D443DEE3}" type="presOf" srcId="{11B71584-4D5B-40BA-A2E5-AAC982217986}" destId="{DC5FAB17-AEE9-432D-9F56-F33CE9C13AC6}" srcOrd="0" destOrd="0" presId="urn:microsoft.com/office/officeart/2005/8/layout/cycle2"/>
    <dgm:cxn modelId="{18766F3F-EB01-4A12-866D-FED638919C49}" type="presOf" srcId="{D1F069AE-AA83-40E5-8FC9-71446AAF9E23}" destId="{A830A311-D6AB-407F-A920-55AEAEE94942}" srcOrd="1" destOrd="0" presId="urn:microsoft.com/office/officeart/2005/8/layout/cycle2"/>
    <dgm:cxn modelId="{E016AA41-8A90-4AB4-BF46-9E6CB0D51F51}" type="presOf" srcId="{C64AAE0C-ADCA-4E6D-84BB-0C082034C509}" destId="{5913AF3F-7C50-4EBE-B545-6EBB68AF1041}" srcOrd="0" destOrd="0" presId="urn:microsoft.com/office/officeart/2005/8/layout/cycle2"/>
    <dgm:cxn modelId="{DD444EE5-9FDC-4305-B7BC-09FA0D33D781}" type="presParOf" srcId="{3FB1E1E9-D74A-47A4-8876-C60B2B36D854}" destId="{DC5FAB17-AEE9-432D-9F56-F33CE9C13AC6}" srcOrd="0" destOrd="0" presId="urn:microsoft.com/office/officeart/2005/8/layout/cycle2"/>
    <dgm:cxn modelId="{9297D2EF-252C-4744-9AB5-9C9180868130}" type="presParOf" srcId="{3FB1E1E9-D74A-47A4-8876-C60B2B36D854}" destId="{390F19D8-792B-4BD2-8C8E-C59D0AE034F2}" srcOrd="1" destOrd="0" presId="urn:microsoft.com/office/officeart/2005/8/layout/cycle2"/>
    <dgm:cxn modelId="{EE79D610-D91D-4794-ACD8-AA921539F4AD}" type="presParOf" srcId="{390F19D8-792B-4BD2-8C8E-C59D0AE034F2}" destId="{4D91E4C4-D40B-46D7-A7CE-003203A85235}" srcOrd="0" destOrd="0" presId="urn:microsoft.com/office/officeart/2005/8/layout/cycle2"/>
    <dgm:cxn modelId="{674C28DD-F94F-40C3-8869-D71F0D471CDB}" type="presParOf" srcId="{3FB1E1E9-D74A-47A4-8876-C60B2B36D854}" destId="{7390AF69-C33F-46BF-BDF0-7960CB66C566}" srcOrd="2" destOrd="0" presId="urn:microsoft.com/office/officeart/2005/8/layout/cycle2"/>
    <dgm:cxn modelId="{5CBDFDD8-1E74-411F-A012-B618E8D5FCF3}" type="presParOf" srcId="{3FB1E1E9-D74A-47A4-8876-C60B2B36D854}" destId="{A62C3CBD-97A1-4011-9216-8171B3507965}" srcOrd="3" destOrd="0" presId="urn:microsoft.com/office/officeart/2005/8/layout/cycle2"/>
    <dgm:cxn modelId="{71012270-1B86-4377-8A3F-AE0C6CCD545A}" type="presParOf" srcId="{A62C3CBD-97A1-4011-9216-8171B3507965}" destId="{A830A311-D6AB-407F-A920-55AEAEE94942}" srcOrd="0" destOrd="0" presId="urn:microsoft.com/office/officeart/2005/8/layout/cycle2"/>
    <dgm:cxn modelId="{60062E07-D92C-427D-8F0C-A1518FDED846}" type="presParOf" srcId="{3FB1E1E9-D74A-47A4-8876-C60B2B36D854}" destId="{20D0FC91-C6DF-48FD-AB8B-BFDDD45E3C29}" srcOrd="4" destOrd="0" presId="urn:microsoft.com/office/officeart/2005/8/layout/cycle2"/>
    <dgm:cxn modelId="{CF7E8B97-9454-44BA-A7B3-688724433BE3}" type="presParOf" srcId="{3FB1E1E9-D74A-47A4-8876-C60B2B36D854}" destId="{C819040F-29B4-433A-BE59-A45A31FF5741}" srcOrd="5" destOrd="0" presId="urn:microsoft.com/office/officeart/2005/8/layout/cycle2"/>
    <dgm:cxn modelId="{377B3F7D-AAAD-4C0A-BB07-19A4892B08DE}" type="presParOf" srcId="{C819040F-29B4-433A-BE59-A45A31FF5741}" destId="{45BBF821-6869-46AC-90A5-7E1E399A5194}" srcOrd="0" destOrd="0" presId="urn:microsoft.com/office/officeart/2005/8/layout/cycle2"/>
    <dgm:cxn modelId="{463B0606-582E-4073-BD8D-8527363BBFD1}" type="presParOf" srcId="{3FB1E1E9-D74A-47A4-8876-C60B2B36D854}" destId="{E5B9CCDF-F5C2-4054-AAA7-A6D3E3554CEF}" srcOrd="6" destOrd="0" presId="urn:microsoft.com/office/officeart/2005/8/layout/cycle2"/>
    <dgm:cxn modelId="{E2818DA8-8184-4D8B-926D-60406BC9CC61}" type="presParOf" srcId="{3FB1E1E9-D74A-47A4-8876-C60B2B36D854}" destId="{5913AF3F-7C50-4EBE-B545-6EBB68AF1041}" srcOrd="7" destOrd="0" presId="urn:microsoft.com/office/officeart/2005/8/layout/cycle2"/>
    <dgm:cxn modelId="{604E0740-1659-4F49-9FBD-36CDA2FF9E86}" type="presParOf" srcId="{5913AF3F-7C50-4EBE-B545-6EBB68AF1041}" destId="{3EF8B73B-1256-43B3-A8A9-74D7109B75B8}" srcOrd="0" destOrd="0" presId="urn:microsoft.com/office/officeart/2005/8/layout/cycle2"/>
    <dgm:cxn modelId="{26CFF6F2-DE16-4B9A-99C3-EC1BE201BC38}" type="presParOf" srcId="{3FB1E1E9-D74A-47A4-8876-C60B2B36D854}" destId="{10457B1B-F97B-4A6F-A6C9-F656A4721C3E}" srcOrd="8" destOrd="0" presId="urn:microsoft.com/office/officeart/2005/8/layout/cycle2"/>
    <dgm:cxn modelId="{69DB2C86-C81E-4264-82DA-D40361A88B23}" type="presParOf" srcId="{3FB1E1E9-D74A-47A4-8876-C60B2B36D854}" destId="{60F60AA9-5C09-45C1-B20C-F3ED18204944}" srcOrd="9" destOrd="0" presId="urn:microsoft.com/office/officeart/2005/8/layout/cycle2"/>
    <dgm:cxn modelId="{6DBA4556-38E1-423E-9C4B-D1ED2D04C6B8}" type="presParOf" srcId="{60F60AA9-5C09-45C1-B20C-F3ED18204944}" destId="{51C6BECF-A4B7-45AA-B3D7-B786FEFB888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C7AE1C-5237-4359-BDEC-55FFB31B2B8D}" type="doc">
      <dgm:prSet loTypeId="urn:microsoft.com/office/officeart/2005/8/layout/arrow2" loCatId="process" qsTypeId="urn:microsoft.com/office/officeart/2005/8/quickstyle/3d2" qsCatId="3D" csTypeId="urn:microsoft.com/office/officeart/2005/8/colors/accent5_1" csCatId="accent5" phldr="1"/>
      <dgm:spPr/>
    </dgm:pt>
    <dgm:pt modelId="{6C51E3A3-BF43-453C-AEDF-7F71DF145CF3}">
      <dgm:prSet phldrT="[Text]" custT="1"/>
      <dgm:spPr>
        <a:xfrm>
          <a:off x="1758835" y="2638429"/>
          <a:ext cx="997703" cy="615388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Set-up 2001</a:t>
          </a:r>
        </a:p>
      </dgm:t>
    </dgm:pt>
    <dgm:pt modelId="{8FE1BA43-35B0-4DA4-AC59-E350C7FB3D65}" type="parTrans" cxnId="{FFC7F44F-3DBC-433B-AA3C-DDC58E8855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ED20AB53-9AE4-4D04-91F0-6FA0F616EB6D}" type="sibTrans" cxnId="{FFC7F44F-3DBC-433B-AA3C-DDC58E8855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750C6DE-F3F0-45AD-91B9-75F291395457}">
      <dgm:prSet phldrT="[Text]" custT="1"/>
      <dgm:spPr>
        <a:xfrm>
          <a:off x="2641004" y="1848843"/>
          <a:ext cx="971458" cy="1532534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2003-2005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640CB5E7-E52C-4B60-B174-6258673B798A}" type="par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7220F898-AF9A-4D7B-A33F-DF8DBA2B7FCD}" type="sib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0B4D028-3774-48ED-8104-928823221899}">
      <dgm:prSet phldrT="[Text]" custT="1"/>
      <dgm:spPr>
        <a:xfrm>
          <a:off x="3612462" y="1325806"/>
          <a:ext cx="1129466" cy="2055571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II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2006-2008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98AD1B87-454C-45B5-B29E-8AB9C86D6AFB}" type="par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229BABCE-A14E-47D0-9748-3AD235E97E83}" type="sib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608248E4-7F7B-451C-B215-03370C45939C}">
      <dgm:prSet phldrT="[Text]" custT="1"/>
      <dgm:spPr>
        <a:xfrm>
          <a:off x="4741929" y="930786"/>
          <a:ext cx="1170432" cy="2450592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III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2009-2011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41B18109-975E-4690-90CA-56ED479C5D87}" type="par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0510731-42D5-4026-A35B-657F11AECA83}" type="sib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7E19C4A-6278-44E7-B8A9-F8D7F1F1B8A0}">
      <dgm:prSet phldrT="[Text]" custT="1"/>
      <dgm:spPr>
        <a:xfrm>
          <a:off x="5912361" y="689384"/>
          <a:ext cx="1170432" cy="2691993"/>
        </a:xfrm>
        <a:noFill/>
        <a:ln>
          <a:noFill/>
        </a:ln>
        <a:effectLst/>
      </dgm:spPr>
      <dgm:t>
        <a:bodyPr/>
        <a:lstStyle/>
        <a:p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Phase IV</a:t>
          </a:r>
          <a:b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</a:br>
          <a:r>
            <a:rPr lang="en-US" sz="1400" dirty="0" smtClean="0">
              <a:solidFill>
                <a:srgbClr val="000000">
                  <a:lumMod val="50000"/>
                  <a:lumOff val="50000"/>
                </a:srgbClr>
              </a:solidFill>
              <a:latin typeface="+mj-lt"/>
              <a:ea typeface="+mn-ea"/>
              <a:cs typeface="+mn-cs"/>
            </a:rPr>
            <a:t>2012-2014</a:t>
          </a:r>
          <a:endParaRPr lang="en-GB" sz="1400" dirty="0">
            <a:solidFill>
              <a:srgbClr val="000000">
                <a:lumMod val="50000"/>
                <a:lumOff val="50000"/>
              </a:srgbClr>
            </a:solidFill>
            <a:latin typeface="+mj-lt"/>
            <a:ea typeface="+mn-ea"/>
            <a:cs typeface="+mn-cs"/>
          </a:endParaRPr>
        </a:p>
      </dgm:t>
    </dgm:pt>
    <dgm:pt modelId="{0924754F-F113-4952-B2E5-B8D1FD1A3D2F}" type="par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4F935F2F-75D8-4E19-8BC8-36ACBD15694C}" type="sib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A0D1E64-2467-4A9E-A3B1-4C4D5A28870F}" type="pres">
      <dgm:prSet presAssocID="{39C7AE1C-5237-4359-BDEC-55FFB31B2B8D}" presName="arrowDiagram" presStyleCnt="0">
        <dgm:presLayoutVars>
          <dgm:chMax val="5"/>
          <dgm:dir/>
          <dgm:resizeHandles val="exact"/>
        </dgm:presLayoutVars>
      </dgm:prSet>
      <dgm:spPr/>
    </dgm:pt>
    <dgm:pt modelId="{C9AE6BEA-E9EA-46C0-83D5-549EA3BC9E0A}" type="pres">
      <dgm:prSet presAssocID="{39C7AE1C-5237-4359-BDEC-55FFB31B2B8D}" presName="arrow" presStyleLbl="bgShp" presStyleIdx="0" presStyleCnt="1" custScaleX="89844" custScaleY="69792"/>
      <dgm:spPr>
        <a:xfrm>
          <a:off x="1527806" y="276221"/>
          <a:ext cx="5257814" cy="2552712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rgbClr val="DAEDEF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DAEDEF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DAEDEF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rgbClr val="FFFFFF"/>
          </a:contourClr>
        </a:sp3d>
      </dgm:spPr>
    </dgm:pt>
    <dgm:pt modelId="{522D6712-037E-4F0B-9C64-A2C9ABEF01CB}" type="pres">
      <dgm:prSet presAssocID="{39C7AE1C-5237-4359-BDEC-55FFB31B2B8D}" presName="arrowDiagram5" presStyleCnt="0"/>
      <dgm:spPr/>
    </dgm:pt>
    <dgm:pt modelId="{BF6A595B-B8B0-4E04-BDC6-95EB1EF62650}" type="pres">
      <dgm:prSet presAssocID="{6C51E3A3-BF43-453C-AEDF-7F71DF145CF3}" presName="bullet5a" presStyleLbl="node1" presStyleIdx="0" presStyleCnt="5"/>
      <dgm:spPr>
        <a:xfrm>
          <a:off x="1807071" y="2443569"/>
          <a:ext cx="134599" cy="134599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6ED507DD-EAEF-44D6-BB8F-4BF0E3DC57F1}" type="pres">
      <dgm:prSet presAssocID="{6C51E3A3-BF43-453C-AEDF-7F71DF145CF3}" presName="textBox5a" presStyleLbl="revTx" presStyleIdx="0" presStyleCnt="5" custScaleX="130141" custScaleY="70693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07E92F23-702A-4CFC-9236-F379C9A4438C}" type="pres">
      <dgm:prSet presAssocID="{D750C6DE-F3F0-45AD-91B9-75F291395457}" presName="bullet5b" presStyleLbl="node1" presStyleIdx="1" presStyleCnt="5"/>
      <dgm:spPr>
        <a:xfrm>
          <a:off x="2535665" y="1743504"/>
          <a:ext cx="210677" cy="210677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35DC32FD-F7D2-4239-955D-C3E8F3F94445}" type="pres">
      <dgm:prSet presAssocID="{D750C6DE-F3F0-45AD-91B9-75F291395457}" presName="textBox5b" presStyleLbl="revTx" presStyleIdx="1" presStyleCnt="5" custScaleX="134124" custScaleY="25062" custLinFactNeighborY="-2616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4CAFE4F7-4177-4AB9-9C05-832BD7C2C363}" type="pres">
      <dgm:prSet presAssocID="{D0B4D028-3774-48ED-8104-928823221899}" presName="bullet5c" presStyleLbl="node1" presStyleIdx="2" presStyleCnt="5" custLinFactNeighborX="6122" custLinFactNeighborY="34857"/>
      <dgm:spPr>
        <a:xfrm>
          <a:off x="3472010" y="1185355"/>
          <a:ext cx="280903" cy="280903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134B097D-7F63-4AAB-A43A-8DA156210686}" type="pres">
      <dgm:prSet presAssocID="{D0B4D028-3774-48ED-8104-928823221899}" presName="textBox5c" presStyleLbl="revTx" presStyleIdx="2" presStyleCnt="5" custScaleY="28523" custLinFactNeighborX="-28649" custLinFactNeighborY="-1871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CF52FF8F-57AD-4D27-B31B-99A8D07456DB}" type="pres">
      <dgm:prSet presAssocID="{608248E4-7F7B-451C-B215-03370C45939C}" presName="bullet5d" presStyleLbl="node1" presStyleIdx="3" presStyleCnt="5" custLinFactNeighborX="-63106" custLinFactNeighborY="69253"/>
      <dgm:spPr>
        <a:xfrm>
          <a:off x="4560512" y="749369"/>
          <a:ext cx="362833" cy="362833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D860A9B4-F73F-4F7D-ACCA-0F1670CC3B09}" type="pres">
      <dgm:prSet presAssocID="{608248E4-7F7B-451C-B215-03370C45939C}" presName="textBox5d" presStyleLbl="revTx" presStyleIdx="3" presStyleCnt="5" custScaleY="28293" custLinFactNeighborX="-41915" custLinFactNeighborY="-15376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  <dgm:pt modelId="{2BE8C75A-C3AC-47BC-8D81-C777D87F0C8E}" type="pres">
      <dgm:prSet presAssocID="{D7E19C4A-6278-44E7-B8A9-F8D7F1F1B8A0}" presName="bullet5e" presStyleLbl="node1" presStyleIdx="4" presStyleCnt="5" custLinFactNeighborX="-83753" custLinFactNeighborY="64662"/>
      <dgm:spPr>
        <a:xfrm>
          <a:off x="5681201" y="458224"/>
          <a:ext cx="462320" cy="462320"/>
        </a:xfrm>
        <a:prstGeom prst="ellipse">
          <a:avLst/>
        </a:prstGeom>
        <a:gradFill rotWithShape="0">
          <a:gsLst>
            <a:gs pos="0">
              <a:srgbClr val="FFFFFF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FFFFF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FFFFF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gm:spPr>
    </dgm:pt>
    <dgm:pt modelId="{2D59C66B-F753-4E49-8EBC-77A8E546D382}" type="pres">
      <dgm:prSet presAssocID="{D7E19C4A-6278-44E7-B8A9-F8D7F1F1B8A0}" presName="textBox5e" presStyleLbl="revTx" presStyleIdx="4" presStyleCnt="5" custScaleX="152052" custScaleY="27545" custLinFactNeighborX="-34496" custLinFactNeighborY="-14287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GB"/>
        </a:p>
      </dgm:t>
    </dgm:pt>
  </dgm:ptLst>
  <dgm:cxnLst>
    <dgm:cxn modelId="{AE3DE391-4C82-4C35-9175-3E064F6C2A0B}" type="presOf" srcId="{D0B4D028-3774-48ED-8104-928823221899}" destId="{134B097D-7F63-4AAB-A43A-8DA156210686}" srcOrd="0" destOrd="0" presId="urn:microsoft.com/office/officeart/2005/8/layout/arrow2"/>
    <dgm:cxn modelId="{CF79D73A-C755-4A09-B10E-07FD94D0A09C}" srcId="{39C7AE1C-5237-4359-BDEC-55FFB31B2B8D}" destId="{608248E4-7F7B-451C-B215-03370C45939C}" srcOrd="3" destOrd="0" parTransId="{41B18109-975E-4690-90CA-56ED479C5D87}" sibTransId="{C0510731-42D5-4026-A35B-657F11AECA83}"/>
    <dgm:cxn modelId="{F07C6786-75CD-465D-91F3-8E13FE80AE4E}" srcId="{39C7AE1C-5237-4359-BDEC-55FFB31B2B8D}" destId="{D7E19C4A-6278-44E7-B8A9-F8D7F1F1B8A0}" srcOrd="4" destOrd="0" parTransId="{0924754F-F113-4952-B2E5-B8D1FD1A3D2F}" sibTransId="{4F935F2F-75D8-4E19-8BC8-36ACBD15694C}"/>
    <dgm:cxn modelId="{91B7CBC8-88E8-4372-B47E-02CADC8E0EB1}" type="presOf" srcId="{39C7AE1C-5237-4359-BDEC-55FFB31B2B8D}" destId="{CA0D1E64-2467-4A9E-A3B1-4C4D5A28870F}" srcOrd="0" destOrd="0" presId="urn:microsoft.com/office/officeart/2005/8/layout/arrow2"/>
    <dgm:cxn modelId="{3BD36844-FA76-4EEF-9957-96AB174BD0DE}" type="presOf" srcId="{D7E19C4A-6278-44E7-B8A9-F8D7F1F1B8A0}" destId="{2D59C66B-F753-4E49-8EBC-77A8E546D382}" srcOrd="0" destOrd="0" presId="urn:microsoft.com/office/officeart/2005/8/layout/arrow2"/>
    <dgm:cxn modelId="{21567428-A497-4083-ACD8-4939D030D4C0}" srcId="{39C7AE1C-5237-4359-BDEC-55FFB31B2B8D}" destId="{D750C6DE-F3F0-45AD-91B9-75F291395457}" srcOrd="1" destOrd="0" parTransId="{640CB5E7-E52C-4B60-B174-6258673B798A}" sibTransId="{7220F898-AF9A-4D7B-A33F-DF8DBA2B7FCD}"/>
    <dgm:cxn modelId="{D65C3CFB-76EE-4258-84F2-3714076784EF}" type="presOf" srcId="{6C51E3A3-BF43-453C-AEDF-7F71DF145CF3}" destId="{6ED507DD-EAEF-44D6-BB8F-4BF0E3DC57F1}" srcOrd="0" destOrd="0" presId="urn:microsoft.com/office/officeart/2005/8/layout/arrow2"/>
    <dgm:cxn modelId="{FFC7F44F-3DBC-433B-AA3C-DDC58E88559C}" srcId="{39C7AE1C-5237-4359-BDEC-55FFB31B2B8D}" destId="{6C51E3A3-BF43-453C-AEDF-7F71DF145CF3}" srcOrd="0" destOrd="0" parTransId="{8FE1BA43-35B0-4DA4-AC59-E350C7FB3D65}" sibTransId="{ED20AB53-9AE4-4D04-91F0-6FA0F616EB6D}"/>
    <dgm:cxn modelId="{F9418955-1024-4277-BC89-E9091934DF95}" type="presOf" srcId="{D750C6DE-F3F0-45AD-91B9-75F291395457}" destId="{35DC32FD-F7D2-4239-955D-C3E8F3F94445}" srcOrd="0" destOrd="0" presId="urn:microsoft.com/office/officeart/2005/8/layout/arrow2"/>
    <dgm:cxn modelId="{10CB6032-08A4-4E5D-9BCC-855A070F3071}" srcId="{39C7AE1C-5237-4359-BDEC-55FFB31B2B8D}" destId="{D0B4D028-3774-48ED-8104-928823221899}" srcOrd="2" destOrd="0" parTransId="{98AD1B87-454C-45B5-B29E-8AB9C86D6AFB}" sibTransId="{229BABCE-A14E-47D0-9748-3AD235E97E83}"/>
    <dgm:cxn modelId="{A0D7B48E-3373-4D7F-8681-662E013651BF}" type="presOf" srcId="{608248E4-7F7B-451C-B215-03370C45939C}" destId="{D860A9B4-F73F-4F7D-ACCA-0F1670CC3B09}" srcOrd="0" destOrd="0" presId="urn:microsoft.com/office/officeart/2005/8/layout/arrow2"/>
    <dgm:cxn modelId="{E966B584-7175-4214-BD93-D28CBF1D89C4}" type="presParOf" srcId="{CA0D1E64-2467-4A9E-A3B1-4C4D5A28870F}" destId="{C9AE6BEA-E9EA-46C0-83D5-549EA3BC9E0A}" srcOrd="0" destOrd="0" presId="urn:microsoft.com/office/officeart/2005/8/layout/arrow2"/>
    <dgm:cxn modelId="{CF6E0AF8-3181-4E3B-8B69-3513E0DC69F3}" type="presParOf" srcId="{CA0D1E64-2467-4A9E-A3B1-4C4D5A28870F}" destId="{522D6712-037E-4F0B-9C64-A2C9ABEF01CB}" srcOrd="1" destOrd="0" presId="urn:microsoft.com/office/officeart/2005/8/layout/arrow2"/>
    <dgm:cxn modelId="{B70842AB-B059-4C86-B449-1FCD1082C290}" type="presParOf" srcId="{522D6712-037E-4F0B-9C64-A2C9ABEF01CB}" destId="{BF6A595B-B8B0-4E04-BDC6-95EB1EF62650}" srcOrd="0" destOrd="0" presId="urn:microsoft.com/office/officeart/2005/8/layout/arrow2"/>
    <dgm:cxn modelId="{8F73B08B-7B9A-4788-8F09-B2F42FD85638}" type="presParOf" srcId="{522D6712-037E-4F0B-9C64-A2C9ABEF01CB}" destId="{6ED507DD-EAEF-44D6-BB8F-4BF0E3DC57F1}" srcOrd="1" destOrd="0" presId="urn:microsoft.com/office/officeart/2005/8/layout/arrow2"/>
    <dgm:cxn modelId="{C6F5FBFB-E529-48F8-BE78-B2284ADDF48F}" type="presParOf" srcId="{522D6712-037E-4F0B-9C64-A2C9ABEF01CB}" destId="{07E92F23-702A-4CFC-9236-F379C9A4438C}" srcOrd="2" destOrd="0" presId="urn:microsoft.com/office/officeart/2005/8/layout/arrow2"/>
    <dgm:cxn modelId="{CE85BD0F-29A4-432B-800E-E8AFA125D941}" type="presParOf" srcId="{522D6712-037E-4F0B-9C64-A2C9ABEF01CB}" destId="{35DC32FD-F7D2-4239-955D-C3E8F3F94445}" srcOrd="3" destOrd="0" presId="urn:microsoft.com/office/officeart/2005/8/layout/arrow2"/>
    <dgm:cxn modelId="{1B48406E-0325-47F3-8C74-E0A2A0A206A3}" type="presParOf" srcId="{522D6712-037E-4F0B-9C64-A2C9ABEF01CB}" destId="{4CAFE4F7-4177-4AB9-9C05-832BD7C2C363}" srcOrd="4" destOrd="0" presId="urn:microsoft.com/office/officeart/2005/8/layout/arrow2"/>
    <dgm:cxn modelId="{8F60CFE8-6AE3-4A74-A9F3-BA193567800D}" type="presParOf" srcId="{522D6712-037E-4F0B-9C64-A2C9ABEF01CB}" destId="{134B097D-7F63-4AAB-A43A-8DA156210686}" srcOrd="5" destOrd="0" presId="urn:microsoft.com/office/officeart/2005/8/layout/arrow2"/>
    <dgm:cxn modelId="{713FAE2D-CEB0-44FA-B269-3E315C484373}" type="presParOf" srcId="{522D6712-037E-4F0B-9C64-A2C9ABEF01CB}" destId="{CF52FF8F-57AD-4D27-B31B-99A8D07456DB}" srcOrd="6" destOrd="0" presId="urn:microsoft.com/office/officeart/2005/8/layout/arrow2"/>
    <dgm:cxn modelId="{6D34D272-6033-4BD6-9502-487708348AA0}" type="presParOf" srcId="{522D6712-037E-4F0B-9C64-A2C9ABEF01CB}" destId="{D860A9B4-F73F-4F7D-ACCA-0F1670CC3B09}" srcOrd="7" destOrd="0" presId="urn:microsoft.com/office/officeart/2005/8/layout/arrow2"/>
    <dgm:cxn modelId="{3915261C-7286-486F-A767-CFD28BA94C45}" type="presParOf" srcId="{522D6712-037E-4F0B-9C64-A2C9ABEF01CB}" destId="{2BE8C75A-C3AC-47BC-8D81-C777D87F0C8E}" srcOrd="8" destOrd="0" presId="urn:microsoft.com/office/officeart/2005/8/layout/arrow2"/>
    <dgm:cxn modelId="{B2F27649-3B1C-41D3-8701-BAA840074B0A}" type="presParOf" srcId="{522D6712-037E-4F0B-9C64-A2C9ABEF01CB}" destId="{2D59C66B-F753-4E49-8EBC-77A8E546D382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6FDEDF-2302-4432-8BCB-47FAB92148BC}" type="doc">
      <dgm:prSet loTypeId="urn:microsoft.com/office/officeart/2005/8/layout/cycle2" loCatId="cycle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11B71584-4D5B-40BA-A2E5-AAC982217986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CERN requirements push the limit</a:t>
          </a:r>
          <a:endParaRPr lang="en-GB" dirty="0"/>
        </a:p>
      </dgm:t>
    </dgm:pt>
    <dgm:pt modelId="{EABA620D-00DC-4231-903E-FDD1C07163F9}" type="parTrans" cxnId="{CF481E41-2834-4FE1-8DEF-5CBF99D89936}">
      <dgm:prSet/>
      <dgm:spPr/>
      <dgm:t>
        <a:bodyPr/>
        <a:lstStyle/>
        <a:p>
          <a:endParaRPr lang="en-GB"/>
        </a:p>
      </dgm:t>
    </dgm:pt>
    <dgm:pt modelId="{E90C2F61-9559-48DB-9A93-66CB1C5493FD}" type="sibTrans" cxnId="{CF481E41-2834-4FE1-8DEF-5CBF99D89936}">
      <dgm:prSet/>
      <dgm:spPr/>
      <dgm:t>
        <a:bodyPr/>
        <a:lstStyle/>
        <a:p>
          <a:endParaRPr lang="en-GB"/>
        </a:p>
      </dgm:t>
    </dgm:pt>
    <dgm:pt modelId="{42196E33-8ED6-449E-B7D0-A743E9848C89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Apply new techniques and technologies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6FF4A820-81A8-459A-9CB7-5EBAB0B34711}" type="parTrans" cxnId="{A1598DE8-70BA-4383-B6EA-91DD6F0FCFD1}">
      <dgm:prSet/>
      <dgm:spPr/>
      <dgm:t>
        <a:bodyPr/>
        <a:lstStyle/>
        <a:p>
          <a:endParaRPr lang="en-GB"/>
        </a:p>
      </dgm:t>
    </dgm:pt>
    <dgm:pt modelId="{D1F069AE-AA83-40E5-8FC9-71446AAF9E23}" type="sibTrans" cxnId="{A1598DE8-70BA-4383-B6EA-91DD6F0FCFD1}">
      <dgm:prSet/>
      <dgm:spPr/>
      <dgm:t>
        <a:bodyPr/>
        <a:lstStyle/>
        <a:p>
          <a:endParaRPr lang="en-GB"/>
        </a:p>
      </dgm:t>
    </dgm:pt>
    <dgm:pt modelId="{26D2D337-3CDB-41D7-948A-A8B7FE30EEF4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Joint development in rapid cycles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4906BA2-229C-4665-8EC5-0A453F97D708}" type="parTrans" cxnId="{FCF7F996-D76B-487D-AFDD-0709596EF3D2}">
      <dgm:prSet/>
      <dgm:spPr/>
      <dgm:t>
        <a:bodyPr/>
        <a:lstStyle/>
        <a:p>
          <a:endParaRPr lang="en-GB"/>
        </a:p>
      </dgm:t>
    </dgm:pt>
    <dgm:pt modelId="{8482ED8E-2B46-4DDB-A82A-4911DC8F8BC5}" type="sibTrans" cxnId="{FCF7F996-D76B-487D-AFDD-0709596EF3D2}">
      <dgm:prSet/>
      <dgm:spPr/>
      <dgm:t>
        <a:bodyPr/>
        <a:lstStyle/>
        <a:p>
          <a:endParaRPr lang="en-GB"/>
        </a:p>
      </dgm:t>
    </dgm:pt>
    <dgm:pt modelId="{23FC3C51-71D7-473F-AF06-E0C9A2689995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Test prototypes in CERN environment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9B0B9BEE-4B1D-4867-BD63-816F46354428}" type="parTrans" cxnId="{EF6FCA6F-F36F-488F-A4D0-EB63114C0537}">
      <dgm:prSet/>
      <dgm:spPr/>
      <dgm:t>
        <a:bodyPr/>
        <a:lstStyle/>
        <a:p>
          <a:endParaRPr lang="en-GB"/>
        </a:p>
      </dgm:t>
    </dgm:pt>
    <dgm:pt modelId="{C64AAE0C-ADCA-4E6D-84BB-0C082034C509}" type="sibTrans" cxnId="{EF6FCA6F-F36F-488F-A4D0-EB63114C0537}">
      <dgm:prSet/>
      <dgm:spPr/>
      <dgm:t>
        <a:bodyPr/>
        <a:lstStyle/>
        <a:p>
          <a:endParaRPr lang="en-GB"/>
        </a:p>
      </dgm:t>
    </dgm:pt>
    <dgm:pt modelId="{D3605700-EB02-4C3D-A57F-D3BD800AEDB5}">
      <dgm:prSet phldrT="[Text]"/>
      <dgm:spPr/>
      <dgm:t>
        <a:bodyPr/>
        <a:lstStyle/>
        <a:p>
          <a:r>
            <a:rPr lang="en-US" b="1" dirty="0" smtClean="0">
              <a:latin typeface="Arial" pitchFamily="34" charset="0"/>
              <a:cs typeface="Arial" pitchFamily="34" charset="0"/>
            </a:rPr>
            <a:t>Produce advanced products and services</a:t>
          </a:r>
          <a:endParaRPr lang="en-GB" b="1" dirty="0">
            <a:latin typeface="Arial" pitchFamily="34" charset="0"/>
            <a:cs typeface="Arial" pitchFamily="34" charset="0"/>
          </a:endParaRPr>
        </a:p>
      </dgm:t>
    </dgm:pt>
    <dgm:pt modelId="{85BC3A04-941C-4749-A999-84B764734E60}" type="parTrans" cxnId="{30AFE5FC-23F4-475A-B028-B3301BF6E7BA}">
      <dgm:prSet/>
      <dgm:spPr/>
      <dgm:t>
        <a:bodyPr/>
        <a:lstStyle/>
        <a:p>
          <a:endParaRPr lang="en-GB"/>
        </a:p>
      </dgm:t>
    </dgm:pt>
    <dgm:pt modelId="{9C1419CE-4F6B-4F59-A47E-1A9043B2ECD0}" type="sibTrans" cxnId="{30AFE5FC-23F4-475A-B028-B3301BF6E7BA}">
      <dgm:prSet/>
      <dgm:spPr/>
      <dgm:t>
        <a:bodyPr/>
        <a:lstStyle/>
        <a:p>
          <a:endParaRPr lang="en-GB"/>
        </a:p>
      </dgm:t>
    </dgm:pt>
    <dgm:pt modelId="{3FB1E1E9-D74A-47A4-8876-C60B2B36D854}" type="pres">
      <dgm:prSet presAssocID="{9B6FDEDF-2302-4432-8BCB-47FAB92148B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C5FAB17-AEE9-432D-9F56-F33CE9C13AC6}" type="pres">
      <dgm:prSet presAssocID="{11B71584-4D5B-40BA-A2E5-AAC98221798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0F19D8-792B-4BD2-8C8E-C59D0AE034F2}" type="pres">
      <dgm:prSet presAssocID="{E90C2F61-9559-48DB-9A93-66CB1C5493FD}" presName="sibTrans" presStyleLbl="sibTrans2D1" presStyleIdx="0" presStyleCnt="5"/>
      <dgm:spPr/>
      <dgm:t>
        <a:bodyPr/>
        <a:lstStyle/>
        <a:p>
          <a:endParaRPr lang="en-GB"/>
        </a:p>
      </dgm:t>
    </dgm:pt>
    <dgm:pt modelId="{4D91E4C4-D40B-46D7-A7CE-003203A85235}" type="pres">
      <dgm:prSet presAssocID="{E90C2F61-9559-48DB-9A93-66CB1C5493FD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7390AF69-C33F-46BF-BDF0-7960CB66C566}" type="pres">
      <dgm:prSet presAssocID="{42196E33-8ED6-449E-B7D0-A743E9848C89}" presName="node" presStyleLbl="node1" presStyleIdx="1" presStyleCnt="5" custRadScaleRad="119186" custRadScaleInc="70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2C3CBD-97A1-4011-9216-8171B3507965}" type="pres">
      <dgm:prSet presAssocID="{D1F069AE-AA83-40E5-8FC9-71446AAF9E23}" presName="sibTrans" presStyleLbl="sibTrans2D1" presStyleIdx="1" presStyleCnt="5"/>
      <dgm:spPr/>
      <dgm:t>
        <a:bodyPr/>
        <a:lstStyle/>
        <a:p>
          <a:endParaRPr lang="en-GB"/>
        </a:p>
      </dgm:t>
    </dgm:pt>
    <dgm:pt modelId="{A830A311-D6AB-407F-A920-55AEAEE94942}" type="pres">
      <dgm:prSet presAssocID="{D1F069AE-AA83-40E5-8FC9-71446AAF9E23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20D0FC91-C6DF-48FD-AB8B-BFDDD45E3C29}" type="pres">
      <dgm:prSet presAssocID="{26D2D337-3CDB-41D7-948A-A8B7FE30EEF4}" presName="node" presStyleLbl="node1" presStyleIdx="2" presStyleCnt="5" custRadScaleRad="80673" custRadScaleInc="-279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19040F-29B4-433A-BE59-A45A31FF5741}" type="pres">
      <dgm:prSet presAssocID="{8482ED8E-2B46-4DDB-A82A-4911DC8F8BC5}" presName="sibTrans" presStyleLbl="sibTrans2D1" presStyleIdx="2" presStyleCnt="5"/>
      <dgm:spPr/>
      <dgm:t>
        <a:bodyPr/>
        <a:lstStyle/>
        <a:p>
          <a:endParaRPr lang="en-GB"/>
        </a:p>
      </dgm:t>
    </dgm:pt>
    <dgm:pt modelId="{45BBF821-6869-46AC-90A5-7E1E399A5194}" type="pres">
      <dgm:prSet presAssocID="{8482ED8E-2B46-4DDB-A82A-4911DC8F8BC5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E5B9CCDF-F5C2-4054-AAA7-A6D3E3554CEF}" type="pres">
      <dgm:prSet presAssocID="{23FC3C51-71D7-473F-AF06-E0C9A2689995}" presName="node" presStyleLbl="node1" presStyleIdx="3" presStyleCnt="5" custRadScaleRad="78841" custRadScaleInc="2430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13AF3F-7C50-4EBE-B545-6EBB68AF1041}" type="pres">
      <dgm:prSet presAssocID="{C64AAE0C-ADCA-4E6D-84BB-0C082034C509}" presName="sibTrans" presStyleLbl="sibTrans2D1" presStyleIdx="3" presStyleCnt="5"/>
      <dgm:spPr/>
      <dgm:t>
        <a:bodyPr/>
        <a:lstStyle/>
        <a:p>
          <a:endParaRPr lang="en-GB"/>
        </a:p>
      </dgm:t>
    </dgm:pt>
    <dgm:pt modelId="{3EF8B73B-1256-43B3-A8A9-74D7109B75B8}" type="pres">
      <dgm:prSet presAssocID="{C64AAE0C-ADCA-4E6D-84BB-0C082034C509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10457B1B-F97B-4A6F-A6C9-F656A4721C3E}" type="pres">
      <dgm:prSet presAssocID="{D3605700-EB02-4C3D-A57F-D3BD800AEDB5}" presName="node" presStyleLbl="node1" presStyleIdx="4" presStyleCnt="5" custRadScaleRad="121684" custRadScaleInc="-79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0F60AA9-5C09-45C1-B20C-F3ED18204944}" type="pres">
      <dgm:prSet presAssocID="{9C1419CE-4F6B-4F59-A47E-1A9043B2ECD0}" presName="sibTrans" presStyleLbl="sibTrans2D1" presStyleIdx="4" presStyleCnt="5"/>
      <dgm:spPr/>
      <dgm:t>
        <a:bodyPr/>
        <a:lstStyle/>
        <a:p>
          <a:endParaRPr lang="en-GB"/>
        </a:p>
      </dgm:t>
    </dgm:pt>
    <dgm:pt modelId="{51C6BECF-A4B7-45AA-B3D7-B786FEFB888D}" type="pres">
      <dgm:prSet presAssocID="{9C1419CE-4F6B-4F59-A47E-1A9043B2ECD0}" presName="connectorText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73645BEA-39DE-4F4A-8696-111423AF9C36}" type="presOf" srcId="{D1F069AE-AA83-40E5-8FC9-71446AAF9E23}" destId="{A62C3CBD-97A1-4011-9216-8171B3507965}" srcOrd="0" destOrd="0" presId="urn:microsoft.com/office/officeart/2005/8/layout/cycle2"/>
    <dgm:cxn modelId="{890DD41D-EF5A-4F42-9BE0-943F19760E9B}" type="presOf" srcId="{E90C2F61-9559-48DB-9A93-66CB1C5493FD}" destId="{390F19D8-792B-4BD2-8C8E-C59D0AE034F2}" srcOrd="0" destOrd="0" presId="urn:microsoft.com/office/officeart/2005/8/layout/cycle2"/>
    <dgm:cxn modelId="{EF6FCA6F-F36F-488F-A4D0-EB63114C0537}" srcId="{9B6FDEDF-2302-4432-8BCB-47FAB92148BC}" destId="{23FC3C51-71D7-473F-AF06-E0C9A2689995}" srcOrd="3" destOrd="0" parTransId="{9B0B9BEE-4B1D-4867-BD63-816F46354428}" sibTransId="{C64AAE0C-ADCA-4E6D-84BB-0C082034C509}"/>
    <dgm:cxn modelId="{30AFE5FC-23F4-475A-B028-B3301BF6E7BA}" srcId="{9B6FDEDF-2302-4432-8BCB-47FAB92148BC}" destId="{D3605700-EB02-4C3D-A57F-D3BD800AEDB5}" srcOrd="4" destOrd="0" parTransId="{85BC3A04-941C-4749-A999-84B764734E60}" sibTransId="{9C1419CE-4F6B-4F59-A47E-1A9043B2ECD0}"/>
    <dgm:cxn modelId="{979C8DF3-0724-42F2-96BF-122307F2F02F}" type="presOf" srcId="{8482ED8E-2B46-4DDB-A82A-4911DC8F8BC5}" destId="{45BBF821-6869-46AC-90A5-7E1E399A5194}" srcOrd="1" destOrd="0" presId="urn:microsoft.com/office/officeart/2005/8/layout/cycle2"/>
    <dgm:cxn modelId="{D3A080F2-0641-46CC-9461-53B983078D7C}" type="presOf" srcId="{26D2D337-3CDB-41D7-948A-A8B7FE30EEF4}" destId="{20D0FC91-C6DF-48FD-AB8B-BFDDD45E3C29}" srcOrd="0" destOrd="0" presId="urn:microsoft.com/office/officeart/2005/8/layout/cycle2"/>
    <dgm:cxn modelId="{8C152924-57B0-46B2-9A40-F601D97657A2}" type="presOf" srcId="{23FC3C51-71D7-473F-AF06-E0C9A2689995}" destId="{E5B9CCDF-F5C2-4054-AAA7-A6D3E3554CEF}" srcOrd="0" destOrd="0" presId="urn:microsoft.com/office/officeart/2005/8/layout/cycle2"/>
    <dgm:cxn modelId="{A517E6C1-5117-404C-A45E-A9435C92925E}" type="presOf" srcId="{D3605700-EB02-4C3D-A57F-D3BD800AEDB5}" destId="{10457B1B-F97B-4A6F-A6C9-F656A4721C3E}" srcOrd="0" destOrd="0" presId="urn:microsoft.com/office/officeart/2005/8/layout/cycle2"/>
    <dgm:cxn modelId="{296E7EF2-C49C-4AD0-A1E2-307D01074FD3}" type="presOf" srcId="{8482ED8E-2B46-4DDB-A82A-4911DC8F8BC5}" destId="{C819040F-29B4-433A-BE59-A45A31FF5741}" srcOrd="0" destOrd="0" presId="urn:microsoft.com/office/officeart/2005/8/layout/cycle2"/>
    <dgm:cxn modelId="{29018052-BD97-43BC-9C4A-02849B62A5B3}" type="presOf" srcId="{11B71584-4D5B-40BA-A2E5-AAC982217986}" destId="{DC5FAB17-AEE9-432D-9F56-F33CE9C13AC6}" srcOrd="0" destOrd="0" presId="urn:microsoft.com/office/officeart/2005/8/layout/cycle2"/>
    <dgm:cxn modelId="{544CEA1E-A33A-42B5-BADC-C321D9EB38E8}" type="presOf" srcId="{C64AAE0C-ADCA-4E6D-84BB-0C082034C509}" destId="{5913AF3F-7C50-4EBE-B545-6EBB68AF1041}" srcOrd="0" destOrd="0" presId="urn:microsoft.com/office/officeart/2005/8/layout/cycle2"/>
    <dgm:cxn modelId="{DC52B6E0-BD66-413C-8DF4-C25F8B3A9FF8}" type="presOf" srcId="{42196E33-8ED6-449E-B7D0-A743E9848C89}" destId="{7390AF69-C33F-46BF-BDF0-7960CB66C566}" srcOrd="0" destOrd="0" presId="urn:microsoft.com/office/officeart/2005/8/layout/cycle2"/>
    <dgm:cxn modelId="{0C87CF1A-B787-4822-A55A-4AD9E1347824}" type="presOf" srcId="{D1F069AE-AA83-40E5-8FC9-71446AAF9E23}" destId="{A830A311-D6AB-407F-A920-55AEAEE94942}" srcOrd="1" destOrd="0" presId="urn:microsoft.com/office/officeart/2005/8/layout/cycle2"/>
    <dgm:cxn modelId="{FCF7F996-D76B-487D-AFDD-0709596EF3D2}" srcId="{9B6FDEDF-2302-4432-8BCB-47FAB92148BC}" destId="{26D2D337-3CDB-41D7-948A-A8B7FE30EEF4}" srcOrd="2" destOrd="0" parTransId="{94906BA2-229C-4665-8EC5-0A453F97D708}" sibTransId="{8482ED8E-2B46-4DDB-A82A-4911DC8F8BC5}"/>
    <dgm:cxn modelId="{3F1A0D65-A56C-4251-A9A0-F0B5BFDDC860}" type="presOf" srcId="{E90C2F61-9559-48DB-9A93-66CB1C5493FD}" destId="{4D91E4C4-D40B-46D7-A7CE-003203A85235}" srcOrd="1" destOrd="0" presId="urn:microsoft.com/office/officeart/2005/8/layout/cycle2"/>
    <dgm:cxn modelId="{761A2022-542D-4E57-8A96-7D301D7253FC}" type="presOf" srcId="{9C1419CE-4F6B-4F59-A47E-1A9043B2ECD0}" destId="{51C6BECF-A4B7-45AA-B3D7-B786FEFB888D}" srcOrd="1" destOrd="0" presId="urn:microsoft.com/office/officeart/2005/8/layout/cycle2"/>
    <dgm:cxn modelId="{82407E1F-DD40-4146-9208-20BC9CC6BFC3}" type="presOf" srcId="{9C1419CE-4F6B-4F59-A47E-1A9043B2ECD0}" destId="{60F60AA9-5C09-45C1-B20C-F3ED18204944}" srcOrd="0" destOrd="0" presId="urn:microsoft.com/office/officeart/2005/8/layout/cycle2"/>
    <dgm:cxn modelId="{A1598DE8-70BA-4383-B6EA-91DD6F0FCFD1}" srcId="{9B6FDEDF-2302-4432-8BCB-47FAB92148BC}" destId="{42196E33-8ED6-449E-B7D0-A743E9848C89}" srcOrd="1" destOrd="0" parTransId="{6FF4A820-81A8-459A-9CB7-5EBAB0B34711}" sibTransId="{D1F069AE-AA83-40E5-8FC9-71446AAF9E23}"/>
    <dgm:cxn modelId="{CF481E41-2834-4FE1-8DEF-5CBF99D89936}" srcId="{9B6FDEDF-2302-4432-8BCB-47FAB92148BC}" destId="{11B71584-4D5B-40BA-A2E5-AAC982217986}" srcOrd="0" destOrd="0" parTransId="{EABA620D-00DC-4231-903E-FDD1C07163F9}" sibTransId="{E90C2F61-9559-48DB-9A93-66CB1C5493FD}"/>
    <dgm:cxn modelId="{FE162ADC-3E33-4F50-97BA-302AF0413865}" type="presOf" srcId="{9B6FDEDF-2302-4432-8BCB-47FAB92148BC}" destId="{3FB1E1E9-D74A-47A4-8876-C60B2B36D854}" srcOrd="0" destOrd="0" presId="urn:microsoft.com/office/officeart/2005/8/layout/cycle2"/>
    <dgm:cxn modelId="{94808695-1D91-4406-92D8-48E9FA8EBE5B}" type="presOf" srcId="{C64AAE0C-ADCA-4E6D-84BB-0C082034C509}" destId="{3EF8B73B-1256-43B3-A8A9-74D7109B75B8}" srcOrd="1" destOrd="0" presId="urn:microsoft.com/office/officeart/2005/8/layout/cycle2"/>
    <dgm:cxn modelId="{4C2D64CA-0EBA-4D04-B1D3-5147F09B8950}" type="presParOf" srcId="{3FB1E1E9-D74A-47A4-8876-C60B2B36D854}" destId="{DC5FAB17-AEE9-432D-9F56-F33CE9C13AC6}" srcOrd="0" destOrd="0" presId="urn:microsoft.com/office/officeart/2005/8/layout/cycle2"/>
    <dgm:cxn modelId="{7AA5325C-9562-4018-855B-598CFF5F12AE}" type="presParOf" srcId="{3FB1E1E9-D74A-47A4-8876-C60B2B36D854}" destId="{390F19D8-792B-4BD2-8C8E-C59D0AE034F2}" srcOrd="1" destOrd="0" presId="urn:microsoft.com/office/officeart/2005/8/layout/cycle2"/>
    <dgm:cxn modelId="{03AB6EA6-637E-4E92-B6A2-6D7D01C6C0F1}" type="presParOf" srcId="{390F19D8-792B-4BD2-8C8E-C59D0AE034F2}" destId="{4D91E4C4-D40B-46D7-A7CE-003203A85235}" srcOrd="0" destOrd="0" presId="urn:microsoft.com/office/officeart/2005/8/layout/cycle2"/>
    <dgm:cxn modelId="{8A65C9FE-4D3E-44CA-8F0C-657B371D845A}" type="presParOf" srcId="{3FB1E1E9-D74A-47A4-8876-C60B2B36D854}" destId="{7390AF69-C33F-46BF-BDF0-7960CB66C566}" srcOrd="2" destOrd="0" presId="urn:microsoft.com/office/officeart/2005/8/layout/cycle2"/>
    <dgm:cxn modelId="{ABB8C904-017C-4A55-8B1E-1C0BB67DFE39}" type="presParOf" srcId="{3FB1E1E9-D74A-47A4-8876-C60B2B36D854}" destId="{A62C3CBD-97A1-4011-9216-8171B3507965}" srcOrd="3" destOrd="0" presId="urn:microsoft.com/office/officeart/2005/8/layout/cycle2"/>
    <dgm:cxn modelId="{E20AA93E-3BAF-432F-BF96-77D96ED74238}" type="presParOf" srcId="{A62C3CBD-97A1-4011-9216-8171B3507965}" destId="{A830A311-D6AB-407F-A920-55AEAEE94942}" srcOrd="0" destOrd="0" presId="urn:microsoft.com/office/officeart/2005/8/layout/cycle2"/>
    <dgm:cxn modelId="{776C4034-0AA4-4BA2-B976-FCA3D09988C5}" type="presParOf" srcId="{3FB1E1E9-D74A-47A4-8876-C60B2B36D854}" destId="{20D0FC91-C6DF-48FD-AB8B-BFDDD45E3C29}" srcOrd="4" destOrd="0" presId="urn:microsoft.com/office/officeart/2005/8/layout/cycle2"/>
    <dgm:cxn modelId="{3F4E6681-A9AE-4932-ACF6-D24F874C35DB}" type="presParOf" srcId="{3FB1E1E9-D74A-47A4-8876-C60B2B36D854}" destId="{C819040F-29B4-433A-BE59-A45A31FF5741}" srcOrd="5" destOrd="0" presId="urn:microsoft.com/office/officeart/2005/8/layout/cycle2"/>
    <dgm:cxn modelId="{36197584-DC22-4DC0-B1A2-3459AEE209BB}" type="presParOf" srcId="{C819040F-29B4-433A-BE59-A45A31FF5741}" destId="{45BBF821-6869-46AC-90A5-7E1E399A5194}" srcOrd="0" destOrd="0" presId="urn:microsoft.com/office/officeart/2005/8/layout/cycle2"/>
    <dgm:cxn modelId="{B83248FB-F1C1-4276-B2DE-AECD28E17E0D}" type="presParOf" srcId="{3FB1E1E9-D74A-47A4-8876-C60B2B36D854}" destId="{E5B9CCDF-F5C2-4054-AAA7-A6D3E3554CEF}" srcOrd="6" destOrd="0" presId="urn:microsoft.com/office/officeart/2005/8/layout/cycle2"/>
    <dgm:cxn modelId="{233F2562-F1B9-4E70-9CD2-46C3D84B85C8}" type="presParOf" srcId="{3FB1E1E9-D74A-47A4-8876-C60B2B36D854}" destId="{5913AF3F-7C50-4EBE-B545-6EBB68AF1041}" srcOrd="7" destOrd="0" presId="urn:microsoft.com/office/officeart/2005/8/layout/cycle2"/>
    <dgm:cxn modelId="{0F90F8C8-6C9B-4341-9EEF-04CBC1AB5B3C}" type="presParOf" srcId="{5913AF3F-7C50-4EBE-B545-6EBB68AF1041}" destId="{3EF8B73B-1256-43B3-A8A9-74D7109B75B8}" srcOrd="0" destOrd="0" presId="urn:microsoft.com/office/officeart/2005/8/layout/cycle2"/>
    <dgm:cxn modelId="{DE8DD3DF-9145-4D49-BD31-595253B56A9A}" type="presParOf" srcId="{3FB1E1E9-D74A-47A4-8876-C60B2B36D854}" destId="{10457B1B-F97B-4A6F-A6C9-F656A4721C3E}" srcOrd="8" destOrd="0" presId="urn:microsoft.com/office/officeart/2005/8/layout/cycle2"/>
    <dgm:cxn modelId="{3129F2CD-204A-404B-8046-12E54AE7F970}" type="presParOf" srcId="{3FB1E1E9-D74A-47A4-8876-C60B2B36D854}" destId="{60F60AA9-5C09-45C1-B20C-F3ED18204944}" srcOrd="9" destOrd="0" presId="urn:microsoft.com/office/officeart/2005/8/layout/cycle2"/>
    <dgm:cxn modelId="{D33ADAB5-9B6F-46FC-9D4E-8377A8DBFDAC}" type="presParOf" srcId="{60F60AA9-5C09-45C1-B20C-F3ED18204944}" destId="{51C6BECF-A4B7-45AA-B3D7-B786FEFB888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C7AE1C-5237-4359-BDEC-55FFB31B2B8D}" type="doc">
      <dgm:prSet loTypeId="urn:microsoft.com/office/officeart/2005/8/layout/arrow2" loCatId="process" qsTypeId="urn:microsoft.com/office/officeart/2005/8/quickstyle/3d2" qsCatId="3D" csTypeId="urn:microsoft.com/office/officeart/2005/8/colors/accent5_1" csCatId="accent5" phldr="1"/>
      <dgm:spPr/>
    </dgm:pt>
    <dgm:pt modelId="{D750C6DE-F3F0-45AD-91B9-75F291395457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2003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640CB5E7-E52C-4B60-B174-6258673B798A}" type="par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7220F898-AF9A-4D7B-A33F-DF8DBA2B7FCD}" type="sibTrans" cxnId="{21567428-A497-4083-ACD8-4939D030D4C0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0B4D028-3774-48ED-8104-928823221899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II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2006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8AD1B87-454C-45B5-B29E-8AB9C86D6AFB}" type="par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229BABCE-A14E-47D0-9748-3AD235E97E83}" type="sibTrans" cxnId="{10CB6032-08A4-4E5D-9BCC-855A070F3071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608248E4-7F7B-451C-B215-03370C45939C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III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2009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41B18109-975E-4690-90CA-56ED479C5D87}" type="par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0510731-42D5-4026-A35B-657F11AECA83}" type="sibTrans" cxnId="{CF79D73A-C755-4A09-B10E-07FD94D0A09C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D7E19C4A-6278-44E7-B8A9-F8D7F1F1B8A0}">
      <dgm:prSet phldrT="[Text]" custT="1"/>
      <dgm:spPr/>
      <dgm:t>
        <a:bodyPr/>
        <a:lstStyle/>
        <a:p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IV</a:t>
          </a:r>
          <a:b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dirty="0">
              <a:solidFill>
                <a:schemeClr val="tx1">
                  <a:lumMod val="50000"/>
                  <a:lumOff val="50000"/>
                </a:schemeClr>
              </a:solidFill>
            </a:rPr>
            <a:t>2012</a:t>
          </a:r>
          <a:endParaRPr lang="en-GB" sz="1600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0924754F-F113-4952-B2E5-B8D1FD1A3D2F}" type="par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4F935F2F-75D8-4E19-8BC8-36ACBD15694C}" type="sibTrans" cxnId="{F07C6786-75CD-465D-91F3-8E13FE80AE4E}">
      <dgm:prSet/>
      <dgm:spPr/>
      <dgm:t>
        <a:bodyPr/>
        <a:lstStyle/>
        <a:p>
          <a:endParaRPr lang="en-GB">
            <a:solidFill>
              <a:schemeClr val="accent2"/>
            </a:solidFill>
          </a:endParaRPr>
        </a:p>
      </dgm:t>
    </dgm:pt>
    <dgm:pt modelId="{CB120DA9-75A5-40E8-99CC-4685461706D3}">
      <dgm:prSet phldrT="[Text]"/>
      <dgm:spPr/>
      <dgm:t>
        <a:bodyPr/>
        <a:lstStyle/>
        <a:p>
          <a:r>
            <a:rPr lang="en-US" dirty="0">
              <a:solidFill>
                <a:schemeClr val="tx1">
                  <a:lumMod val="50000"/>
                  <a:lumOff val="50000"/>
                </a:schemeClr>
              </a:solidFill>
            </a:rPr>
            <a:t>V</a:t>
          </a:r>
          <a:br>
            <a:rPr lang="en-US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dirty="0">
              <a:solidFill>
                <a:schemeClr val="tx1">
                  <a:lumMod val="50000"/>
                  <a:lumOff val="50000"/>
                </a:schemeClr>
              </a:solidFill>
            </a:rPr>
            <a:t>2015</a:t>
          </a:r>
          <a:endParaRPr lang="en-GB" dirty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7A324190-5A52-43A0-98A1-36F5BB26674B}" type="parTrans" cxnId="{E23010CC-6333-47A5-B3BB-12DD3C3C1A87}">
      <dgm:prSet/>
      <dgm:spPr/>
      <dgm:t>
        <a:bodyPr/>
        <a:lstStyle/>
        <a:p>
          <a:endParaRPr lang="en-GB"/>
        </a:p>
      </dgm:t>
    </dgm:pt>
    <dgm:pt modelId="{12346742-27A9-4683-91FB-CFBC36736A6E}" type="sibTrans" cxnId="{E23010CC-6333-47A5-B3BB-12DD3C3C1A87}">
      <dgm:prSet/>
      <dgm:spPr/>
      <dgm:t>
        <a:bodyPr/>
        <a:lstStyle/>
        <a:p>
          <a:endParaRPr lang="en-GB"/>
        </a:p>
      </dgm:t>
    </dgm:pt>
    <dgm:pt modelId="{CA0D1E64-2467-4A9E-A3B1-4C4D5A28870F}" type="pres">
      <dgm:prSet presAssocID="{39C7AE1C-5237-4359-BDEC-55FFB31B2B8D}" presName="arrowDiagram" presStyleCnt="0">
        <dgm:presLayoutVars>
          <dgm:chMax val="5"/>
          <dgm:dir/>
          <dgm:resizeHandles val="exact"/>
        </dgm:presLayoutVars>
      </dgm:prSet>
      <dgm:spPr/>
    </dgm:pt>
    <dgm:pt modelId="{C9AE6BEA-E9EA-46C0-83D5-549EA3BC9E0A}" type="pres">
      <dgm:prSet presAssocID="{39C7AE1C-5237-4359-BDEC-55FFB31B2B8D}" presName="arrow" presStyleLbl="bgShp" presStyleIdx="0" presStyleCnt="1" custScaleX="89844" custScaleY="69792"/>
      <dgm:spPr/>
    </dgm:pt>
    <dgm:pt modelId="{522D6712-037E-4F0B-9C64-A2C9ABEF01CB}" type="pres">
      <dgm:prSet presAssocID="{39C7AE1C-5237-4359-BDEC-55FFB31B2B8D}" presName="arrowDiagram5" presStyleCnt="0"/>
      <dgm:spPr/>
    </dgm:pt>
    <dgm:pt modelId="{CC8CD211-ACA1-4EE6-AAB9-2632D1FE6346}" type="pres">
      <dgm:prSet presAssocID="{D750C6DE-F3F0-45AD-91B9-75F291395457}" presName="bullet5a" presStyleLbl="node1" presStyleIdx="0" presStyleCnt="5"/>
      <dgm:spPr/>
    </dgm:pt>
    <dgm:pt modelId="{6DF7CA23-BFA7-4D2F-ABA8-468AB8139EB3}" type="pres">
      <dgm:prSet presAssocID="{D750C6DE-F3F0-45AD-91B9-75F291395457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00D967-6271-4081-BFE9-066A742142D0}" type="pres">
      <dgm:prSet presAssocID="{D0B4D028-3774-48ED-8104-928823221899}" presName="bullet5b" presStyleLbl="node1" presStyleIdx="1" presStyleCnt="5"/>
      <dgm:spPr/>
    </dgm:pt>
    <dgm:pt modelId="{54C91238-6770-4CDC-8A4F-7E15899D4FFB}" type="pres">
      <dgm:prSet presAssocID="{D0B4D028-3774-48ED-8104-928823221899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EF798F-7479-48AB-9507-71C2F6440684}" type="pres">
      <dgm:prSet presAssocID="{608248E4-7F7B-451C-B215-03370C45939C}" presName="bullet5c" presStyleLbl="node1" presStyleIdx="2" presStyleCnt="5"/>
      <dgm:spPr/>
    </dgm:pt>
    <dgm:pt modelId="{3FCF8FFE-F0BD-4C26-8B31-935A81C079F7}" type="pres">
      <dgm:prSet presAssocID="{608248E4-7F7B-451C-B215-03370C45939C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1D9805-7328-4092-B4BD-83CBAB869F42}" type="pres">
      <dgm:prSet presAssocID="{D7E19C4A-6278-44E7-B8A9-F8D7F1F1B8A0}" presName="bullet5d" presStyleLbl="node1" presStyleIdx="3" presStyleCnt="5"/>
      <dgm:spPr/>
    </dgm:pt>
    <dgm:pt modelId="{525A18B9-9A8D-4C33-BCEA-A9A382D267E3}" type="pres">
      <dgm:prSet presAssocID="{D7E19C4A-6278-44E7-B8A9-F8D7F1F1B8A0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7D41E4A-9C64-4EC7-B3DC-9CD03D6ACCF5}" type="pres">
      <dgm:prSet presAssocID="{CB120DA9-75A5-40E8-99CC-4685461706D3}" presName="bullet5e" presStyleLbl="node1" presStyleIdx="4" presStyleCnt="5"/>
      <dgm:spPr/>
    </dgm:pt>
    <dgm:pt modelId="{B9EBB0C5-64F1-44CC-A578-4A15B2CFA11C}" type="pres">
      <dgm:prSet presAssocID="{CB120DA9-75A5-40E8-99CC-4685461706D3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F79D73A-C755-4A09-B10E-07FD94D0A09C}" srcId="{39C7AE1C-5237-4359-BDEC-55FFB31B2B8D}" destId="{608248E4-7F7B-451C-B215-03370C45939C}" srcOrd="2" destOrd="0" parTransId="{41B18109-975E-4690-90CA-56ED479C5D87}" sibTransId="{C0510731-42D5-4026-A35B-657F11AECA83}"/>
    <dgm:cxn modelId="{F07C6786-75CD-465D-91F3-8E13FE80AE4E}" srcId="{39C7AE1C-5237-4359-BDEC-55FFB31B2B8D}" destId="{D7E19C4A-6278-44E7-B8A9-F8D7F1F1B8A0}" srcOrd="3" destOrd="0" parTransId="{0924754F-F113-4952-B2E5-B8D1FD1A3D2F}" sibTransId="{4F935F2F-75D8-4E19-8BC8-36ACBD15694C}"/>
    <dgm:cxn modelId="{ECD4F34F-8D31-4875-A1FC-565088AAD626}" type="presOf" srcId="{CB120DA9-75A5-40E8-99CC-4685461706D3}" destId="{B9EBB0C5-64F1-44CC-A578-4A15B2CFA11C}" srcOrd="0" destOrd="0" presId="urn:microsoft.com/office/officeart/2005/8/layout/arrow2"/>
    <dgm:cxn modelId="{21567428-A497-4083-ACD8-4939D030D4C0}" srcId="{39C7AE1C-5237-4359-BDEC-55FFB31B2B8D}" destId="{D750C6DE-F3F0-45AD-91B9-75F291395457}" srcOrd="0" destOrd="0" parTransId="{640CB5E7-E52C-4B60-B174-6258673B798A}" sibTransId="{7220F898-AF9A-4D7B-A33F-DF8DBA2B7FCD}"/>
    <dgm:cxn modelId="{E23010CC-6333-47A5-B3BB-12DD3C3C1A87}" srcId="{39C7AE1C-5237-4359-BDEC-55FFB31B2B8D}" destId="{CB120DA9-75A5-40E8-99CC-4685461706D3}" srcOrd="4" destOrd="0" parTransId="{7A324190-5A52-43A0-98A1-36F5BB26674B}" sibTransId="{12346742-27A9-4683-91FB-CFBC36736A6E}"/>
    <dgm:cxn modelId="{648C0FCB-2875-46D2-95E0-C7A2295E06A7}" type="presOf" srcId="{D750C6DE-F3F0-45AD-91B9-75F291395457}" destId="{6DF7CA23-BFA7-4D2F-ABA8-468AB8139EB3}" srcOrd="0" destOrd="0" presId="urn:microsoft.com/office/officeart/2005/8/layout/arrow2"/>
    <dgm:cxn modelId="{0821AACD-9E6B-445E-8F5C-9E3C9F2ED9EB}" type="presOf" srcId="{D0B4D028-3774-48ED-8104-928823221899}" destId="{54C91238-6770-4CDC-8A4F-7E15899D4FFB}" srcOrd="0" destOrd="0" presId="urn:microsoft.com/office/officeart/2005/8/layout/arrow2"/>
    <dgm:cxn modelId="{98218B36-2866-4D37-AB6D-1835F77B9F00}" type="presOf" srcId="{39C7AE1C-5237-4359-BDEC-55FFB31B2B8D}" destId="{CA0D1E64-2467-4A9E-A3B1-4C4D5A28870F}" srcOrd="0" destOrd="0" presId="urn:microsoft.com/office/officeart/2005/8/layout/arrow2"/>
    <dgm:cxn modelId="{10CB6032-08A4-4E5D-9BCC-855A070F3071}" srcId="{39C7AE1C-5237-4359-BDEC-55FFB31B2B8D}" destId="{D0B4D028-3774-48ED-8104-928823221899}" srcOrd="1" destOrd="0" parTransId="{98AD1B87-454C-45B5-B29E-8AB9C86D6AFB}" sibTransId="{229BABCE-A14E-47D0-9748-3AD235E97E83}"/>
    <dgm:cxn modelId="{4539018E-5024-4F02-81C2-77A0452CE4B1}" type="presOf" srcId="{D7E19C4A-6278-44E7-B8A9-F8D7F1F1B8A0}" destId="{525A18B9-9A8D-4C33-BCEA-A9A382D267E3}" srcOrd="0" destOrd="0" presId="urn:microsoft.com/office/officeart/2005/8/layout/arrow2"/>
    <dgm:cxn modelId="{83F7FF59-83DD-4298-9FD2-B9ACC7538817}" type="presOf" srcId="{608248E4-7F7B-451C-B215-03370C45939C}" destId="{3FCF8FFE-F0BD-4C26-8B31-935A81C079F7}" srcOrd="0" destOrd="0" presId="urn:microsoft.com/office/officeart/2005/8/layout/arrow2"/>
    <dgm:cxn modelId="{66B887D0-802D-4F99-A6DA-6739AEDAC2ED}" type="presParOf" srcId="{CA0D1E64-2467-4A9E-A3B1-4C4D5A28870F}" destId="{C9AE6BEA-E9EA-46C0-83D5-549EA3BC9E0A}" srcOrd="0" destOrd="0" presId="urn:microsoft.com/office/officeart/2005/8/layout/arrow2"/>
    <dgm:cxn modelId="{06533B7A-D7CB-46E1-A135-B3E425B36B5C}" type="presParOf" srcId="{CA0D1E64-2467-4A9E-A3B1-4C4D5A28870F}" destId="{522D6712-037E-4F0B-9C64-A2C9ABEF01CB}" srcOrd="1" destOrd="0" presId="urn:microsoft.com/office/officeart/2005/8/layout/arrow2"/>
    <dgm:cxn modelId="{DF2C83E8-EAAC-4DFD-934E-321D00C267FE}" type="presParOf" srcId="{522D6712-037E-4F0B-9C64-A2C9ABEF01CB}" destId="{CC8CD211-ACA1-4EE6-AAB9-2632D1FE6346}" srcOrd="0" destOrd="0" presId="urn:microsoft.com/office/officeart/2005/8/layout/arrow2"/>
    <dgm:cxn modelId="{579019D7-F3C9-4FB0-B9EE-C8F50EACB90C}" type="presParOf" srcId="{522D6712-037E-4F0B-9C64-A2C9ABEF01CB}" destId="{6DF7CA23-BFA7-4D2F-ABA8-468AB8139EB3}" srcOrd="1" destOrd="0" presId="urn:microsoft.com/office/officeart/2005/8/layout/arrow2"/>
    <dgm:cxn modelId="{A9774E1B-A223-4D21-984B-408D3D4724D2}" type="presParOf" srcId="{522D6712-037E-4F0B-9C64-A2C9ABEF01CB}" destId="{3900D967-6271-4081-BFE9-066A742142D0}" srcOrd="2" destOrd="0" presId="urn:microsoft.com/office/officeart/2005/8/layout/arrow2"/>
    <dgm:cxn modelId="{71CA95C9-75D1-49AD-B649-E371748A3CD3}" type="presParOf" srcId="{522D6712-037E-4F0B-9C64-A2C9ABEF01CB}" destId="{54C91238-6770-4CDC-8A4F-7E15899D4FFB}" srcOrd="3" destOrd="0" presId="urn:microsoft.com/office/officeart/2005/8/layout/arrow2"/>
    <dgm:cxn modelId="{AC68A468-53A8-4C47-A46C-1AE6C28E1B5B}" type="presParOf" srcId="{522D6712-037E-4F0B-9C64-A2C9ABEF01CB}" destId="{4FEF798F-7479-48AB-9507-71C2F6440684}" srcOrd="4" destOrd="0" presId="urn:microsoft.com/office/officeart/2005/8/layout/arrow2"/>
    <dgm:cxn modelId="{2535A072-3690-4C23-8F63-B09F0E72F8DF}" type="presParOf" srcId="{522D6712-037E-4F0B-9C64-A2C9ABEF01CB}" destId="{3FCF8FFE-F0BD-4C26-8B31-935A81C079F7}" srcOrd="5" destOrd="0" presId="urn:microsoft.com/office/officeart/2005/8/layout/arrow2"/>
    <dgm:cxn modelId="{DE130B31-C3B7-4CEB-B2AB-B40ACBBC5852}" type="presParOf" srcId="{522D6712-037E-4F0B-9C64-A2C9ABEF01CB}" destId="{FE1D9805-7328-4092-B4BD-83CBAB869F42}" srcOrd="6" destOrd="0" presId="urn:microsoft.com/office/officeart/2005/8/layout/arrow2"/>
    <dgm:cxn modelId="{43CEDD14-4803-4F54-8C33-56DD410DC258}" type="presParOf" srcId="{522D6712-037E-4F0B-9C64-A2C9ABEF01CB}" destId="{525A18B9-9A8D-4C33-BCEA-A9A382D267E3}" srcOrd="7" destOrd="0" presId="urn:microsoft.com/office/officeart/2005/8/layout/arrow2"/>
    <dgm:cxn modelId="{833D6F15-67C8-48B9-B43C-6B1A39D922AB}" type="presParOf" srcId="{522D6712-037E-4F0B-9C64-A2C9ABEF01CB}" destId="{87D41E4A-9C64-4EC7-B3DC-9CD03D6ACCF5}" srcOrd="8" destOrd="0" presId="urn:microsoft.com/office/officeart/2005/8/layout/arrow2"/>
    <dgm:cxn modelId="{A21ADDEE-6E50-47FF-AEA6-BBC8539BD002}" type="presParOf" srcId="{522D6712-037E-4F0B-9C64-A2C9ABEF01CB}" destId="{B9EBB0C5-64F1-44CC-A578-4A15B2CFA11C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27C78E6-71AA-4432-A1B5-D77FC97DF51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B8A3582-4331-49E7-9FFC-4E461C055F7E}">
      <dgm:prSet phldrT="[Text]"/>
      <dgm:spPr>
        <a:xfrm>
          <a:off x="2880315" y="1182739"/>
          <a:ext cx="1534574" cy="1023049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err="1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Mgmt</a:t>
          </a:r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team</a:t>
          </a:r>
        </a:p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(Head, CTO, </a:t>
          </a:r>
          <a:r>
            <a:rPr lang="en-US" b="1" dirty="0" err="1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Comms</a:t>
          </a:r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, Admin)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18B54F8E-C9E2-4A6B-B15F-4F741F145AD5}" type="parTrans" cxnId="{0D6C10A2-9319-44C9-A155-E5905254CB63}">
      <dgm:prSet/>
      <dgm:spPr>
        <a:xfrm>
          <a:off x="3601882" y="1023049"/>
          <a:ext cx="91440" cy="159689"/>
        </a:xfrm>
        <a:noFill/>
        <a:ln w="25400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b="1"/>
        </a:p>
      </dgm:t>
    </dgm:pt>
    <dgm:pt modelId="{EB766EDD-68E1-4D50-AF3E-E9DE0E93883E}" type="sibTrans" cxnId="{0D6C10A2-9319-44C9-A155-E5905254CB63}">
      <dgm:prSet/>
      <dgm:spPr/>
      <dgm:t>
        <a:bodyPr/>
        <a:lstStyle/>
        <a:p>
          <a:endParaRPr lang="en-GB" b="1"/>
        </a:p>
      </dgm:t>
    </dgm:pt>
    <dgm:pt modelId="{CB0F4A90-57C2-4BA7-B414-0AB7F3305822}">
      <dgm:prSet phldrT="[Text]"/>
      <dgm:spPr>
        <a:xfrm>
          <a:off x="792081" y="2694899"/>
          <a:ext cx="1534574" cy="1023049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Project 1</a:t>
          </a:r>
        </a:p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(Project leader)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5B8CC7F4-98C5-44AC-8314-235BFB6CC818}" type="parTrans" cxnId="{B53ADC7E-1700-4F77-BD1B-C7D99859DE87}">
      <dgm:prSet/>
      <dgm:spPr>
        <a:xfrm>
          <a:off x="1559368" y="2205789"/>
          <a:ext cx="2088233" cy="489109"/>
        </a:xfr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b="1"/>
        </a:p>
      </dgm:t>
    </dgm:pt>
    <dgm:pt modelId="{2089E2DF-6FDE-4D04-9797-5ED15356EBDD}" type="sibTrans" cxnId="{B53ADC7E-1700-4F77-BD1B-C7D99859DE87}">
      <dgm:prSet/>
      <dgm:spPr/>
      <dgm:t>
        <a:bodyPr/>
        <a:lstStyle/>
        <a:p>
          <a:endParaRPr lang="en-GB" b="1"/>
        </a:p>
      </dgm:t>
    </dgm:pt>
    <dgm:pt modelId="{CF79353F-D0FE-4D36-AC43-BC9827A3377E}">
      <dgm:prSet phldrT="[Text]"/>
      <dgm:spPr>
        <a:xfrm>
          <a:off x="2880315" y="2694899"/>
          <a:ext cx="1534574" cy="1023049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Project 2</a:t>
          </a:r>
        </a:p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(Project leader)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A82875F3-BA06-4F57-9221-B06A5E9EC85D}" type="parTrans" cxnId="{8F878ED6-BB25-4493-AB76-FC5B8B9B6E5A}">
      <dgm:prSet/>
      <dgm:spPr>
        <a:xfrm>
          <a:off x="3601882" y="2205789"/>
          <a:ext cx="91440" cy="489109"/>
        </a:xfr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b="1"/>
        </a:p>
      </dgm:t>
    </dgm:pt>
    <dgm:pt modelId="{442BEA5A-3F8A-4BC1-95C4-54865984C349}" type="sibTrans" cxnId="{8F878ED6-BB25-4493-AB76-FC5B8B9B6E5A}">
      <dgm:prSet/>
      <dgm:spPr/>
      <dgm:t>
        <a:bodyPr/>
        <a:lstStyle/>
        <a:p>
          <a:endParaRPr lang="en-GB" b="1"/>
        </a:p>
      </dgm:t>
    </dgm:pt>
    <dgm:pt modelId="{A50737FF-E90B-4B20-98F2-DC79A9A6EFA5}">
      <dgm:prSet phldrT="[Text]"/>
      <dgm:spPr>
        <a:xfrm>
          <a:off x="4896546" y="2694899"/>
          <a:ext cx="1534574" cy="1023049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Project N</a:t>
          </a:r>
        </a:p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(Project leader)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B395034F-4E4B-49B2-98F7-228AB0B15DC4}" type="parTrans" cxnId="{E74F07EA-A7EE-4C3A-BFC3-543F92B72224}">
      <dgm:prSet/>
      <dgm:spPr>
        <a:xfrm>
          <a:off x="3647602" y="2205789"/>
          <a:ext cx="2016231" cy="489109"/>
        </a:xfrm>
        <a:noFill/>
        <a:ln w="25400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b="1"/>
        </a:p>
      </dgm:t>
    </dgm:pt>
    <dgm:pt modelId="{3F7C31BB-5254-4C7A-9E4B-7BBF01B288F6}" type="sibTrans" cxnId="{E74F07EA-A7EE-4C3A-BFC3-543F92B72224}">
      <dgm:prSet/>
      <dgm:spPr/>
      <dgm:t>
        <a:bodyPr/>
        <a:lstStyle/>
        <a:p>
          <a:endParaRPr lang="en-GB" b="1"/>
        </a:p>
      </dgm:t>
    </dgm:pt>
    <dgm:pt modelId="{CCE10C9E-D2B0-436B-AF22-B0EA97ADA374}">
      <dgm:prSet phldrT="[Text]"/>
      <dgm:spPr>
        <a:xfrm>
          <a:off x="2880315" y="0"/>
          <a:ext cx="1534574" cy="1023049"/>
        </a:xfr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Collaboration Board</a:t>
          </a:r>
          <a:b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</a:br>
          <a:r>
            <a:rPr lang="en-US" b="1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(all members represented)</a:t>
          </a:r>
          <a:endParaRPr lang="en-GB" b="1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B15B33F3-F0DF-4A38-A0B1-580E6F974982}" type="sibTrans" cxnId="{844CE322-A6D9-4104-98EF-C43280223AA4}">
      <dgm:prSet/>
      <dgm:spPr/>
      <dgm:t>
        <a:bodyPr/>
        <a:lstStyle/>
        <a:p>
          <a:endParaRPr lang="en-GB" b="1"/>
        </a:p>
      </dgm:t>
    </dgm:pt>
    <dgm:pt modelId="{D04B6A58-61F1-4539-864A-D61A7B6A4562}" type="parTrans" cxnId="{844CE322-A6D9-4104-98EF-C43280223AA4}">
      <dgm:prSet/>
      <dgm:spPr/>
      <dgm:t>
        <a:bodyPr/>
        <a:lstStyle/>
        <a:p>
          <a:endParaRPr lang="en-GB" b="1"/>
        </a:p>
      </dgm:t>
    </dgm:pt>
    <dgm:pt modelId="{D899F1FA-3D9D-4B28-AA89-E83682440DCC}" type="pres">
      <dgm:prSet presAssocID="{D27C78E6-71AA-4432-A1B5-D77FC97DF51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A8F816A-B0EC-4D3C-97D9-12D247D769F2}" type="pres">
      <dgm:prSet presAssocID="{D27C78E6-71AA-4432-A1B5-D77FC97DF515}" presName="hierFlow" presStyleCnt="0"/>
      <dgm:spPr/>
      <dgm:t>
        <a:bodyPr/>
        <a:lstStyle/>
        <a:p>
          <a:endParaRPr lang="en-GB"/>
        </a:p>
      </dgm:t>
    </dgm:pt>
    <dgm:pt modelId="{5EBD72E0-7CB8-43A5-BFE4-1A6C9C0B379A}" type="pres">
      <dgm:prSet presAssocID="{D27C78E6-71AA-4432-A1B5-D77FC97DF515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30EB550E-BE6D-45BA-9F4F-094B198CA718}" type="pres">
      <dgm:prSet presAssocID="{CCE10C9E-D2B0-436B-AF22-B0EA97ADA374}" presName="Name14" presStyleCnt="0"/>
      <dgm:spPr/>
      <dgm:t>
        <a:bodyPr/>
        <a:lstStyle/>
        <a:p>
          <a:endParaRPr lang="en-GB"/>
        </a:p>
      </dgm:t>
    </dgm:pt>
    <dgm:pt modelId="{BD0A8221-F1F3-4937-985D-DD223886900B}" type="pres">
      <dgm:prSet presAssocID="{CCE10C9E-D2B0-436B-AF22-B0EA97ADA374}" presName="level1Shape" presStyleLbl="node0" presStyleIdx="0" presStyleCnt="1" custLinFactNeighborX="383" custLinFactNeighborY="-708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59631378-C68C-43B1-B184-2D34ABFC4DC6}" type="pres">
      <dgm:prSet presAssocID="{CCE10C9E-D2B0-436B-AF22-B0EA97ADA374}" presName="hierChild2" presStyleCnt="0"/>
      <dgm:spPr/>
      <dgm:t>
        <a:bodyPr/>
        <a:lstStyle/>
        <a:p>
          <a:endParaRPr lang="en-GB"/>
        </a:p>
      </dgm:t>
    </dgm:pt>
    <dgm:pt modelId="{4185A93C-443A-43C4-8E5B-83F9E9B024FF}" type="pres">
      <dgm:prSet presAssocID="{18B54F8E-C9E2-4A6B-B15F-4F741F145AD5}" presName="Name19" presStyleLbl="parChTrans1D2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59689"/>
              </a:lnTo>
            </a:path>
          </a:pathLst>
        </a:custGeom>
      </dgm:spPr>
      <dgm:t>
        <a:bodyPr/>
        <a:lstStyle/>
        <a:p>
          <a:endParaRPr lang="en-GB"/>
        </a:p>
      </dgm:t>
    </dgm:pt>
    <dgm:pt modelId="{B559C01B-AD85-4F8D-86DB-C3E2BB066BBE}" type="pres">
      <dgm:prSet presAssocID="{FB8A3582-4331-49E7-9FFC-4E461C055F7E}" presName="Name21" presStyleCnt="0"/>
      <dgm:spPr/>
      <dgm:t>
        <a:bodyPr/>
        <a:lstStyle/>
        <a:p>
          <a:endParaRPr lang="en-GB"/>
        </a:p>
      </dgm:t>
    </dgm:pt>
    <dgm:pt modelId="{1F3DE5D8-2B72-4318-8897-536CDE9EF3A2}" type="pres">
      <dgm:prSet presAssocID="{FB8A3582-4331-49E7-9FFC-4E461C055F7E}" presName="level2Shape" presStyleLbl="node2" presStyleIdx="0" presStyleCnt="1" custLinFactNeighborX="383" custLinFactNeighborY="-24432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111ED02E-3EA7-4384-9238-D018D2B1F708}" type="pres">
      <dgm:prSet presAssocID="{FB8A3582-4331-49E7-9FFC-4E461C055F7E}" presName="hierChild3" presStyleCnt="0"/>
      <dgm:spPr/>
      <dgm:t>
        <a:bodyPr/>
        <a:lstStyle/>
        <a:p>
          <a:endParaRPr lang="en-GB"/>
        </a:p>
      </dgm:t>
    </dgm:pt>
    <dgm:pt modelId="{377C77F0-FEB9-41F1-9F0A-3BBEB9D7F6C4}" type="pres">
      <dgm:prSet presAssocID="{5B8CC7F4-98C5-44AC-8314-235BFB6CC818}" presName="Name19" presStyleLbl="parChTrans1D3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2088233" y="0"/>
              </a:moveTo>
              <a:lnTo>
                <a:pt x="2088233" y="244554"/>
              </a:lnTo>
              <a:lnTo>
                <a:pt x="0" y="244554"/>
              </a:lnTo>
              <a:lnTo>
                <a:pt x="0" y="489109"/>
              </a:lnTo>
            </a:path>
          </a:pathLst>
        </a:custGeom>
      </dgm:spPr>
      <dgm:t>
        <a:bodyPr/>
        <a:lstStyle/>
        <a:p>
          <a:endParaRPr lang="en-GB"/>
        </a:p>
      </dgm:t>
    </dgm:pt>
    <dgm:pt modelId="{963B9BF7-68B6-4355-942A-75310E9F1EF1}" type="pres">
      <dgm:prSet presAssocID="{CB0F4A90-57C2-4BA7-B414-0AB7F3305822}" presName="Name21" presStyleCnt="0"/>
      <dgm:spPr/>
      <dgm:t>
        <a:bodyPr/>
        <a:lstStyle/>
        <a:p>
          <a:endParaRPr lang="en-GB"/>
        </a:p>
      </dgm:t>
    </dgm:pt>
    <dgm:pt modelId="{0299CBF4-4AB9-420E-A0D0-D34EB64AE568}" type="pres">
      <dgm:prSet presAssocID="{CB0F4A90-57C2-4BA7-B414-0AB7F3305822}" presName="level2Shape" presStyleLbl="node3" presStyleIdx="0" presStyleCnt="3" custLinFactNeighborX="-5696" custLinFactNeighborY="-1662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421B9514-6F09-4123-8A5A-D1E63E38F9ED}" type="pres">
      <dgm:prSet presAssocID="{CB0F4A90-57C2-4BA7-B414-0AB7F3305822}" presName="hierChild3" presStyleCnt="0"/>
      <dgm:spPr/>
      <dgm:t>
        <a:bodyPr/>
        <a:lstStyle/>
        <a:p>
          <a:endParaRPr lang="en-GB"/>
        </a:p>
      </dgm:t>
    </dgm:pt>
    <dgm:pt modelId="{045B5DCB-BB8B-447F-A52D-27B88C4629ED}" type="pres">
      <dgm:prSet presAssocID="{A82875F3-BA06-4F57-9221-B06A5E9EC85D}" presName="Name19" presStyleLbl="parChTrans1D3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9109"/>
              </a:lnTo>
            </a:path>
          </a:pathLst>
        </a:custGeom>
      </dgm:spPr>
      <dgm:t>
        <a:bodyPr/>
        <a:lstStyle/>
        <a:p>
          <a:endParaRPr lang="en-GB"/>
        </a:p>
      </dgm:t>
    </dgm:pt>
    <dgm:pt modelId="{518673BB-7C29-42E2-B8CE-C8B51A12C4E1}" type="pres">
      <dgm:prSet presAssocID="{CF79353F-D0FE-4D36-AC43-BC9827A3377E}" presName="Name21" presStyleCnt="0"/>
      <dgm:spPr/>
      <dgm:t>
        <a:bodyPr/>
        <a:lstStyle/>
        <a:p>
          <a:endParaRPr lang="en-GB"/>
        </a:p>
      </dgm:t>
    </dgm:pt>
    <dgm:pt modelId="{0DDF9A90-E7F6-414A-AE5F-992FECC4DFC5}" type="pres">
      <dgm:prSet presAssocID="{CF79353F-D0FE-4D36-AC43-BC9827A3377E}" presName="level2Shape" presStyleLbl="node3" presStyleIdx="1" presStyleCnt="3" custLinFactNeighborX="383" custLinFactNeighborY="-1662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703300A6-1418-4F3E-87A9-B1EBB56A0B3D}" type="pres">
      <dgm:prSet presAssocID="{CF79353F-D0FE-4D36-AC43-BC9827A3377E}" presName="hierChild3" presStyleCnt="0"/>
      <dgm:spPr/>
      <dgm:t>
        <a:bodyPr/>
        <a:lstStyle/>
        <a:p>
          <a:endParaRPr lang="en-GB"/>
        </a:p>
      </dgm:t>
    </dgm:pt>
    <dgm:pt modelId="{1284E843-7D60-4960-9244-633797B035B7}" type="pres">
      <dgm:prSet presAssocID="{B395034F-4E4B-49B2-98F7-228AB0B15DC4}" presName="Name19" presStyleLbl="parChTrans1D3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554"/>
              </a:lnTo>
              <a:lnTo>
                <a:pt x="2016231" y="244554"/>
              </a:lnTo>
              <a:lnTo>
                <a:pt x="2016231" y="489109"/>
              </a:lnTo>
            </a:path>
          </a:pathLst>
        </a:custGeom>
      </dgm:spPr>
      <dgm:t>
        <a:bodyPr/>
        <a:lstStyle/>
        <a:p>
          <a:endParaRPr lang="en-GB"/>
        </a:p>
      </dgm:t>
    </dgm:pt>
    <dgm:pt modelId="{4F5F823F-9277-46EF-9EA9-890DD2589294}" type="pres">
      <dgm:prSet presAssocID="{A50737FF-E90B-4B20-98F2-DC79A9A6EFA5}" presName="Name21" presStyleCnt="0"/>
      <dgm:spPr/>
      <dgm:t>
        <a:bodyPr/>
        <a:lstStyle/>
        <a:p>
          <a:endParaRPr lang="en-GB"/>
        </a:p>
      </dgm:t>
    </dgm:pt>
    <dgm:pt modelId="{D0BC9A0F-6021-42B5-8179-A00B4236DDFC}" type="pres">
      <dgm:prSet presAssocID="{A50737FF-E90B-4B20-98F2-DC79A9A6EFA5}" presName="level2Shape" presStyleLbl="node3" presStyleIdx="2" presStyleCnt="3" custLinFactNeighborX="1770" custLinFactNeighborY="-16623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ECA08969-7A9F-4DF7-B083-51E26E313897}" type="pres">
      <dgm:prSet presAssocID="{A50737FF-E90B-4B20-98F2-DC79A9A6EFA5}" presName="hierChild3" presStyleCnt="0"/>
      <dgm:spPr/>
      <dgm:t>
        <a:bodyPr/>
        <a:lstStyle/>
        <a:p>
          <a:endParaRPr lang="en-GB"/>
        </a:p>
      </dgm:t>
    </dgm:pt>
    <dgm:pt modelId="{D1F0940A-E271-4AA4-8B87-1CBC50C11612}" type="pres">
      <dgm:prSet presAssocID="{D27C78E6-71AA-4432-A1B5-D77FC97DF515}" presName="bgShapesFlow" presStyleCnt="0"/>
      <dgm:spPr/>
      <dgm:t>
        <a:bodyPr/>
        <a:lstStyle/>
        <a:p>
          <a:endParaRPr lang="en-GB"/>
        </a:p>
      </dgm:t>
    </dgm:pt>
  </dgm:ptLst>
  <dgm:cxnLst>
    <dgm:cxn modelId="{1E952ED4-66CE-4E7D-B32E-F050FF12BA90}" type="presOf" srcId="{A50737FF-E90B-4B20-98F2-DC79A9A6EFA5}" destId="{D0BC9A0F-6021-42B5-8179-A00B4236DDFC}" srcOrd="0" destOrd="0" presId="urn:microsoft.com/office/officeart/2005/8/layout/hierarchy6"/>
    <dgm:cxn modelId="{E6DE5762-12F1-49A0-8469-03EBA7908B39}" type="presOf" srcId="{5B8CC7F4-98C5-44AC-8314-235BFB6CC818}" destId="{377C77F0-FEB9-41F1-9F0A-3BBEB9D7F6C4}" srcOrd="0" destOrd="0" presId="urn:microsoft.com/office/officeart/2005/8/layout/hierarchy6"/>
    <dgm:cxn modelId="{77490095-5C7B-4D5E-AE88-A80483A7765F}" type="presOf" srcId="{FB8A3582-4331-49E7-9FFC-4E461C055F7E}" destId="{1F3DE5D8-2B72-4318-8897-536CDE9EF3A2}" srcOrd="0" destOrd="0" presId="urn:microsoft.com/office/officeart/2005/8/layout/hierarchy6"/>
    <dgm:cxn modelId="{8F878ED6-BB25-4493-AB76-FC5B8B9B6E5A}" srcId="{FB8A3582-4331-49E7-9FFC-4E461C055F7E}" destId="{CF79353F-D0FE-4D36-AC43-BC9827A3377E}" srcOrd="1" destOrd="0" parTransId="{A82875F3-BA06-4F57-9221-B06A5E9EC85D}" sibTransId="{442BEA5A-3F8A-4BC1-95C4-54865984C349}"/>
    <dgm:cxn modelId="{B53ADC7E-1700-4F77-BD1B-C7D99859DE87}" srcId="{FB8A3582-4331-49E7-9FFC-4E461C055F7E}" destId="{CB0F4A90-57C2-4BA7-B414-0AB7F3305822}" srcOrd="0" destOrd="0" parTransId="{5B8CC7F4-98C5-44AC-8314-235BFB6CC818}" sibTransId="{2089E2DF-6FDE-4D04-9797-5ED15356EBDD}"/>
    <dgm:cxn modelId="{E74F07EA-A7EE-4C3A-BFC3-543F92B72224}" srcId="{FB8A3582-4331-49E7-9FFC-4E461C055F7E}" destId="{A50737FF-E90B-4B20-98F2-DC79A9A6EFA5}" srcOrd="2" destOrd="0" parTransId="{B395034F-4E4B-49B2-98F7-228AB0B15DC4}" sibTransId="{3F7C31BB-5254-4C7A-9E4B-7BBF01B288F6}"/>
    <dgm:cxn modelId="{0D6C10A2-9319-44C9-A155-E5905254CB63}" srcId="{CCE10C9E-D2B0-436B-AF22-B0EA97ADA374}" destId="{FB8A3582-4331-49E7-9FFC-4E461C055F7E}" srcOrd="0" destOrd="0" parTransId="{18B54F8E-C9E2-4A6B-B15F-4F741F145AD5}" sibTransId="{EB766EDD-68E1-4D50-AF3E-E9DE0E93883E}"/>
    <dgm:cxn modelId="{BCBA13B5-E795-4ACF-91FB-04132664965B}" type="presOf" srcId="{CF79353F-D0FE-4D36-AC43-BC9827A3377E}" destId="{0DDF9A90-E7F6-414A-AE5F-992FECC4DFC5}" srcOrd="0" destOrd="0" presId="urn:microsoft.com/office/officeart/2005/8/layout/hierarchy6"/>
    <dgm:cxn modelId="{70371C20-5001-46C4-A816-8E8D8C4E1F52}" type="presOf" srcId="{CCE10C9E-D2B0-436B-AF22-B0EA97ADA374}" destId="{BD0A8221-F1F3-4937-985D-DD223886900B}" srcOrd="0" destOrd="0" presId="urn:microsoft.com/office/officeart/2005/8/layout/hierarchy6"/>
    <dgm:cxn modelId="{844CE322-A6D9-4104-98EF-C43280223AA4}" srcId="{D27C78E6-71AA-4432-A1B5-D77FC97DF515}" destId="{CCE10C9E-D2B0-436B-AF22-B0EA97ADA374}" srcOrd="0" destOrd="0" parTransId="{D04B6A58-61F1-4539-864A-D61A7B6A4562}" sibTransId="{B15B33F3-F0DF-4A38-A0B1-580E6F974982}"/>
    <dgm:cxn modelId="{1B5761B6-B9AA-4229-BAE6-49D040878B0E}" type="presOf" srcId="{D27C78E6-71AA-4432-A1B5-D77FC97DF515}" destId="{D899F1FA-3D9D-4B28-AA89-E83682440DCC}" srcOrd="0" destOrd="0" presId="urn:microsoft.com/office/officeart/2005/8/layout/hierarchy6"/>
    <dgm:cxn modelId="{FFD21B7F-7688-4294-9C8A-ACEA1487B2DB}" type="presOf" srcId="{18B54F8E-C9E2-4A6B-B15F-4F741F145AD5}" destId="{4185A93C-443A-43C4-8E5B-83F9E9B024FF}" srcOrd="0" destOrd="0" presId="urn:microsoft.com/office/officeart/2005/8/layout/hierarchy6"/>
    <dgm:cxn modelId="{16363F79-4D46-467B-ABDB-69A7DD28E97F}" type="presOf" srcId="{CB0F4A90-57C2-4BA7-B414-0AB7F3305822}" destId="{0299CBF4-4AB9-420E-A0D0-D34EB64AE568}" srcOrd="0" destOrd="0" presId="urn:microsoft.com/office/officeart/2005/8/layout/hierarchy6"/>
    <dgm:cxn modelId="{168559CC-DA23-4746-B942-47733C701322}" type="presOf" srcId="{B395034F-4E4B-49B2-98F7-228AB0B15DC4}" destId="{1284E843-7D60-4960-9244-633797B035B7}" srcOrd="0" destOrd="0" presId="urn:microsoft.com/office/officeart/2005/8/layout/hierarchy6"/>
    <dgm:cxn modelId="{485560A7-311D-4860-BF67-B37C1CF9ACAD}" type="presOf" srcId="{A82875F3-BA06-4F57-9221-B06A5E9EC85D}" destId="{045B5DCB-BB8B-447F-A52D-27B88C4629ED}" srcOrd="0" destOrd="0" presId="urn:microsoft.com/office/officeart/2005/8/layout/hierarchy6"/>
    <dgm:cxn modelId="{142F7A11-4FF9-4DE9-B87D-D995268DB49D}" type="presParOf" srcId="{D899F1FA-3D9D-4B28-AA89-E83682440DCC}" destId="{2A8F816A-B0EC-4D3C-97D9-12D247D769F2}" srcOrd="0" destOrd="0" presId="urn:microsoft.com/office/officeart/2005/8/layout/hierarchy6"/>
    <dgm:cxn modelId="{532DB6AA-9901-4A86-9297-3EC57A438DCE}" type="presParOf" srcId="{2A8F816A-B0EC-4D3C-97D9-12D247D769F2}" destId="{5EBD72E0-7CB8-43A5-BFE4-1A6C9C0B379A}" srcOrd="0" destOrd="0" presId="urn:microsoft.com/office/officeart/2005/8/layout/hierarchy6"/>
    <dgm:cxn modelId="{34005F22-6AA9-4542-9916-0B9D580EA06D}" type="presParOf" srcId="{5EBD72E0-7CB8-43A5-BFE4-1A6C9C0B379A}" destId="{30EB550E-BE6D-45BA-9F4F-094B198CA718}" srcOrd="0" destOrd="0" presId="urn:microsoft.com/office/officeart/2005/8/layout/hierarchy6"/>
    <dgm:cxn modelId="{F9B943AE-4387-4F7B-B230-7F25391BD9F5}" type="presParOf" srcId="{30EB550E-BE6D-45BA-9F4F-094B198CA718}" destId="{BD0A8221-F1F3-4937-985D-DD223886900B}" srcOrd="0" destOrd="0" presId="urn:microsoft.com/office/officeart/2005/8/layout/hierarchy6"/>
    <dgm:cxn modelId="{C36DBE4F-1716-4F94-A1C6-F3C35A222097}" type="presParOf" srcId="{30EB550E-BE6D-45BA-9F4F-094B198CA718}" destId="{59631378-C68C-43B1-B184-2D34ABFC4DC6}" srcOrd="1" destOrd="0" presId="urn:microsoft.com/office/officeart/2005/8/layout/hierarchy6"/>
    <dgm:cxn modelId="{DEDB3AAF-FC29-4BC7-BA66-0F9A33E5A949}" type="presParOf" srcId="{59631378-C68C-43B1-B184-2D34ABFC4DC6}" destId="{4185A93C-443A-43C4-8E5B-83F9E9B024FF}" srcOrd="0" destOrd="0" presId="urn:microsoft.com/office/officeart/2005/8/layout/hierarchy6"/>
    <dgm:cxn modelId="{B4D7ACB5-2D01-4BFC-9BA0-74A0CE0025AB}" type="presParOf" srcId="{59631378-C68C-43B1-B184-2D34ABFC4DC6}" destId="{B559C01B-AD85-4F8D-86DB-C3E2BB066BBE}" srcOrd="1" destOrd="0" presId="urn:microsoft.com/office/officeart/2005/8/layout/hierarchy6"/>
    <dgm:cxn modelId="{819D7529-A6C9-4077-9798-716553C6504A}" type="presParOf" srcId="{B559C01B-AD85-4F8D-86DB-C3E2BB066BBE}" destId="{1F3DE5D8-2B72-4318-8897-536CDE9EF3A2}" srcOrd="0" destOrd="0" presId="urn:microsoft.com/office/officeart/2005/8/layout/hierarchy6"/>
    <dgm:cxn modelId="{8F0D5AE4-911D-430A-9584-D556A6376F9D}" type="presParOf" srcId="{B559C01B-AD85-4F8D-86DB-C3E2BB066BBE}" destId="{111ED02E-3EA7-4384-9238-D018D2B1F708}" srcOrd="1" destOrd="0" presId="urn:microsoft.com/office/officeart/2005/8/layout/hierarchy6"/>
    <dgm:cxn modelId="{A4045DD3-5BD8-4C8B-A77C-C458B59180E1}" type="presParOf" srcId="{111ED02E-3EA7-4384-9238-D018D2B1F708}" destId="{377C77F0-FEB9-41F1-9F0A-3BBEB9D7F6C4}" srcOrd="0" destOrd="0" presId="urn:microsoft.com/office/officeart/2005/8/layout/hierarchy6"/>
    <dgm:cxn modelId="{CC601463-BB74-4D62-BD46-DEA5C7746917}" type="presParOf" srcId="{111ED02E-3EA7-4384-9238-D018D2B1F708}" destId="{963B9BF7-68B6-4355-942A-75310E9F1EF1}" srcOrd="1" destOrd="0" presId="urn:microsoft.com/office/officeart/2005/8/layout/hierarchy6"/>
    <dgm:cxn modelId="{2B2F0DBB-4F3A-404D-B6EE-CE57BD9FFCD8}" type="presParOf" srcId="{963B9BF7-68B6-4355-942A-75310E9F1EF1}" destId="{0299CBF4-4AB9-420E-A0D0-D34EB64AE568}" srcOrd="0" destOrd="0" presId="urn:microsoft.com/office/officeart/2005/8/layout/hierarchy6"/>
    <dgm:cxn modelId="{849BD9CC-B3F8-4010-953A-9883DA780AB9}" type="presParOf" srcId="{963B9BF7-68B6-4355-942A-75310E9F1EF1}" destId="{421B9514-6F09-4123-8A5A-D1E63E38F9ED}" srcOrd="1" destOrd="0" presId="urn:microsoft.com/office/officeart/2005/8/layout/hierarchy6"/>
    <dgm:cxn modelId="{69144C15-9E50-47E1-931E-C5FB57F1A82A}" type="presParOf" srcId="{111ED02E-3EA7-4384-9238-D018D2B1F708}" destId="{045B5DCB-BB8B-447F-A52D-27B88C4629ED}" srcOrd="2" destOrd="0" presId="urn:microsoft.com/office/officeart/2005/8/layout/hierarchy6"/>
    <dgm:cxn modelId="{216E465D-761F-4992-A6A5-93656A5F95EA}" type="presParOf" srcId="{111ED02E-3EA7-4384-9238-D018D2B1F708}" destId="{518673BB-7C29-42E2-B8CE-C8B51A12C4E1}" srcOrd="3" destOrd="0" presId="urn:microsoft.com/office/officeart/2005/8/layout/hierarchy6"/>
    <dgm:cxn modelId="{BF7FD33F-9F06-4C37-BDD2-EA20D525DDDD}" type="presParOf" srcId="{518673BB-7C29-42E2-B8CE-C8B51A12C4E1}" destId="{0DDF9A90-E7F6-414A-AE5F-992FECC4DFC5}" srcOrd="0" destOrd="0" presId="urn:microsoft.com/office/officeart/2005/8/layout/hierarchy6"/>
    <dgm:cxn modelId="{F82E8F0B-5854-4844-AADD-3E87E752B138}" type="presParOf" srcId="{518673BB-7C29-42E2-B8CE-C8B51A12C4E1}" destId="{703300A6-1418-4F3E-87A9-B1EBB56A0B3D}" srcOrd="1" destOrd="0" presId="urn:microsoft.com/office/officeart/2005/8/layout/hierarchy6"/>
    <dgm:cxn modelId="{5111B7D8-EF0A-4821-A1D2-C67D15609AD8}" type="presParOf" srcId="{111ED02E-3EA7-4384-9238-D018D2B1F708}" destId="{1284E843-7D60-4960-9244-633797B035B7}" srcOrd="4" destOrd="0" presId="urn:microsoft.com/office/officeart/2005/8/layout/hierarchy6"/>
    <dgm:cxn modelId="{A7EB8413-57BA-4F98-8831-DB7FD805F64E}" type="presParOf" srcId="{111ED02E-3EA7-4384-9238-D018D2B1F708}" destId="{4F5F823F-9277-46EF-9EA9-890DD2589294}" srcOrd="5" destOrd="0" presId="urn:microsoft.com/office/officeart/2005/8/layout/hierarchy6"/>
    <dgm:cxn modelId="{89049B30-83C0-4C5D-9B03-87380E57404D}" type="presParOf" srcId="{4F5F823F-9277-46EF-9EA9-890DD2589294}" destId="{D0BC9A0F-6021-42B5-8179-A00B4236DDFC}" srcOrd="0" destOrd="0" presId="urn:microsoft.com/office/officeart/2005/8/layout/hierarchy6"/>
    <dgm:cxn modelId="{F9D7FEB5-FF9F-4383-856D-AC07C5C75CA9}" type="presParOf" srcId="{4F5F823F-9277-46EF-9EA9-890DD2589294}" destId="{ECA08969-7A9F-4DF7-B083-51E26E313897}" srcOrd="1" destOrd="0" presId="urn:microsoft.com/office/officeart/2005/8/layout/hierarchy6"/>
    <dgm:cxn modelId="{8F60898A-BA84-407B-9B1F-65854003E163}" type="presParOf" srcId="{D899F1FA-3D9D-4B28-AA89-E83682440DCC}" destId="{D1F0940A-E271-4AA4-8B87-1CBC50C11612}" srcOrd="1" destOrd="0" presId="urn:microsoft.com/office/officeart/2005/8/layout/hierarchy6"/>
  </dgm:cxnLst>
  <dgm:bg>
    <a:noFill/>
    <a:effectLst/>
  </dgm:bg>
  <dgm:whole>
    <a:effectLst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AE6BEA-E9EA-46C0-83D5-549EA3BC9E0A}">
      <dsp:nvSpPr>
        <dsp:cNvPr id="0" name=""/>
        <dsp:cNvSpPr/>
      </dsp:nvSpPr>
      <dsp:spPr>
        <a:xfrm>
          <a:off x="1527806" y="276221"/>
          <a:ext cx="5257814" cy="2552712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C8CD211-ACA1-4EE6-AAB9-2632D1FE6346}">
      <dsp:nvSpPr>
        <dsp:cNvPr id="0" name=""/>
        <dsp:cNvSpPr/>
      </dsp:nvSpPr>
      <dsp:spPr>
        <a:xfrm>
          <a:off x="1807071" y="2443569"/>
          <a:ext cx="134599" cy="134599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DF7CA23-BFA7-4D2F-ABA8-468AB8139EB3}">
      <dsp:nvSpPr>
        <dsp:cNvPr id="0" name=""/>
        <dsp:cNvSpPr/>
      </dsp:nvSpPr>
      <dsp:spPr>
        <a:xfrm>
          <a:off x="1874371" y="2510869"/>
          <a:ext cx="766632" cy="870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322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2003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1874371" y="2510869"/>
        <a:ext cx="766632" cy="870508"/>
      </dsp:txXfrm>
    </dsp:sp>
    <dsp:sp modelId="{3900D967-6271-4081-BFE9-066A742142D0}">
      <dsp:nvSpPr>
        <dsp:cNvPr id="0" name=""/>
        <dsp:cNvSpPr/>
      </dsp:nvSpPr>
      <dsp:spPr>
        <a:xfrm>
          <a:off x="2535665" y="1743504"/>
          <a:ext cx="210677" cy="21067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4C91238-6770-4CDC-8A4F-7E15899D4FFB}">
      <dsp:nvSpPr>
        <dsp:cNvPr id="0" name=""/>
        <dsp:cNvSpPr/>
      </dsp:nvSpPr>
      <dsp:spPr>
        <a:xfrm>
          <a:off x="2641004" y="1848843"/>
          <a:ext cx="971458" cy="153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1634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II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2006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2641004" y="1848843"/>
        <a:ext cx="971458" cy="1532534"/>
      </dsp:txXfrm>
    </dsp:sp>
    <dsp:sp modelId="{4FEF798F-7479-48AB-9507-71C2F6440684}">
      <dsp:nvSpPr>
        <dsp:cNvPr id="0" name=""/>
        <dsp:cNvSpPr/>
      </dsp:nvSpPr>
      <dsp:spPr>
        <a:xfrm>
          <a:off x="3472010" y="1185355"/>
          <a:ext cx="280903" cy="28090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CF8FFE-F0BD-4C26-8B31-935A81C079F7}">
      <dsp:nvSpPr>
        <dsp:cNvPr id="0" name=""/>
        <dsp:cNvSpPr/>
      </dsp:nvSpPr>
      <dsp:spPr>
        <a:xfrm>
          <a:off x="3612462" y="1325806"/>
          <a:ext cx="1129466" cy="2055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845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III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2009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3612462" y="1325806"/>
        <a:ext cx="1129466" cy="2055571"/>
      </dsp:txXfrm>
    </dsp:sp>
    <dsp:sp modelId="{FE1D9805-7328-4092-B4BD-83CBAB869F42}">
      <dsp:nvSpPr>
        <dsp:cNvPr id="0" name=""/>
        <dsp:cNvSpPr/>
      </dsp:nvSpPr>
      <dsp:spPr>
        <a:xfrm>
          <a:off x="4560512" y="749369"/>
          <a:ext cx="362833" cy="36283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5A18B9-9A8D-4C33-BCEA-A9A382D267E3}">
      <dsp:nvSpPr>
        <dsp:cNvPr id="0" name=""/>
        <dsp:cNvSpPr/>
      </dsp:nvSpPr>
      <dsp:spPr>
        <a:xfrm>
          <a:off x="4741929" y="930786"/>
          <a:ext cx="1170432" cy="24505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258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IV</a:t>
          </a:r>
          <a:b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1600" kern="1200" dirty="0">
              <a:solidFill>
                <a:schemeClr val="tx1">
                  <a:lumMod val="50000"/>
                  <a:lumOff val="50000"/>
                </a:schemeClr>
              </a:solidFill>
            </a:rPr>
            <a:t>2012</a:t>
          </a:r>
          <a:endParaRPr lang="en-GB" sz="16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4741929" y="930786"/>
        <a:ext cx="1170432" cy="2450592"/>
      </dsp:txXfrm>
    </dsp:sp>
    <dsp:sp modelId="{87D41E4A-9C64-4EC7-B3DC-9CD03D6ACCF5}">
      <dsp:nvSpPr>
        <dsp:cNvPr id="0" name=""/>
        <dsp:cNvSpPr/>
      </dsp:nvSpPr>
      <dsp:spPr>
        <a:xfrm>
          <a:off x="5681201" y="458224"/>
          <a:ext cx="462320" cy="46232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9EBB0C5-64F1-44CC-A578-4A15B2CFA11C}">
      <dsp:nvSpPr>
        <dsp:cNvPr id="0" name=""/>
        <dsp:cNvSpPr/>
      </dsp:nvSpPr>
      <dsp:spPr>
        <a:xfrm>
          <a:off x="5912361" y="689384"/>
          <a:ext cx="1170432" cy="26919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974" tIns="0" rIns="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>
              <a:solidFill>
                <a:schemeClr val="tx1">
                  <a:lumMod val="50000"/>
                  <a:lumOff val="50000"/>
                </a:schemeClr>
              </a:solidFill>
            </a:rPr>
            <a:t>V</a:t>
          </a:r>
          <a:br>
            <a:rPr lang="en-US" sz="3100" kern="1200" dirty="0">
              <a:solidFill>
                <a:schemeClr val="tx1">
                  <a:lumMod val="50000"/>
                  <a:lumOff val="50000"/>
                </a:schemeClr>
              </a:solidFill>
            </a:rPr>
          </a:br>
          <a:r>
            <a:rPr lang="en-US" sz="3100" kern="1200" dirty="0">
              <a:solidFill>
                <a:schemeClr val="tx1">
                  <a:lumMod val="50000"/>
                  <a:lumOff val="50000"/>
                </a:schemeClr>
              </a:solidFill>
            </a:rPr>
            <a:t>2015</a:t>
          </a:r>
          <a:endParaRPr lang="en-GB" sz="3100" kern="1200" dirty="0">
            <a:solidFill>
              <a:schemeClr val="tx1">
                <a:lumMod val="50000"/>
                <a:lumOff val="50000"/>
              </a:schemeClr>
            </a:solidFill>
          </a:endParaRPr>
        </a:p>
      </dsp:txBody>
      <dsp:txXfrm>
        <a:off x="5912361" y="689384"/>
        <a:ext cx="1170432" cy="269199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9045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9045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30A979-00AB-4798-A104-F4E3FCCC7C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771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9045" y="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3788" y="549275"/>
            <a:ext cx="4873625" cy="27416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736" y="3474721"/>
            <a:ext cx="767973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9045" y="6947732"/>
            <a:ext cx="4160623" cy="36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4" tIns="45767" rIns="91534" bIns="4576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4A12C8-2C28-4570-BF40-EA4A75B97A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49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62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94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02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78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0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9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16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8F6B0E-26BE-4983-9B2B-37041EF780B6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302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63788" y="549275"/>
            <a:ext cx="4873625" cy="27416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8CBE2-E9A1-47C5-90EB-E57701E718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9730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448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75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jpeg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\\cern.ch\dfs\Users\m\mlejeune\Desktop\AS SCREENSHOTS - For PPT\1_No_text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370" b="12943"/>
          <a:stretch/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effectLst>
            <a:glow>
              <a:schemeClr val="accent1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0" y="1657350"/>
            <a:ext cx="4800600" cy="1600200"/>
          </a:xfrm>
        </p:spPr>
        <p:txBody>
          <a:bodyPr anchor="b"/>
          <a:lstStyle>
            <a:lvl1pPr>
              <a:lnSpc>
                <a:spcPct val="100000"/>
              </a:lnSpc>
              <a:defRPr sz="3800" b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0" y="3429002"/>
            <a:ext cx="4800600" cy="914400"/>
          </a:xfrm>
        </p:spPr>
        <p:txBody>
          <a:bodyPr/>
          <a:lstStyle>
            <a:lvl1pPr marL="0" indent="0" algn="r">
              <a:buFont typeface="Tw Cen MT Condensed Extra Bold" pitchFamily="34" charset="0"/>
              <a:buNone/>
              <a:defRPr sz="2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426" y="4471416"/>
            <a:ext cx="892741" cy="54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75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B6A18-48BB-4144-B07A-71F52C47B9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798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71450"/>
            <a:ext cx="19050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171450"/>
            <a:ext cx="55626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3914F-198C-485C-81C8-54FFFE0695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82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792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80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112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59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52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404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853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53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Clr>
                <a:schemeClr val="tx2">
                  <a:lumMod val="50000"/>
                  <a:lumOff val="50000"/>
                </a:schemeClr>
              </a:buClr>
              <a:buFont typeface="Wingdings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Clr>
                <a:schemeClr val="tx2">
                  <a:lumMod val="65000"/>
                  <a:lumOff val="35000"/>
                </a:schemeClr>
              </a:buClr>
              <a:buFont typeface="Arial" pitchFamily="34" charset="0"/>
              <a:buChar char="•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chemeClr val="accent4">
                  <a:lumMod val="50000"/>
                  <a:lumOff val="50000"/>
                </a:schemeClr>
              </a:buClr>
              <a:buFont typeface="Arial" pitchFamily="34" charset="0"/>
              <a:buChar char="›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50220-DD9C-47A5-93EE-42AF7A75D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095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10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3809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3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Conference/Meeting Name</a:t>
            </a:r>
            <a:br>
              <a:rPr lang="en-US" dirty="0" smtClean="0"/>
            </a:br>
            <a:r>
              <a:rPr lang="en-US" dirty="0" smtClean="0"/>
              <a:t>Author 1 First and Family Names</a:t>
            </a:r>
            <a:br>
              <a:rPr lang="en-US" dirty="0" smtClean="0"/>
            </a:br>
            <a:r>
              <a:rPr lang="en-US" dirty="0" smtClean="0"/>
              <a:t>Author 2 First and Family Names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xx/xx/2014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380312" y="4227934"/>
            <a:ext cx="136815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29123" y="4262902"/>
            <a:ext cx="1347333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43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4767263"/>
            <a:ext cx="3744416" cy="273844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185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286000" y="11430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CERN: A UNIQUE ENVIRONMENT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TO PUSH TECHNOLOGIES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TO THEIR LIMITS</a:t>
            </a:r>
            <a:endParaRPr lang="en-GB" sz="32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27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8" name="Content Placeholder 5"/>
          <p:cNvGraphicFramePr>
            <a:graphicFrameLocks/>
          </p:cNvGraphicFramePr>
          <p:nvPr userDrawn="1">
            <p:extLst/>
          </p:nvPr>
        </p:nvGraphicFramePr>
        <p:xfrm>
          <a:off x="2689448" y="1016124"/>
          <a:ext cx="7283152" cy="3283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 userDrawn="1"/>
        </p:nvSpPr>
        <p:spPr>
          <a:xfrm>
            <a:off x="1331640" y="3653611"/>
            <a:ext cx="1741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i="1" dirty="0" smtClean="0">
                <a:solidFill>
                  <a:srgbClr val="A5A5A5"/>
                </a:solidFill>
                <a:latin typeface="Arial"/>
              </a:rPr>
              <a:t>CERN openlab 10th Birthday Celebration on 3 May 2011</a:t>
            </a:r>
            <a:endParaRPr lang="en-GB" sz="1200" i="1" dirty="0">
              <a:solidFill>
                <a:srgbClr val="A5A5A5"/>
              </a:solidFill>
              <a:latin typeface="Arial"/>
            </a:endParaRPr>
          </a:p>
        </p:txBody>
      </p:sp>
      <p:pic>
        <p:nvPicPr>
          <p:cNvPr id="1027" name="Picture 3" descr="\\cern.ch\dfs\Users\m\MLEJEUNE\Desktop\php7OA8oqAM.jp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0254" y="1522561"/>
            <a:ext cx="1393553" cy="2102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1403648" y="3431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222268"/>
                </a:solidFill>
                <a:latin typeface="Arial"/>
              </a:rPr>
              <a:t>CERN openlab History</a:t>
            </a:r>
            <a:endParaRPr lang="en-GB" sz="3200" b="1" dirty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4422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7565115" y="1275606"/>
            <a:ext cx="1399373" cy="3112827"/>
            <a:chOff x="7565115" y="1187115"/>
            <a:chExt cx="1171913" cy="2854511"/>
          </a:xfrm>
        </p:grpSpPr>
        <p:pic>
          <p:nvPicPr>
            <p:cNvPr id="7" name="Picture 2" descr="\\cern.ch\dfs\Departments\IT\Projects\openlab\03 Communication\Print\Posters\Sponsors and contributors poster\July2013\CERN_openlab_poster_July_2013.jpg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65115" y="1491630"/>
              <a:ext cx="1171913" cy="25499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\\cern.ch\dfs\Departments\IT\Projects\openlab\03 Communication\Print\Posters\Sponsors and contributors poster\July2013\CERN_openlab_poster_July_2013.jpg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65115" y="1187115"/>
              <a:ext cx="1171913" cy="287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 userDrawn="1"/>
        </p:nvSpPr>
        <p:spPr>
          <a:xfrm>
            <a:off x="1403648" y="3431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222268"/>
                </a:solidFill>
                <a:latin typeface="Arial"/>
              </a:rPr>
              <a:t>CERN openlab in a Nutshell</a:t>
            </a:r>
            <a:endParaRPr lang="en-GB" sz="3200" b="1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403648" y="1203598"/>
            <a:ext cx="59766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A science – industry partnership to drive R&amp;D and innovation with over a decade of success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Evaluate state-of-the-art technologies in a challenging environment and improve them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Test in a research environment today what will be used in many business sectors tomorrow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Train next generation of engineers/employees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Disseminate results and outreach to new audiences</a:t>
            </a:r>
          </a:p>
        </p:txBody>
      </p:sp>
    </p:spTree>
    <p:extLst>
      <p:ext uri="{BB962C8B-B14F-4D97-AF65-F5344CB8AC3E}">
        <p14:creationId xmlns:p14="http://schemas.microsoft.com/office/powerpoint/2010/main" val="2690728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6" name="Diagram 5"/>
          <p:cNvGraphicFramePr/>
          <p:nvPr userDrawn="1">
            <p:extLst/>
          </p:nvPr>
        </p:nvGraphicFramePr>
        <p:xfrm>
          <a:off x="1524000" y="771550"/>
          <a:ext cx="5856312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1403648" y="4050434"/>
            <a:ext cx="6336704" cy="778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222268"/>
                </a:solidFill>
                <a:latin typeface="Arial"/>
              </a:rPr>
              <a:t>A public-private partnership between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222268"/>
                </a:solidFill>
                <a:latin typeface="Arial"/>
              </a:rPr>
              <a:t>the research community and industry</a:t>
            </a:r>
            <a:endParaRPr lang="en-GB" sz="1600" b="1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403648" y="3431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222268"/>
                </a:solidFill>
                <a:latin typeface="Arial"/>
              </a:rPr>
              <a:t>Virtuous Cycle</a:t>
            </a:r>
            <a:endParaRPr lang="en-GB" sz="3200" b="1" dirty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8101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480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3107-F608-456C-B393-1636D6288C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01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155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2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937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085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617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608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664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82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113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4400" dirty="0" smtClean="0">
                <a:solidFill>
                  <a:srgbClr val="222268"/>
                </a:solidFill>
                <a:latin typeface="Arial"/>
              </a:rPr>
              <a:t>Questions?</a:t>
            </a:r>
            <a:endParaRPr lang="en-GB" sz="4400" dirty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37171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914400"/>
            <a:ext cx="3733800" cy="3829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0176A-5866-4CEE-8F28-C919D9E3FB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17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srgbClr val="222268"/>
                </a:solidFill>
                <a:latin typeface="Arial"/>
                <a:hlinkClick r:id="rId2"/>
              </a:rPr>
              <a:t>www.cern.ch/openlab</a:t>
            </a:r>
            <a:r>
              <a:rPr lang="fr-CH" sz="3200" dirty="0" smtClean="0">
                <a:solidFill>
                  <a:srgbClr val="222268"/>
                </a:solidFill>
                <a:latin typeface="Arial"/>
              </a:rPr>
              <a:t> </a:t>
            </a:r>
            <a:r>
              <a:rPr lang="en-GB" sz="3200" dirty="0" smtClean="0">
                <a:solidFill>
                  <a:srgbClr val="222268"/>
                </a:solidFill>
                <a:latin typeface="Arial"/>
              </a:rPr>
              <a:t> </a:t>
            </a:r>
            <a:endParaRPr lang="fr-CH" sz="3200" dirty="0" smtClean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2021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1026" name="Picture 2" descr="\\cern.ch\dfs\Departments\IT\Projects\openlab\03 Communication\Templates\NEW-TEMPLATE\NEW\GetInTouch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4063"/>
            <a:ext cx="4248471" cy="482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659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156176" y="5004126"/>
            <a:ext cx="252028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800" i="1" dirty="0" smtClean="0">
                <a:solidFill>
                  <a:srgbClr val="A5A5A5"/>
                </a:solidFill>
                <a:latin typeface="Arial"/>
              </a:rPr>
              <a:t>Background image: Shutterstock</a:t>
            </a:r>
            <a:endParaRPr lang="en-GB" sz="800" i="1" dirty="0">
              <a:solidFill>
                <a:srgbClr val="A5A5A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0921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156176" y="5004126"/>
            <a:ext cx="252028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800" i="1" dirty="0" smtClean="0">
                <a:solidFill>
                  <a:srgbClr val="A5A5A5"/>
                </a:solidFill>
                <a:latin typeface="Arial"/>
              </a:rPr>
              <a:t>Background image: Shutterstock</a:t>
            </a:r>
            <a:endParaRPr lang="en-GB" sz="800" i="1" dirty="0">
              <a:solidFill>
                <a:srgbClr val="A5A5A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974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Conference/Meeting Name</a:t>
            </a:r>
            <a:br>
              <a:rPr lang="en-US" dirty="0" smtClean="0"/>
            </a:br>
            <a:r>
              <a:rPr lang="en-US" dirty="0" smtClean="0"/>
              <a:t>Author 1 First and Family Names</a:t>
            </a:r>
            <a:br>
              <a:rPr lang="en-US" dirty="0" smtClean="0"/>
            </a:br>
            <a:r>
              <a:rPr lang="en-US" dirty="0" smtClean="0"/>
              <a:t>Author 2 First and Family Names</a:t>
            </a:r>
            <a:br>
              <a:rPr lang="en-US" dirty="0" smtClean="0"/>
            </a:br>
            <a:r>
              <a:rPr lang="en-US" dirty="0" smtClean="0"/>
              <a:t>Etc.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xx/xx/2014</a:t>
            </a:r>
            <a:endParaRPr lang="en-GB" dirty="0"/>
          </a:p>
        </p:txBody>
      </p:sp>
      <p:sp>
        <p:nvSpPr>
          <p:cNvPr id="4" name="Rectangle 3"/>
          <p:cNvSpPr/>
          <p:nvPr userDrawn="1"/>
        </p:nvSpPr>
        <p:spPr>
          <a:xfrm>
            <a:off x="7380312" y="4227934"/>
            <a:ext cx="136815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29123" y="4262902"/>
            <a:ext cx="1347333" cy="82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00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9792" y="4767263"/>
            <a:ext cx="3744416" cy="273844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942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6_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2286000" y="114300"/>
            <a:ext cx="685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CERN: A UNIQUE ENVIRONMENT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TO PUSH TECHNOLOGIES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TO THEIR LIMITS</a:t>
            </a:r>
            <a:endParaRPr lang="en-GB" sz="3200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785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8" name="Content Placeholder 5"/>
          <p:cNvGraphicFramePr>
            <a:graphicFrameLocks/>
          </p:cNvGraphicFramePr>
          <p:nvPr userDrawn="1">
            <p:extLst/>
          </p:nvPr>
        </p:nvGraphicFramePr>
        <p:xfrm>
          <a:off x="2689448" y="1016124"/>
          <a:ext cx="7283152" cy="3283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 userDrawn="1"/>
        </p:nvSpPr>
        <p:spPr>
          <a:xfrm>
            <a:off x="1331640" y="3653611"/>
            <a:ext cx="1741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200" i="1" dirty="0" smtClean="0">
                <a:solidFill>
                  <a:srgbClr val="A5A5A5"/>
                </a:solidFill>
                <a:latin typeface="Arial"/>
              </a:rPr>
              <a:t>CERN openlab 10th Birthday Celebration on 3 May 2011</a:t>
            </a:r>
            <a:endParaRPr lang="en-GB" sz="1200" i="1" dirty="0">
              <a:solidFill>
                <a:srgbClr val="A5A5A5"/>
              </a:solidFill>
              <a:latin typeface="Arial"/>
            </a:endParaRPr>
          </a:p>
        </p:txBody>
      </p:sp>
      <p:pic>
        <p:nvPicPr>
          <p:cNvPr id="1027" name="Picture 3" descr="\\cern.ch\dfs\Users\m\MLEJEUNE\Desktop\php7OA8oqAM.jpg"/>
          <p:cNvPicPr>
            <a:picLocks noChangeAspect="1" noChangeArrowheads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0254" y="1522561"/>
            <a:ext cx="1393553" cy="2102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 userDrawn="1"/>
        </p:nvSpPr>
        <p:spPr>
          <a:xfrm>
            <a:off x="1403648" y="3431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222268"/>
                </a:solidFill>
                <a:latin typeface="Arial"/>
              </a:rPr>
              <a:t>CERN openlab History</a:t>
            </a:r>
            <a:endParaRPr lang="en-GB" sz="3200" b="1" dirty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733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7565115" y="1275606"/>
            <a:ext cx="1399373" cy="3112827"/>
            <a:chOff x="7565115" y="1187115"/>
            <a:chExt cx="1171913" cy="2854511"/>
          </a:xfrm>
        </p:grpSpPr>
        <p:pic>
          <p:nvPicPr>
            <p:cNvPr id="7" name="Picture 2" descr="\\cern.ch\dfs\Departments\IT\Projects\openlab\03 Communication\Print\Posters\Sponsors and contributors poster\July2013\CERN_openlab_poster_July_2013.jpg"/>
            <p:cNvPicPr>
              <a:picLocks noChangeAspect="1" noChangeArrowheads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65115" y="1491630"/>
              <a:ext cx="1171913" cy="25499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\\cern.ch\dfs\Departments\IT\Projects\openlab\03 Communication\Print\Posters\Sponsors and contributors poster\July2013\CERN_openlab_poster_July_2013.jpg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565115" y="1187115"/>
              <a:ext cx="1171913" cy="287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/>
          <p:cNvSpPr txBox="1"/>
          <p:nvPr userDrawn="1"/>
        </p:nvSpPr>
        <p:spPr>
          <a:xfrm>
            <a:off x="1403648" y="3431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222268"/>
                </a:solidFill>
                <a:latin typeface="Arial"/>
              </a:rPr>
              <a:t>CERN openlab in a Nutshell</a:t>
            </a:r>
            <a:endParaRPr lang="en-GB" sz="3200" b="1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403648" y="1203598"/>
            <a:ext cx="597666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A science – industry partnership to drive R&amp;D and innovation with over a decade of success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Evaluate state-of-the-art technologies in a challenging environment and improve them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Test in a research environment today what will be used in many business sectors tomorrow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Train next generation of engineers/employees</a:t>
            </a:r>
          </a:p>
          <a:p>
            <a:pPr marL="514350" indent="-514350" eaLnBrk="0" hangingPunct="0"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SzPct val="120000"/>
              <a:buFont typeface="Arial" pitchFamily="34" charset="0"/>
              <a:buChar char="•"/>
              <a:defRPr/>
            </a:pPr>
            <a:r>
              <a:rPr lang="en-GB" sz="2000" kern="0" dirty="0" smtClean="0">
                <a:solidFill>
                  <a:srgbClr val="2D2D8A"/>
                </a:solidFill>
                <a:latin typeface="Arial" pitchFamily="34" charset="0"/>
                <a:cs typeface="Arial" pitchFamily="34" charset="0"/>
              </a:rPr>
              <a:t>Disseminate results and outreach to new audiences</a:t>
            </a:r>
          </a:p>
        </p:txBody>
      </p:sp>
    </p:spTree>
    <p:extLst>
      <p:ext uri="{BB962C8B-B14F-4D97-AF65-F5344CB8AC3E}">
        <p14:creationId xmlns:p14="http://schemas.microsoft.com/office/powerpoint/2010/main" val="506192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graphicFrame>
        <p:nvGraphicFramePr>
          <p:cNvPr id="6" name="Diagram 5"/>
          <p:cNvGraphicFramePr/>
          <p:nvPr userDrawn="1">
            <p:extLst/>
          </p:nvPr>
        </p:nvGraphicFramePr>
        <p:xfrm>
          <a:off x="1524000" y="771550"/>
          <a:ext cx="5856312" cy="3616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 userDrawn="1"/>
        </p:nvSpPr>
        <p:spPr>
          <a:xfrm>
            <a:off x="1403648" y="4050434"/>
            <a:ext cx="6336704" cy="778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222268"/>
                </a:solidFill>
                <a:latin typeface="Arial"/>
              </a:rPr>
              <a:t>A public-private partnership between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srgbClr val="222268"/>
                </a:solidFill>
                <a:latin typeface="Arial"/>
              </a:rPr>
              <a:t>the research community and industry</a:t>
            </a:r>
            <a:endParaRPr lang="en-GB" sz="1600" b="1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403648" y="343148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3200" b="1" dirty="0" smtClean="0">
                <a:solidFill>
                  <a:srgbClr val="222268"/>
                </a:solidFill>
                <a:latin typeface="Arial"/>
              </a:rPr>
              <a:t>Virtuous Cycle</a:t>
            </a:r>
            <a:endParaRPr lang="en-GB" sz="3200" b="1" dirty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201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8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8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AD700-66B0-443A-AB99-3C1FAC844F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90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310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382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57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9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51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1844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069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95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Summer Students 2014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39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EE3D9-8D13-4984-BB83-25C3368A53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5997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CH" sz="4400" dirty="0" smtClean="0">
                <a:solidFill>
                  <a:srgbClr val="222268"/>
                </a:solidFill>
                <a:latin typeface="Arial"/>
              </a:rPr>
              <a:t>Questions?</a:t>
            </a:r>
            <a:endParaRPr lang="en-GB" sz="4400" dirty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9134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CH" sz="3200" dirty="0" smtClean="0">
                <a:solidFill>
                  <a:srgbClr val="222268"/>
                </a:solidFill>
                <a:latin typeface="Arial"/>
                <a:hlinkClick r:id="rId2"/>
              </a:rPr>
              <a:t>www.cern.ch/openlab</a:t>
            </a:r>
            <a:r>
              <a:rPr lang="fr-CH" sz="3200" dirty="0" smtClean="0">
                <a:solidFill>
                  <a:srgbClr val="222268"/>
                </a:solidFill>
                <a:latin typeface="Arial"/>
              </a:rPr>
              <a:t> </a:t>
            </a:r>
            <a:r>
              <a:rPr lang="en-GB" sz="3200" dirty="0" smtClean="0">
                <a:solidFill>
                  <a:srgbClr val="222268"/>
                </a:solidFill>
                <a:latin typeface="Arial"/>
              </a:rPr>
              <a:t> </a:t>
            </a:r>
            <a:endParaRPr lang="fr-CH" sz="3200" dirty="0" smtClean="0">
              <a:solidFill>
                <a:srgbClr val="222268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6757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1026" name="Picture 2" descr="\\cern.ch\dfs\Departments\IT\Projects\openlab\03 Communication\Templates\NEW-TEMPLATE\NEW\GetInTouch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4063"/>
            <a:ext cx="4248471" cy="482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090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156176" y="5004126"/>
            <a:ext cx="252028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800" i="1" dirty="0" smtClean="0">
                <a:solidFill>
                  <a:srgbClr val="A5A5A5"/>
                </a:solidFill>
                <a:latin typeface="Arial"/>
              </a:rPr>
              <a:t>Background image: Shutterstock</a:t>
            </a:r>
            <a:endParaRPr lang="en-GB" sz="800" i="1" dirty="0">
              <a:solidFill>
                <a:srgbClr val="A5A5A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9046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6156176" y="5004126"/>
            <a:ext cx="252028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fr-CH" sz="800" i="1" dirty="0" smtClean="0">
                <a:solidFill>
                  <a:srgbClr val="A5A5A5"/>
                </a:solidFill>
                <a:latin typeface="Arial"/>
              </a:rPr>
              <a:t>Background image: Shutterstock</a:t>
            </a:r>
            <a:endParaRPr lang="en-GB" sz="800" i="1" dirty="0">
              <a:solidFill>
                <a:srgbClr val="A5A5A5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7173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A65D-7072-47D8-A2F2-9D5D40918B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3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9954B-5CDA-43F8-873A-EEFBD1CA1A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85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3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6E66B-3C5D-4590-A840-4F056A3E3D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73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64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m\mlejeune\Desktop\AS SCREENSHOTS - For PPT\17_No_text.png"/>
          <p:cNvPicPr>
            <a:picLocks noChangeAspect="1" noChangeArrowheads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517" b="12889"/>
          <a:stretch/>
        </p:blipFill>
        <p:spPr bwMode="auto">
          <a:xfrm flipH="1">
            <a:off x="0" y="0"/>
            <a:ext cx="347663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228600" y="4914900"/>
            <a:ext cx="8686800" cy="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914400"/>
            <a:ext cx="76200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4914900"/>
            <a:ext cx="685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 i="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sp>
        <p:nvSpPr>
          <p:cNvPr id="103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71451"/>
            <a:ext cx="7620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4914900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 i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BFF724B7-BA1C-4BA8-8071-FB3075E839F7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6705"/>
            <a:ext cx="892741" cy="544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25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6">
              <a:lumMod val="75000"/>
            </a:schemeClr>
          </a:solidFill>
          <a:latin typeface="Arial" pitchFamily="34" charset="0"/>
          <a:ea typeface="+mj-ea"/>
          <a:cs typeface="Arial" pitchFamily="34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rgbClr val="15539C"/>
          </a:solidFill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120000"/>
        <a:buFont typeface="Tw Cen MT Condensed Extra Bold" pitchFamily="34" charset="0"/>
        <a:buChar char="&gt;"/>
        <a:defRPr sz="28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Font typeface="Wingdings" charset="2"/>
        <a:buChar char="§"/>
        <a:defRPr sz="2400">
          <a:solidFill>
            <a:schemeClr val="accent6">
              <a:lumMod val="75000"/>
            </a:schemeClr>
          </a:solidFill>
          <a:latin typeface="Franklin Gothic Book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•"/>
        <a:defRPr sz="2000">
          <a:solidFill>
            <a:schemeClr val="accent6">
              <a:lumMod val="75000"/>
            </a:schemeClr>
          </a:solidFill>
          <a:latin typeface="Franklin Gothic Book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–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chemeClr val="accent6">
              <a:lumMod val="75000"/>
            </a:schemeClr>
          </a:solidFill>
          <a:latin typeface="Franklin Gothic Book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20000"/>
        <a:buChar char="»"/>
        <a:defRPr>
          <a:solidFill>
            <a:srgbClr val="15539C"/>
          </a:solidFill>
          <a:latin typeface="Franklin Gothic Book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Alberto Di Meglio – CERN openlab Technical Workshop - Nov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F2C59-C3A7-46C7-91C3-EEC8252EAC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235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092280" y="4958061"/>
            <a:ext cx="1979712" cy="169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51470"/>
            <a:ext cx="72831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white">
                    <a:lumMod val="50000"/>
                  </a:prstClr>
                </a:solidFill>
                <a:latin typeface="Arial"/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9792" y="4767263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white">
                    <a:lumMod val="50000"/>
                  </a:prstClr>
                </a:solidFill>
                <a:latin typeface="Arial"/>
              </a:rPr>
              <a:t>CERN openlab Introduction</a:t>
            </a:r>
            <a:endParaRPr lang="en-GB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577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  <p:sldLayoutId id="2147483828" r:id="rId16"/>
    <p:sldLayoutId id="2147483829" r:id="rId17"/>
    <p:sldLayoutId id="2147483830" r:id="rId18"/>
    <p:sldLayoutId id="2147483831" r:id="rId19"/>
    <p:sldLayoutId id="2147483832" r:id="rId20"/>
    <p:sldLayoutId id="2147483833" r:id="rId21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092280" y="4958061"/>
            <a:ext cx="1979712" cy="1692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51470"/>
            <a:ext cx="72831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white">
                    <a:lumMod val="50000"/>
                  </a:prstClr>
                </a:solidFill>
                <a:latin typeface="Arial"/>
              </a:rPr>
              <a:t>Summer Students 2015</a:t>
            </a:r>
            <a:endParaRPr lang="en-GB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9792" y="4767263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white">
                    <a:lumMod val="50000"/>
                  </a:prstClr>
                </a:solidFill>
                <a:latin typeface="Arial"/>
              </a:rPr>
              <a:t>CERN openlab Introduction</a:t>
            </a:r>
            <a:endParaRPr lang="en-GB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white">
                  <a:lumMod val="50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2003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  <p:sldLayoutId id="2147483852" r:id="rId18"/>
    <p:sldLayoutId id="2147483853" r:id="rId19"/>
    <p:sldLayoutId id="2147483854" r:id="rId20"/>
    <p:sldLayoutId id="2147483855" r:id="rId21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26" Type="http://schemas.openxmlformats.org/officeDocument/2006/relationships/image" Target="../media/image57.jpeg"/><Relationship Id="rId3" Type="http://schemas.openxmlformats.org/officeDocument/2006/relationships/image" Target="../media/image37.png"/><Relationship Id="rId21" Type="http://schemas.openxmlformats.org/officeDocument/2006/relationships/image" Target="../media/image6.png"/><Relationship Id="rId34" Type="http://schemas.openxmlformats.org/officeDocument/2006/relationships/image" Target="../media/image62.jpe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5" Type="http://schemas.openxmlformats.org/officeDocument/2006/relationships/image" Target="../media/image56.jpeg"/><Relationship Id="rId33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24" Type="http://schemas.openxmlformats.org/officeDocument/2006/relationships/image" Target="../media/image22.png"/><Relationship Id="rId32" Type="http://schemas.openxmlformats.org/officeDocument/2006/relationships/image" Target="../media/image32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23" Type="http://schemas.openxmlformats.org/officeDocument/2006/relationships/image" Target="../media/image21.jpeg"/><Relationship Id="rId28" Type="http://schemas.openxmlformats.org/officeDocument/2006/relationships/image" Target="../media/image24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31" Type="http://schemas.openxmlformats.org/officeDocument/2006/relationships/image" Target="../media/image60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5.png"/><Relationship Id="rId27" Type="http://schemas.openxmlformats.org/officeDocument/2006/relationships/image" Target="../media/image58.jpeg"/><Relationship Id="rId30" Type="http://schemas.openxmlformats.org/officeDocument/2006/relationships/image" Target="../media/image5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g"/><Relationship Id="rId5" Type="http://schemas.openxmlformats.org/officeDocument/2006/relationships/image" Target="../media/image66.png"/><Relationship Id="rId10" Type="http://schemas.openxmlformats.org/officeDocument/2006/relationships/image" Target="../media/image70.jpeg"/><Relationship Id="rId4" Type="http://schemas.openxmlformats.org/officeDocument/2006/relationships/image" Target="../media/image65.jpeg"/><Relationship Id="rId9" Type="http://schemas.openxmlformats.org/officeDocument/2006/relationships/image" Target="cid:E69A6C20-AEFA-4B71-BF41-E81BB425A3CA@cern.ch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7.png"/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12" Type="http://schemas.openxmlformats.org/officeDocument/2006/relationships/image" Target="../media/image7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11" Type="http://schemas.openxmlformats.org/officeDocument/2006/relationships/image" Target="../media/image75.png"/><Relationship Id="rId5" Type="http://schemas.openxmlformats.org/officeDocument/2006/relationships/image" Target="../media/image7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ategory/8040/" TargetMode="External"/><Relationship Id="rId2" Type="http://schemas.openxmlformats.org/officeDocument/2006/relationships/hyperlink" Target="http://openlab.web.cern.ch/template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ern.ch/go/9s9L" TargetMode="External"/><Relationship Id="rId4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cern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7.png"/><Relationship Id="rId4" Type="http://schemas.openxmlformats.org/officeDocument/2006/relationships/hyperlink" Target="http://home.cern/abou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724400" y="2343150"/>
            <a:ext cx="4267200" cy="1600200"/>
          </a:xfrm>
        </p:spPr>
        <p:txBody>
          <a:bodyPr anchor="t"/>
          <a:lstStyle/>
          <a:p>
            <a:r>
              <a:rPr lang="en-GB" sz="3200" dirty="0"/>
              <a:t>I</a:t>
            </a:r>
            <a:r>
              <a:rPr lang="en-GB" sz="3200" dirty="0" smtClean="0"/>
              <a:t>ntroduction for </a:t>
            </a:r>
            <a:r>
              <a:rPr lang="en-GB" sz="3200" dirty="0" smtClean="0"/>
              <a:t>summer </a:t>
            </a:r>
            <a:r>
              <a:rPr lang="en-GB" sz="3200" dirty="0"/>
              <a:t>students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GB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038600" y="3333750"/>
            <a:ext cx="4800600" cy="914400"/>
          </a:xfrm>
        </p:spPr>
        <p:txBody>
          <a:bodyPr/>
          <a:lstStyle/>
          <a:p>
            <a:r>
              <a:rPr lang="fr-CH" sz="4000" dirty="0" smtClean="0">
                <a:latin typeface="Arial" pitchFamily="34" charset="0"/>
                <a:cs typeface="Arial" pitchFamily="34" charset="0"/>
              </a:rPr>
              <a:t>2016</a:t>
            </a:r>
            <a:endParaRPr lang="en-GB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0444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15 Years of Successful Collaboration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-896186" y="606030"/>
          <a:ext cx="86106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26850" y="4571066"/>
            <a:ext cx="3645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Collaboration Board 2016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6814" y="3469917"/>
            <a:ext cx="76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Set-up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rPr>
              <a:t>2001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Franklin Gothic Demi"/>
              <a:ea typeface="+mn-ea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701273" y="740042"/>
            <a:ext cx="1071127" cy="1333129"/>
            <a:chOff x="7503535" y="742950"/>
            <a:chExt cx="1071127" cy="1333129"/>
          </a:xfrm>
        </p:grpSpPr>
        <p:sp>
          <p:nvSpPr>
            <p:cNvPr id="10" name="7-Point Star 9"/>
            <p:cNvSpPr/>
            <p:nvPr/>
          </p:nvSpPr>
          <p:spPr>
            <a:xfrm>
              <a:off x="7543800" y="742950"/>
              <a:ext cx="990600" cy="990600"/>
            </a:xfrm>
            <a:prstGeom prst="star7">
              <a:avLst/>
            </a:prstGeom>
            <a:solidFill>
              <a:srgbClr val="FFC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661430" y="1675969"/>
              <a:ext cx="755335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 w="22225">
                    <a:solidFill>
                      <a:srgbClr val="333399"/>
                    </a:solidFill>
                    <a:prstDash val="solid"/>
                  </a:ln>
                  <a:solidFill>
                    <a:srgbClr val="0070C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2016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503535" y="1045800"/>
              <a:ext cx="1071127" cy="461665"/>
            </a:xfrm>
            <a:prstGeom prst="rect">
              <a:avLst/>
            </a:prstGeom>
            <a:solidFill>
              <a:srgbClr val="002060"/>
            </a:solidFill>
            <a:ln>
              <a:solidFill>
                <a:schemeClr val="bg1"/>
              </a:solidFill>
            </a:ln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 w="6600">
                    <a:solidFill>
                      <a:srgbClr val="3333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333399"/>
                    </a:outerShdw>
                  </a:effectLst>
                  <a:uLnTx/>
                  <a:uFillTx/>
                  <a:latin typeface="Arial" charset="0"/>
                  <a:ea typeface="+mn-ea"/>
                  <a:cs typeface="+mn-cs"/>
                </a:rPr>
                <a:t>15 Years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 w="6600">
                    <a:solidFill>
                      <a:srgbClr val="333399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333399"/>
                    </a:outerShdw>
                  </a:effectLst>
                  <a:uLnTx/>
                  <a:uFillTx/>
                  <a:latin typeface="Arial" charset="0"/>
                  <a:ea typeface="+mn-ea"/>
                  <a:cs typeface="+mn-cs"/>
                </a:rPr>
                <a:t>Anniversary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254" y="2714656"/>
            <a:ext cx="2715329" cy="18102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520" y="2724441"/>
            <a:ext cx="3441079" cy="1800434"/>
          </a:xfrm>
          <a:prstGeom prst="rect">
            <a:avLst/>
          </a:prstGeom>
        </p:spPr>
      </p:pic>
      <p:sp>
        <p:nvSpPr>
          <p:cNvPr id="14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7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10436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457198" y="728308"/>
            <a:ext cx="3962401" cy="1981200"/>
          </a:xfrm>
          <a:prstGeom prst="rect">
            <a:avLst/>
          </a:prstGeom>
          <a:solidFill>
            <a:schemeClr val="accent1">
              <a:alpha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533401" y="814304"/>
            <a:ext cx="3820760" cy="1836274"/>
          </a:xfrm>
          <a:prstGeom prst="rect">
            <a:avLst/>
          </a:prstGeom>
          <a:solidFill>
            <a:schemeClr val="bg1">
              <a:alpha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community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57199" y="2816198"/>
            <a:ext cx="3962401" cy="1981200"/>
          </a:xfrm>
          <a:prstGeom prst="rect">
            <a:avLst/>
          </a:prstGeom>
          <a:solidFill>
            <a:srgbClr val="FFC000">
              <a:alpha val="80000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4536076" y="2805852"/>
            <a:ext cx="3962401" cy="1981200"/>
          </a:xfrm>
          <a:prstGeom prst="rect">
            <a:avLst/>
          </a:prstGeom>
          <a:solidFill>
            <a:srgbClr val="FFC000">
              <a:alpha val="80000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4536076" y="723532"/>
            <a:ext cx="3955869" cy="1981200"/>
          </a:xfrm>
          <a:prstGeom prst="rect">
            <a:avLst/>
          </a:prstGeom>
          <a:solidFill>
            <a:schemeClr val="accent1">
              <a:alpha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682" y="4014210"/>
            <a:ext cx="570547" cy="38805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4811" y="3841850"/>
            <a:ext cx="533401" cy="68156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4047745"/>
            <a:ext cx="427831" cy="419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0989" y="4019200"/>
            <a:ext cx="423660" cy="48799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79" y="3310574"/>
            <a:ext cx="1552575" cy="42067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5137" y="2262182"/>
            <a:ext cx="1135462" cy="34505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2616" y="3058910"/>
            <a:ext cx="851640" cy="669146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788" y="3986431"/>
            <a:ext cx="870304" cy="566519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0" y="3987985"/>
            <a:ext cx="847448" cy="564965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665" y="3148432"/>
            <a:ext cx="859948" cy="57231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13"/>
          <a:srcRect l="4821" r="80854"/>
          <a:stretch/>
        </p:blipFill>
        <p:spPr>
          <a:xfrm>
            <a:off x="6389623" y="782857"/>
            <a:ext cx="922861" cy="887367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89195" y="1795502"/>
            <a:ext cx="371853" cy="371853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9946" y="1809097"/>
            <a:ext cx="638764" cy="334306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7328" y="1744356"/>
            <a:ext cx="657432" cy="49642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560" y="2230622"/>
            <a:ext cx="367278" cy="440733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68432" y="2257698"/>
            <a:ext cx="392880" cy="392880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598088" y="2275071"/>
            <a:ext cx="350572" cy="350572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681020" y="1802772"/>
            <a:ext cx="377908" cy="377908"/>
          </a:xfrm>
          <a:prstGeom prst="rect">
            <a:avLst/>
          </a:prstGeom>
        </p:spPr>
      </p:pic>
      <p:grpSp>
        <p:nvGrpSpPr>
          <p:cNvPr id="76" name="Group 75"/>
          <p:cNvGrpSpPr/>
          <p:nvPr/>
        </p:nvGrpSpPr>
        <p:grpSpPr>
          <a:xfrm>
            <a:off x="3778622" y="2353924"/>
            <a:ext cx="1381747" cy="903855"/>
            <a:chOff x="3778622" y="2353924"/>
            <a:chExt cx="1381747" cy="903855"/>
          </a:xfrm>
        </p:grpSpPr>
        <p:sp>
          <p:nvSpPr>
            <p:cNvPr id="32" name="Rectangle 31"/>
            <p:cNvSpPr/>
            <p:nvPr/>
          </p:nvSpPr>
          <p:spPr>
            <a:xfrm>
              <a:off x="3788769" y="2353924"/>
              <a:ext cx="1371600" cy="9038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3778622" y="2391287"/>
              <a:ext cx="1347333" cy="829128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82"/>
          <a:stretch/>
        </p:blipFill>
        <p:spPr>
          <a:xfrm>
            <a:off x="3154354" y="3306125"/>
            <a:ext cx="404521" cy="390335"/>
          </a:xfrm>
          <a:prstGeom prst="rect">
            <a:avLst/>
          </a:prstGeom>
        </p:spPr>
      </p:pic>
      <p:pic>
        <p:nvPicPr>
          <p:cNvPr id="39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38" t="27100" r="10080" b="59965"/>
          <a:stretch/>
        </p:blipFill>
        <p:spPr bwMode="auto">
          <a:xfrm>
            <a:off x="2133600" y="1592181"/>
            <a:ext cx="581380" cy="36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1" t="38802" r="7897" b="48264"/>
          <a:stretch/>
        </p:blipFill>
        <p:spPr bwMode="auto">
          <a:xfrm>
            <a:off x="658741" y="859350"/>
            <a:ext cx="683478" cy="39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0" t="52198" b="40411"/>
          <a:stretch/>
        </p:blipFill>
        <p:spPr bwMode="auto">
          <a:xfrm>
            <a:off x="1350644" y="972324"/>
            <a:ext cx="948634" cy="22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0" t="60574" b="30187"/>
          <a:stretch/>
        </p:blipFill>
        <p:spPr bwMode="auto">
          <a:xfrm>
            <a:off x="2276175" y="940068"/>
            <a:ext cx="948636" cy="28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69" t="74701" r="5459" b="19756"/>
          <a:stretch/>
        </p:blipFill>
        <p:spPr bwMode="auto">
          <a:xfrm>
            <a:off x="1258476" y="1350393"/>
            <a:ext cx="9144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27" t="87024" r="11669" b="7433"/>
          <a:stretch/>
        </p:blipFill>
        <p:spPr bwMode="auto">
          <a:xfrm>
            <a:off x="638164" y="1685683"/>
            <a:ext cx="685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348" y="1290349"/>
            <a:ext cx="841482" cy="31852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2" y="1328614"/>
            <a:ext cx="487597" cy="25756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418" y="1376153"/>
            <a:ext cx="430785" cy="177078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854" y="1332486"/>
            <a:ext cx="747843" cy="24982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09" y="2001289"/>
            <a:ext cx="609601" cy="19202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9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2102" y="1658520"/>
            <a:ext cx="759131" cy="303139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3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119" y="2297944"/>
            <a:ext cx="695004" cy="3048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24"/>
          <a:stretch/>
        </p:blipFill>
        <p:spPr>
          <a:xfrm>
            <a:off x="2735423" y="3346005"/>
            <a:ext cx="353645" cy="321578"/>
          </a:xfrm>
          <a:prstGeom prst="rect">
            <a:avLst/>
          </a:prstGeom>
        </p:spPr>
      </p:pic>
      <p:sp>
        <p:nvSpPr>
          <p:cNvPr id="58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9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5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11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6" name="Picture 4" descr="http://openlab.web.cern.ch/sites/openlab.web.cern.ch/files/styles/thumbnail/public/images/logos/Screen%20Shot%202016-02-23%20at%2009.58.07.png?itok=hiQUL-55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25" y="2344654"/>
            <a:ext cx="579911" cy="23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8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6284" y="2187145"/>
            <a:ext cx="665516" cy="40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480" y="1964368"/>
            <a:ext cx="936281" cy="29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3117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03648" y="123478"/>
            <a:ext cx="728315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22268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68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How do we manage it?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222268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990600" y="827001"/>
          <a:ext cx="7283450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eft Arrow Callout 7"/>
          <p:cNvSpPr/>
          <p:nvPr/>
        </p:nvSpPr>
        <p:spPr>
          <a:xfrm>
            <a:off x="5441776" y="1962150"/>
            <a:ext cx="2088232" cy="1008112"/>
          </a:xfrm>
          <a:prstGeom prst="left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2060"/>
                </a:solidFill>
              </a:rPr>
              <a:t>CERN/IT Mgmt.</a:t>
            </a:r>
            <a:br>
              <a:rPr lang="en-US" sz="1200" dirty="0" smtClean="0">
                <a:solidFill>
                  <a:srgbClr val="002060"/>
                </a:solidFill>
              </a:rPr>
            </a:br>
            <a:r>
              <a:rPr lang="en-US" sz="1200" dirty="0" smtClean="0">
                <a:solidFill>
                  <a:srgbClr val="002060"/>
                </a:solidFill>
              </a:rPr>
              <a:t>(DHO, IT-EC Project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2060"/>
                </a:solidFill>
              </a:rPr>
              <a:t>Office, etc.), Legal, KT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9" name="Right Arrow Callout 8"/>
          <p:cNvSpPr/>
          <p:nvPr/>
        </p:nvSpPr>
        <p:spPr>
          <a:xfrm>
            <a:off x="2057400" y="1962150"/>
            <a:ext cx="1728192" cy="1008112"/>
          </a:xfrm>
          <a:prstGeom prst="right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2060"/>
                </a:solidFill>
              </a:rPr>
              <a:t>CERN Partner Contacts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0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7403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1" t="35553" r="47455" b="49899"/>
          <a:stretch/>
        </p:blipFill>
        <p:spPr>
          <a:xfrm>
            <a:off x="333507" y="3025130"/>
            <a:ext cx="721306" cy="7981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18" t="42719" r="34243" b="44026"/>
          <a:stretch/>
        </p:blipFill>
        <p:spPr>
          <a:xfrm>
            <a:off x="5848083" y="2831594"/>
            <a:ext cx="711122" cy="892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1" t="39373" r="65757" b="44249"/>
          <a:stretch/>
        </p:blipFill>
        <p:spPr>
          <a:xfrm>
            <a:off x="8046027" y="3104157"/>
            <a:ext cx="757651" cy="853059"/>
          </a:xfrm>
          <a:prstGeom prst="rect">
            <a:avLst/>
          </a:prstGeom>
        </p:spPr>
      </p:pic>
      <p:sp>
        <p:nvSpPr>
          <p:cNvPr id="14" name="Oval Callout 13"/>
          <p:cNvSpPr/>
          <p:nvPr/>
        </p:nvSpPr>
        <p:spPr>
          <a:xfrm>
            <a:off x="6729529" y="1960736"/>
            <a:ext cx="2414472" cy="973489"/>
          </a:xfrm>
          <a:prstGeom prst="wedgeEllipseCallout">
            <a:avLst>
              <a:gd name="adj1" fmla="val 10330"/>
              <a:gd name="adj2" fmla="val 6487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Maria-Athanasia Pachou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>
                <a:solidFill>
                  <a:schemeClr val="tx1"/>
                </a:solidFill>
              </a:rPr>
              <a:t>Junior Communication Officer</a:t>
            </a:r>
          </a:p>
        </p:txBody>
      </p:sp>
      <p:sp>
        <p:nvSpPr>
          <p:cNvPr id="15" name="Oval Callout 14"/>
          <p:cNvSpPr/>
          <p:nvPr/>
        </p:nvSpPr>
        <p:spPr>
          <a:xfrm>
            <a:off x="201364" y="1819662"/>
            <a:ext cx="2195945" cy="973489"/>
          </a:xfrm>
          <a:prstGeom prst="wedgeEllipseCallout">
            <a:avLst>
              <a:gd name="adj1" fmla="val -17041"/>
              <a:gd name="adj2" fmla="val 65533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Sotirios Pavlou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>
                <a:solidFill>
                  <a:schemeClr val="tx1"/>
                </a:solidFill>
              </a:rPr>
              <a:t>Junior Admin Officer</a:t>
            </a:r>
          </a:p>
        </p:txBody>
      </p:sp>
      <p:sp>
        <p:nvSpPr>
          <p:cNvPr id="17" name="Oval Callout 16"/>
          <p:cNvSpPr/>
          <p:nvPr/>
        </p:nvSpPr>
        <p:spPr>
          <a:xfrm>
            <a:off x="5943600" y="3852157"/>
            <a:ext cx="2256715" cy="973489"/>
          </a:xfrm>
          <a:prstGeom prst="wedgeEllipseCallout">
            <a:avLst>
              <a:gd name="adj1" fmla="val -27768"/>
              <a:gd name="adj2" fmla="val -59619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Andrew Purcell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CERN openlab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>
                <a:solidFill>
                  <a:schemeClr val="tx1"/>
                </a:solidFill>
              </a:rPr>
              <a:t>Communication Officer</a:t>
            </a:r>
          </a:p>
        </p:txBody>
      </p:sp>
      <p:sp>
        <p:nvSpPr>
          <p:cNvPr id="18" name="Oval Callout 17"/>
          <p:cNvSpPr/>
          <p:nvPr/>
        </p:nvSpPr>
        <p:spPr>
          <a:xfrm>
            <a:off x="694160" y="3865500"/>
            <a:ext cx="2260754" cy="973489"/>
          </a:xfrm>
          <a:prstGeom prst="wedgeEllipseCallout">
            <a:avLst>
              <a:gd name="adj1" fmla="val 13672"/>
              <a:gd name="adj2" fmla="val -6667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Melissa Gaillard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>
                <a:solidFill>
                  <a:schemeClr val="tx1"/>
                </a:solidFill>
              </a:rPr>
              <a:t>IT Department Communication Officer</a:t>
            </a:r>
          </a:p>
        </p:txBody>
      </p:sp>
      <p:sp>
        <p:nvSpPr>
          <p:cNvPr id="19" name="Oval Callout 18"/>
          <p:cNvSpPr/>
          <p:nvPr/>
        </p:nvSpPr>
        <p:spPr>
          <a:xfrm>
            <a:off x="76995" y="762780"/>
            <a:ext cx="2260754" cy="973489"/>
          </a:xfrm>
          <a:prstGeom prst="wedgeEllipseCallout">
            <a:avLst>
              <a:gd name="adj1" fmla="val 60021"/>
              <a:gd name="adj2" fmla="val 20954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Maria Girone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>
                <a:solidFill>
                  <a:schemeClr val="tx1"/>
                </a:solidFill>
              </a:rPr>
              <a:t>CERN openlab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CTO</a:t>
            </a:r>
          </a:p>
        </p:txBody>
      </p:sp>
      <p:sp>
        <p:nvSpPr>
          <p:cNvPr id="20" name="Oval Callout 19"/>
          <p:cNvSpPr/>
          <p:nvPr/>
        </p:nvSpPr>
        <p:spPr>
          <a:xfrm>
            <a:off x="6591454" y="759711"/>
            <a:ext cx="2260754" cy="973489"/>
          </a:xfrm>
          <a:prstGeom prst="wedgeEllipseCallout">
            <a:avLst>
              <a:gd name="adj1" fmla="val -49892"/>
              <a:gd name="adj2" fmla="val 61461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Fons Rademakers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>
                <a:solidFill>
                  <a:schemeClr val="tx1"/>
                </a:solidFill>
              </a:rPr>
              <a:t>CERN openlab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CRO</a:t>
            </a:r>
          </a:p>
        </p:txBody>
      </p:sp>
      <p:sp>
        <p:nvSpPr>
          <p:cNvPr id="21" name="Oval Callout 20"/>
          <p:cNvSpPr/>
          <p:nvPr/>
        </p:nvSpPr>
        <p:spPr>
          <a:xfrm>
            <a:off x="3225645" y="171451"/>
            <a:ext cx="2260754" cy="973489"/>
          </a:xfrm>
          <a:prstGeom prst="wedgeEllipseCallout">
            <a:avLst>
              <a:gd name="adj1" fmla="val 1586"/>
              <a:gd name="adj2" fmla="val 81954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Kristina Gunne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>
                <a:solidFill>
                  <a:schemeClr val="tx1"/>
                </a:solidFill>
              </a:rPr>
              <a:t>CERN openlab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Admin/Finance Officer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8260" y="1622378"/>
            <a:ext cx="809231" cy="80923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558" y="2788444"/>
            <a:ext cx="701578" cy="88783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6" t="11628" r="45091" b="46113"/>
          <a:stretch/>
        </p:blipFill>
        <p:spPr>
          <a:xfrm>
            <a:off x="3960526" y="1483809"/>
            <a:ext cx="790991" cy="953854"/>
          </a:xfrm>
          <a:prstGeom prst="rect">
            <a:avLst/>
          </a:prstGeom>
        </p:spPr>
      </p:pic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7" name="7027EB16-A35B-43FD-8803-31A11E864E9C" descr="cid:E69A6C20-AEFA-4B71-BF41-E81BB425A3CA@cern.ch"/>
          <p:cNvPicPr>
            <a:picLocks noChangeAspect="1" noChangeArrowheads="1"/>
          </p:cNvPicPr>
          <p:nvPr/>
        </p:nvPicPr>
        <p:blipFill rotWithShape="1"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4" t="3750" r="15956"/>
          <a:stretch/>
        </p:blipFill>
        <p:spPr bwMode="auto">
          <a:xfrm>
            <a:off x="2609898" y="1122322"/>
            <a:ext cx="708427" cy="904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4" t="15926" r="48025" b="21852"/>
          <a:stretch/>
        </p:blipFill>
        <p:spPr>
          <a:xfrm>
            <a:off x="3154469" y="2543285"/>
            <a:ext cx="771421" cy="993429"/>
          </a:xfrm>
          <a:prstGeom prst="rect">
            <a:avLst/>
          </a:prstGeom>
        </p:spPr>
      </p:pic>
      <p:sp>
        <p:nvSpPr>
          <p:cNvPr id="28" name="Oval Callout 27"/>
          <p:cNvSpPr/>
          <p:nvPr/>
        </p:nvSpPr>
        <p:spPr>
          <a:xfrm>
            <a:off x="3421045" y="3685341"/>
            <a:ext cx="2256715" cy="973489"/>
          </a:xfrm>
          <a:prstGeom prst="wedgeEllipseCallout">
            <a:avLst>
              <a:gd name="adj1" fmla="val -23235"/>
              <a:gd name="adj2" fmla="val -69472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chemeClr val="tx1"/>
                </a:solidFill>
              </a:rPr>
              <a:t>Alberto Di Meglio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C</a:t>
            </a:r>
            <a:r>
              <a:rPr lang="en-GB" sz="1100" dirty="0" smtClean="0">
                <a:solidFill>
                  <a:schemeClr val="tx1"/>
                </a:solidFill>
              </a:rPr>
              <a:t>ERN </a:t>
            </a:r>
            <a:r>
              <a:rPr lang="en-GB" sz="1100" dirty="0">
                <a:solidFill>
                  <a:schemeClr val="tx1"/>
                </a:solidFill>
              </a:rPr>
              <a:t>openlab</a:t>
            </a:r>
            <a:br>
              <a:rPr lang="en-GB" sz="1100" dirty="0">
                <a:solidFill>
                  <a:schemeClr val="tx1"/>
                </a:solidFill>
              </a:rPr>
            </a:br>
            <a:r>
              <a:rPr lang="en-GB" sz="1100" dirty="0" smtClean="0">
                <a:solidFill>
                  <a:schemeClr val="tx1"/>
                </a:solidFill>
              </a:rPr>
              <a:t>Head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4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6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9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7557388"/>
      </p:ext>
    </p:extLst>
  </p:cSld>
  <p:clrMapOvr>
    <a:masterClrMapping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58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1" y="157073"/>
            <a:ext cx="8915400" cy="584776"/>
          </a:xfrm>
          <a:solidFill>
            <a:schemeClr val="bg1">
              <a:alpha val="89804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kern="1200" dirty="0">
                <a:solidFill>
                  <a:srgbClr val="002060"/>
                </a:solidFill>
                <a:latin typeface="Arial" charset="0"/>
                <a:ea typeface="+mn-ea"/>
                <a:cs typeface="+mn-cs"/>
              </a:rPr>
              <a:t>The Technical Programme</a:t>
            </a:r>
            <a:endParaRPr lang="en-GB" kern="1200" dirty="0">
              <a:solidFill>
                <a:srgbClr val="002060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1718" y="800834"/>
            <a:ext cx="8413305" cy="783507"/>
            <a:chOff x="271261" y="1029798"/>
            <a:chExt cx="8413305" cy="78350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261" y="1029798"/>
              <a:ext cx="783507" cy="78350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1111824" y="1158982"/>
              <a:ext cx="7572742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FFC000"/>
                  </a:solidFill>
                </a:defRPr>
              </a:lvl1pPr>
            </a:lstStyle>
            <a:p>
              <a:r>
                <a:rPr lang="en-US" sz="1400" dirty="0">
                  <a:solidFill>
                    <a:srgbClr val="002060"/>
                  </a:solidFill>
                </a:rPr>
                <a:t>Data acquisition and filtering</a:t>
              </a:r>
            </a:p>
            <a:p>
              <a:r>
                <a:rPr lang="en-US" sz="1400" b="1" dirty="0">
                  <a:solidFill>
                    <a:srgbClr val="002060"/>
                  </a:solidFill>
                </a:rPr>
                <a:t>Collecting data</a:t>
              </a:r>
              <a:endParaRPr lang="en-GB" sz="14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89420" y="3499484"/>
            <a:ext cx="4735603" cy="783507"/>
            <a:chOff x="1403928" y="1635462"/>
            <a:chExt cx="4735603" cy="78350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03928" y="1635462"/>
              <a:ext cx="769052" cy="78350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2220120" y="1763254"/>
              <a:ext cx="3919411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Computing platforms, data analysis, simulation</a:t>
              </a:r>
            </a:p>
            <a:p>
              <a:r>
                <a:rPr lang="en-US" sz="1400" b="1" dirty="0"/>
                <a:t>Improving processing and code efficiency</a:t>
              </a:r>
              <a:endParaRPr lang="en-GB" sz="1400" b="1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141019" y="2148584"/>
            <a:ext cx="6584002" cy="783507"/>
            <a:chOff x="2522140" y="2241126"/>
            <a:chExt cx="6584002" cy="78350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2140" y="2241126"/>
              <a:ext cx="805331" cy="78350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3393254" y="2337595"/>
              <a:ext cx="5712888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storage architectures</a:t>
              </a:r>
            </a:p>
            <a:p>
              <a:r>
                <a:rPr lang="en-US" sz="1400" b="1" dirty="0"/>
                <a:t>Storing and serving data</a:t>
              </a:r>
              <a:endParaRPr lang="en-GB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142579" y="2824034"/>
            <a:ext cx="5582442" cy="783507"/>
            <a:chOff x="3676631" y="2846790"/>
            <a:chExt cx="5582442" cy="78350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6631" y="2846790"/>
              <a:ext cx="778938" cy="783507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4503073" y="2983262"/>
              <a:ext cx="4756000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Compute management and provisioning (cloud)</a:t>
              </a:r>
            </a:p>
            <a:p>
              <a:r>
                <a:rPr lang="en-US" sz="1400" b="1" dirty="0"/>
                <a:t>Managing resources for processing</a:t>
              </a:r>
              <a:endParaRPr lang="en-GB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87535" y="4174936"/>
            <a:ext cx="3637486" cy="786452"/>
            <a:chOff x="5781300" y="4077643"/>
            <a:chExt cx="3637486" cy="786452"/>
          </a:xfrm>
        </p:grpSpPr>
        <p:sp>
          <p:nvSpPr>
            <p:cNvPr id="28" name="TextBox 27"/>
            <p:cNvSpPr txBox="1"/>
            <p:nvPr/>
          </p:nvSpPr>
          <p:spPr>
            <a:xfrm>
              <a:off x="6611910" y="4208318"/>
              <a:ext cx="2806876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Data analytics/Machine Learning</a:t>
              </a:r>
            </a:p>
            <a:p>
              <a:r>
                <a:rPr lang="en-US" sz="1400" b="1" dirty="0"/>
                <a:t>Extracting information</a:t>
              </a:r>
              <a:endParaRPr lang="en-GB" sz="1400" b="1" dirty="0"/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781300" y="4077643"/>
              <a:ext cx="786452" cy="786452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170531" y="1476285"/>
            <a:ext cx="7554490" cy="780356"/>
            <a:chOff x="4587708" y="3452131"/>
            <a:chExt cx="7554490" cy="780356"/>
          </a:xfrm>
        </p:grpSpPr>
        <p:sp>
          <p:nvSpPr>
            <p:cNvPr id="27" name="TextBox 26"/>
            <p:cNvSpPr txBox="1"/>
            <p:nvPr/>
          </p:nvSpPr>
          <p:spPr>
            <a:xfrm>
              <a:off x="5437275" y="3574494"/>
              <a:ext cx="6704923" cy="523220"/>
            </a:xfrm>
            <a:prstGeom prst="rect">
              <a:avLst/>
            </a:prstGeom>
            <a:solidFill>
              <a:schemeClr val="bg1">
                <a:alpha val="89804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>
                  <a:solidFill>
                    <a:srgbClr val="002060"/>
                  </a:solidFill>
                </a:defRPr>
              </a:lvl1pPr>
            </a:lstStyle>
            <a:p>
              <a:r>
                <a:rPr lang="en-US" sz="1400" dirty="0"/>
                <a:t>Networks and connectivity</a:t>
              </a:r>
            </a:p>
            <a:p>
              <a:r>
                <a:rPr lang="en-US" sz="1400" b="1" dirty="0"/>
                <a:t>Connecting resources</a:t>
              </a:r>
              <a:endParaRPr lang="en-GB" sz="1400" b="1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587708" y="3452131"/>
              <a:ext cx="774259" cy="780356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228600" y="4367166"/>
            <a:ext cx="3062158" cy="461665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sz="2400" dirty="0"/>
              <a:t>Medical applications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0187945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24426" b="51823"/>
          <a:stretch/>
        </p:blipFill>
        <p:spPr>
          <a:xfrm>
            <a:off x="0" y="71164"/>
            <a:ext cx="1835696" cy="91641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Educational Programme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6184" b="6040"/>
          <a:stretch/>
        </p:blipFill>
        <p:spPr>
          <a:xfrm>
            <a:off x="-652303" y="2876550"/>
            <a:ext cx="6573022" cy="3889668"/>
          </a:xfrm>
          <a:prstGeom prst="rect">
            <a:avLst/>
          </a:prstGeom>
        </p:spPr>
      </p:pic>
      <p:sp>
        <p:nvSpPr>
          <p:cNvPr id="7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15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52154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Summer Student Programme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641521" y="1189205"/>
            <a:ext cx="3126922" cy="3281678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ct val="20000"/>
              </a:spcBef>
              <a:buClr>
                <a:schemeClr val="bg1">
                  <a:lumMod val="50000"/>
                </a:schemeClr>
              </a:buClr>
            </a:pPr>
            <a:r>
              <a:rPr lang="en-GB" b="1" dirty="0" smtClean="0">
                <a:solidFill>
                  <a:srgbClr val="222268"/>
                </a:solidFill>
              </a:rPr>
              <a:t>In 2016</a:t>
            </a:r>
          </a:p>
          <a:p>
            <a:pPr marL="742950" lvl="1" indent="-28575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222268"/>
                </a:solidFill>
              </a:rPr>
              <a:t>~</a:t>
            </a:r>
            <a:r>
              <a:rPr lang="en-GB" dirty="0" smtClean="0">
                <a:solidFill>
                  <a:srgbClr val="222268"/>
                </a:solidFill>
              </a:rPr>
              <a:t>1500 applicants</a:t>
            </a:r>
          </a:p>
          <a:p>
            <a:pPr marL="742950" lvl="1" indent="-28575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222268"/>
                </a:solidFill>
              </a:rPr>
              <a:t>39 selected students</a:t>
            </a:r>
          </a:p>
          <a:p>
            <a:pPr marL="742950" lvl="1" indent="-28575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222268"/>
                </a:solidFill>
              </a:rPr>
              <a:t>Lecture series</a:t>
            </a:r>
          </a:p>
          <a:p>
            <a:pPr marL="742950" lvl="1" indent="-28575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222268"/>
                </a:solidFill>
              </a:rPr>
              <a:t>Visits to external labs/companies</a:t>
            </a:r>
            <a:endParaRPr lang="en-GB" dirty="0">
              <a:solidFill>
                <a:srgbClr val="222268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222268"/>
                </a:solidFill>
              </a:rPr>
              <a:t>Lightning </a:t>
            </a:r>
            <a:r>
              <a:rPr lang="en-GB" dirty="0">
                <a:solidFill>
                  <a:srgbClr val="222268"/>
                </a:solidFill>
              </a:rPr>
              <a:t>talks </a:t>
            </a:r>
            <a:r>
              <a:rPr lang="en-GB" dirty="0" smtClean="0">
                <a:solidFill>
                  <a:srgbClr val="222268"/>
                </a:solidFill>
              </a:rPr>
              <a:t>session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6957" y="927582"/>
            <a:ext cx="5883729" cy="3665765"/>
            <a:chOff x="146957" y="927582"/>
            <a:chExt cx="5883729" cy="36657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0808" b="4346"/>
            <a:stretch/>
          </p:blipFill>
          <p:spPr>
            <a:xfrm>
              <a:off x="146957" y="927582"/>
              <a:ext cx="5883729" cy="366576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232050" y="3122206"/>
              <a:ext cx="348943" cy="2579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chemeClr val="accent2">
                      <a:lumMod val="75000"/>
                    </a:schemeClr>
                  </a:solidFill>
                </a:rPr>
                <a:t>40</a:t>
              </a:r>
              <a:endParaRPr lang="en-US" sz="105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9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37348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Your CERN Experience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sz="2400" dirty="0" smtClean="0"/>
              <a:t>9 weeks</a:t>
            </a:r>
          </a:p>
          <a:p>
            <a:r>
              <a:rPr lang="en-GB" sz="2400" dirty="0" smtClean="0"/>
              <a:t>A project to complete</a:t>
            </a:r>
          </a:p>
          <a:p>
            <a:r>
              <a:rPr lang="en-GB" sz="2400" dirty="0" smtClean="0"/>
              <a:t>A report to be submitted</a:t>
            </a:r>
          </a:p>
          <a:p>
            <a:pPr lvl="1"/>
            <a:r>
              <a:rPr lang="en-GB" sz="2000" dirty="0" smtClean="0"/>
              <a:t>Template </a:t>
            </a:r>
            <a:r>
              <a:rPr lang="en-GB" sz="2000" dirty="0"/>
              <a:t>provided (</a:t>
            </a:r>
            <a:r>
              <a:rPr lang="en-GB" sz="2000" dirty="0">
                <a:hlinkClick r:id="rId2"/>
              </a:rPr>
              <a:t>http://</a:t>
            </a:r>
            <a:r>
              <a:rPr lang="en-GB" sz="2000" dirty="0" smtClean="0">
                <a:hlinkClick r:id="rId2"/>
              </a:rPr>
              <a:t>openlab.web.cern.ch/templates</a:t>
            </a:r>
            <a:r>
              <a:rPr lang="en-GB" sz="2000" dirty="0" smtClean="0"/>
              <a:t>) </a:t>
            </a:r>
          </a:p>
          <a:p>
            <a:pPr lvl="1"/>
            <a:r>
              <a:rPr lang="en-GB" sz="2000" dirty="0" smtClean="0"/>
              <a:t>Initial draft after 4 weeks (table of content, main sections)</a:t>
            </a:r>
          </a:p>
          <a:p>
            <a:pPr lvl="1"/>
            <a:r>
              <a:rPr lang="en-GB" sz="2000" dirty="0" smtClean="0"/>
              <a:t>Final draft to your supervisor a week before leaving</a:t>
            </a:r>
          </a:p>
          <a:p>
            <a:r>
              <a:rPr lang="en-GB" sz="2400" dirty="0"/>
              <a:t>A </a:t>
            </a:r>
            <a:r>
              <a:rPr lang="en-GB" sz="2400" dirty="0" smtClean="0"/>
              <a:t>5-minute ‘lightning talk’ to describe your project and its outcome</a:t>
            </a:r>
          </a:p>
          <a:p>
            <a:r>
              <a:rPr lang="en-GB" sz="2400" dirty="0" smtClean="0"/>
              <a:t>Visits </a:t>
            </a:r>
            <a:r>
              <a:rPr lang="en-GB" sz="2400" dirty="0"/>
              <a:t>to external companies and research </a:t>
            </a:r>
            <a:r>
              <a:rPr lang="en-GB" sz="2400" dirty="0" smtClean="0"/>
              <a:t>institutes</a:t>
            </a:r>
          </a:p>
          <a:p>
            <a:r>
              <a:rPr lang="en-GB" sz="2400" dirty="0" smtClean="0"/>
              <a:t>A series of lectures about IT, computing and data management applied to HEP and other scientific domains</a:t>
            </a:r>
          </a:p>
          <a:p>
            <a:pPr lvl="1"/>
            <a:r>
              <a:rPr lang="en-GB" sz="2000" dirty="0">
                <a:hlinkClick r:id="rId3"/>
              </a:rPr>
              <a:t>http://</a:t>
            </a:r>
            <a:r>
              <a:rPr lang="en-GB" sz="2000" dirty="0" smtClean="0">
                <a:hlinkClick r:id="rId3"/>
              </a:rPr>
              <a:t>indico.cern.ch/category/8040/</a:t>
            </a:r>
            <a:endParaRPr lang="en-GB" sz="2000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089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Confidentiality agreement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of you will be </a:t>
            </a:r>
            <a:r>
              <a:rPr lang="en-GB" dirty="0" smtClean="0"/>
              <a:t>carrying out work that is confidential.</a:t>
            </a:r>
          </a:p>
          <a:p>
            <a:r>
              <a:rPr lang="en-GB" dirty="0" smtClean="0"/>
              <a:t>Y</a:t>
            </a:r>
            <a:r>
              <a:rPr lang="en-GB" dirty="0" smtClean="0"/>
              <a:t>ou may be working </a:t>
            </a:r>
            <a:r>
              <a:rPr lang="en-GB" dirty="0" smtClean="0"/>
              <a:t>with technologies from industrial partners </a:t>
            </a:r>
            <a:r>
              <a:rPr lang="en-GB" dirty="0" smtClean="0"/>
              <a:t>that is still </a:t>
            </a:r>
            <a:r>
              <a:rPr lang="en-GB" dirty="0" smtClean="0"/>
              <a:t>under </a:t>
            </a:r>
            <a:r>
              <a:rPr lang="en-GB" dirty="0" smtClean="0"/>
              <a:t>a non-disclosure agreement (NDA).</a:t>
            </a:r>
            <a:endParaRPr lang="en-GB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44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Summer student guide</a:t>
            </a:r>
            <a:endParaRPr lang="en-GB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19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742950"/>
            <a:ext cx="2626586" cy="371475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292302" y="1072275"/>
            <a:ext cx="33995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http://indico.cern.ch</a:t>
            </a:r>
            <a:r>
              <a:rPr lang="en-GB" sz="2800" dirty="0" smtClean="0"/>
              <a:t>/</a:t>
            </a:r>
          </a:p>
          <a:p>
            <a:r>
              <a:rPr lang="en-GB" sz="2800" dirty="0" smtClean="0"/>
              <a:t>event/537114/</a:t>
            </a:r>
          </a:p>
          <a:p>
            <a:r>
              <a:rPr lang="en-GB" sz="2800" dirty="0" smtClean="0"/>
              <a:t>overview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285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cern.ch\dfs\Users\m\mlejeune\Desktop\AS SCREENSHOTS - For PPT\2_No_text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62400" y="3486150"/>
            <a:ext cx="5105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H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CERN: A </a:t>
            </a:r>
            <a:r>
              <a:rPr lang="fr-CH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UNIQUE</a:t>
            </a:r>
          </a:p>
          <a:p>
            <a:pPr algn="r"/>
            <a:r>
              <a:rPr lang="fr-CH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ENVIRONMENT</a:t>
            </a:r>
            <a:r>
              <a:rPr lang="fr-CH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WHICH</a:t>
            </a:r>
          </a:p>
          <a:p>
            <a:pPr algn="r"/>
            <a:r>
              <a:rPr lang="fr-CH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 PUSH TECHNOLOGIES</a:t>
            </a:r>
          </a:p>
          <a:p>
            <a:pPr algn="r"/>
            <a:r>
              <a:rPr lang="fr-CH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fr-CH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THEIR LIMITS</a:t>
            </a:r>
            <a:endParaRPr lang="en-GB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2189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8769">
            <a:off x="569332" y="2084096"/>
            <a:ext cx="4347735" cy="2437403"/>
          </a:xfrm>
          <a:prstGeom prst="rect">
            <a:avLst/>
          </a:prstGeom>
          <a:ln w="3175">
            <a:solidFill>
              <a:schemeClr val="bg2">
                <a:lumMod val="5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Connect with us – and each other!</a:t>
            </a:r>
            <a:endParaRPr lang="en-GB" dirty="0"/>
          </a:p>
        </p:txBody>
      </p:sp>
      <p:sp>
        <p:nvSpPr>
          <p:cNvPr id="7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>
                <a:solidFill>
                  <a:prstClr val="white">
                    <a:lumMod val="50000"/>
                  </a:prstClr>
                </a:solidFill>
              </a:rPr>
              <a:t>20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604">
            <a:off x="4563442" y="927249"/>
            <a:ext cx="3796012" cy="3127874"/>
          </a:xfrm>
          <a:prstGeom prst="rect">
            <a:avLst/>
          </a:prstGeom>
          <a:ln w="3175">
            <a:solidFill>
              <a:schemeClr val="bg2">
                <a:lumMod val="50000"/>
              </a:schemeClr>
            </a:solidFill>
          </a:ln>
        </p:spPr>
      </p:pic>
      <p:sp>
        <p:nvSpPr>
          <p:cNvPr id="13" name="Rectangle 12"/>
          <p:cNvSpPr/>
          <p:nvPr/>
        </p:nvSpPr>
        <p:spPr>
          <a:xfrm>
            <a:off x="189225" y="811887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http://cern.ch/go/lw7v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00563" y="5628241"/>
            <a:ext cx="1893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@</a:t>
            </a:r>
            <a:r>
              <a:rPr lang="en-GB" dirty="0" err="1" smtClean="0"/>
              <a:t>CERNopenlab</a:t>
            </a:r>
            <a:endParaRPr lang="en-GB" dirty="0"/>
          </a:p>
        </p:txBody>
      </p:sp>
      <p:pic>
        <p:nvPicPr>
          <p:cNvPr id="11" name="Picture 2" descr="https://upload.wikimedia.org/wikipedia/commons/thumb/c/ca/LinkedIn_logo_initials.png/768px-LinkedIn_logo_initial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3788">
            <a:off x="1685547" y="1147553"/>
            <a:ext cx="2037106" cy="2037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82548" y="4186362"/>
            <a:ext cx="23936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http://cern.ch/go/9s9L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29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9600" y="209550"/>
            <a:ext cx="3034431" cy="44550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700" cap="all" dirty="0">
                <a:solidFill>
                  <a:srgbClr val="0070C0"/>
                </a:solidFill>
              </a:rPr>
              <a:t>Executive contact</a:t>
            </a: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Alberto Di Meglio, CERN openlab Head</a:t>
            </a: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alberto.di.meglio@cern.ch</a:t>
            </a:r>
          </a:p>
          <a:p>
            <a:pPr>
              <a:lnSpc>
                <a:spcPct val="150000"/>
              </a:lnSpc>
            </a:pPr>
            <a:endParaRPr lang="en-GB" sz="7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cap="all" dirty="0">
                <a:solidFill>
                  <a:srgbClr val="0070C0"/>
                </a:solidFill>
              </a:rPr>
              <a:t>Technical contacts</a:t>
            </a: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Maria Girone, CERN openlab CTO</a:t>
            </a: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maria.girone@cern.ch</a:t>
            </a:r>
          </a:p>
          <a:p>
            <a:pPr>
              <a:lnSpc>
                <a:spcPct val="150000"/>
              </a:lnSpc>
            </a:pPr>
            <a:endParaRPr lang="en-GB" sz="7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Fons Rademakers, CERN openlab CRO</a:t>
            </a: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fons.rademakers@cern.ch</a:t>
            </a:r>
          </a:p>
          <a:p>
            <a:pPr>
              <a:lnSpc>
                <a:spcPct val="150000"/>
              </a:lnSpc>
            </a:pPr>
            <a:endParaRPr lang="en-GB" sz="7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cap="all" dirty="0">
                <a:solidFill>
                  <a:srgbClr val="0070C0"/>
                </a:solidFill>
              </a:rPr>
              <a:t>Communication contacts</a:t>
            </a:r>
          </a:p>
          <a:p>
            <a:pPr>
              <a:lnSpc>
                <a:spcPct val="150000"/>
              </a:lnSpc>
            </a:pPr>
            <a:r>
              <a:rPr lang="en-GB" sz="700" dirty="0" err="1">
                <a:solidFill>
                  <a:srgbClr val="000000"/>
                </a:solidFill>
              </a:rPr>
              <a:t>Mélissa</a:t>
            </a:r>
            <a:r>
              <a:rPr lang="en-GB" sz="700" dirty="0">
                <a:solidFill>
                  <a:srgbClr val="000000"/>
                </a:solidFill>
              </a:rPr>
              <a:t> Gaillard, IT Dep. Communication Officer</a:t>
            </a: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melissa.gaillard@cern.ch</a:t>
            </a:r>
          </a:p>
          <a:p>
            <a:pPr>
              <a:lnSpc>
                <a:spcPct val="150000"/>
              </a:lnSpc>
            </a:pPr>
            <a:endParaRPr lang="en-GB" sz="7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dirty="0" smtClean="0">
                <a:solidFill>
                  <a:srgbClr val="000000"/>
                </a:solidFill>
              </a:rPr>
              <a:t>Andrew </a:t>
            </a:r>
            <a:r>
              <a:rPr lang="en-GB" sz="700" dirty="0">
                <a:solidFill>
                  <a:srgbClr val="000000"/>
                </a:solidFill>
              </a:rPr>
              <a:t>Purcell, CERN openlab Communication Officer</a:t>
            </a: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andrew.purcell@cern.ch</a:t>
            </a:r>
          </a:p>
          <a:p>
            <a:pPr>
              <a:lnSpc>
                <a:spcPct val="150000"/>
              </a:lnSpc>
            </a:pPr>
            <a:endParaRPr lang="en-GB" sz="7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dirty="0" smtClean="0">
                <a:solidFill>
                  <a:srgbClr val="000000"/>
                </a:solidFill>
              </a:rPr>
              <a:t>Maria Pachou, </a:t>
            </a:r>
            <a:r>
              <a:rPr lang="en-GB" sz="700" dirty="0">
                <a:solidFill>
                  <a:srgbClr val="000000"/>
                </a:solidFill>
              </a:rPr>
              <a:t>CERN </a:t>
            </a:r>
            <a:r>
              <a:rPr lang="en-GB" sz="700" dirty="0" err="1">
                <a:solidFill>
                  <a:srgbClr val="000000"/>
                </a:solidFill>
              </a:rPr>
              <a:t>openlab</a:t>
            </a:r>
            <a:r>
              <a:rPr lang="en-GB" sz="700" dirty="0">
                <a:solidFill>
                  <a:srgbClr val="000000"/>
                </a:solidFill>
              </a:rPr>
              <a:t> </a:t>
            </a:r>
            <a:r>
              <a:rPr lang="en-GB" sz="700" dirty="0" smtClean="0">
                <a:solidFill>
                  <a:srgbClr val="000000"/>
                </a:solidFill>
              </a:rPr>
              <a:t>Junior Communications </a:t>
            </a:r>
            <a:r>
              <a:rPr lang="en-GB" sz="700" dirty="0">
                <a:solidFill>
                  <a:srgbClr val="000000"/>
                </a:solidFill>
              </a:rPr>
              <a:t>Officer</a:t>
            </a:r>
          </a:p>
          <a:p>
            <a:pPr>
              <a:lnSpc>
                <a:spcPct val="150000"/>
              </a:lnSpc>
            </a:pPr>
            <a:r>
              <a:rPr lang="en-GB" sz="700" dirty="0" smtClean="0">
                <a:solidFill>
                  <a:srgbClr val="000000"/>
                </a:solidFill>
              </a:rPr>
              <a:t>maria-athanasia.pachou@cern.ch </a:t>
            </a:r>
            <a:endParaRPr lang="en-GB" sz="7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GB" sz="7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cap="all" dirty="0">
                <a:solidFill>
                  <a:srgbClr val="0070C0"/>
                </a:solidFill>
              </a:rPr>
              <a:t>Admin/Finance </a:t>
            </a:r>
            <a:r>
              <a:rPr lang="en-GB" sz="700" cap="all" dirty="0" err="1" smtClean="0">
                <a:solidFill>
                  <a:srgbClr val="0070C0"/>
                </a:solidFill>
              </a:rPr>
              <a:t>contactS</a:t>
            </a:r>
            <a:endParaRPr lang="en-GB" sz="700" cap="all" dirty="0">
              <a:solidFill>
                <a:srgbClr val="0070C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Kristina Gunne, CERN openlab Administration Officer</a:t>
            </a:r>
          </a:p>
          <a:p>
            <a:pPr>
              <a:lnSpc>
                <a:spcPct val="150000"/>
              </a:lnSpc>
            </a:pPr>
            <a:r>
              <a:rPr lang="en-GB" sz="700" dirty="0" smtClean="0">
                <a:solidFill>
                  <a:srgbClr val="000000"/>
                </a:solidFill>
              </a:rPr>
              <a:t>kristina.gunne@cern.ch</a:t>
            </a:r>
          </a:p>
          <a:p>
            <a:pPr>
              <a:lnSpc>
                <a:spcPct val="150000"/>
              </a:lnSpc>
            </a:pPr>
            <a:endParaRPr lang="en-GB" sz="7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700" dirty="0">
                <a:solidFill>
                  <a:srgbClr val="000000"/>
                </a:solidFill>
              </a:rPr>
              <a:t>Sotirios Pavlou, CERN </a:t>
            </a:r>
            <a:r>
              <a:rPr lang="en-GB" sz="700" dirty="0" err="1">
                <a:solidFill>
                  <a:srgbClr val="000000"/>
                </a:solidFill>
              </a:rPr>
              <a:t>openlab</a:t>
            </a:r>
            <a:r>
              <a:rPr lang="en-GB" sz="700" dirty="0">
                <a:solidFill>
                  <a:srgbClr val="000000"/>
                </a:solidFill>
              </a:rPr>
              <a:t> </a:t>
            </a:r>
            <a:r>
              <a:rPr lang="en-GB" sz="700" dirty="0" smtClean="0">
                <a:solidFill>
                  <a:srgbClr val="000000"/>
                </a:solidFill>
              </a:rPr>
              <a:t>Junior Administration </a:t>
            </a:r>
            <a:r>
              <a:rPr lang="en-GB" sz="700" dirty="0">
                <a:solidFill>
                  <a:srgbClr val="000000"/>
                </a:solidFill>
              </a:rPr>
              <a:t>Officer</a:t>
            </a:r>
          </a:p>
          <a:p>
            <a:pPr>
              <a:lnSpc>
                <a:spcPct val="150000"/>
              </a:lnSpc>
            </a:pPr>
            <a:r>
              <a:rPr lang="en-GB" sz="700" dirty="0" smtClean="0">
                <a:solidFill>
                  <a:srgbClr val="000000"/>
                </a:solidFill>
              </a:rPr>
              <a:t>sotirios.pavlou@cern.ch</a:t>
            </a:r>
            <a:endParaRPr lang="en-GB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5215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CERN?</a:t>
            </a:r>
            <a:endParaRPr lang="en-GB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94527"/>
            <a:ext cx="2988990" cy="2187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/>
          <p:cNvSpPr>
            <a:spLocks/>
          </p:cNvSpPr>
          <p:nvPr/>
        </p:nvSpPr>
        <p:spPr bwMode="auto">
          <a:xfrm>
            <a:off x="3810000" y="438150"/>
            <a:ext cx="502919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63500" tIns="63500" rIns="63500" bIns="63500" anchor="ctr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r"/>
            <a:r>
              <a:rPr lang="en-GB" sz="1800" b="1" dirty="0">
                <a:solidFill>
                  <a:schemeClr val="accent6">
                    <a:lumMod val="75000"/>
                  </a:schemeClr>
                </a:solidFill>
              </a:rPr>
              <a:t>European Organization for Nuclear Research</a:t>
            </a:r>
            <a:r>
              <a:rPr lang="en-GB" sz="1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1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Rectangle 9"/>
          <p:cNvSpPr>
            <a:spLocks/>
          </p:cNvSpPr>
          <p:nvPr/>
        </p:nvSpPr>
        <p:spPr bwMode="auto">
          <a:xfrm>
            <a:off x="3657600" y="1105959"/>
            <a:ext cx="5181599" cy="3675591"/>
          </a:xfrm>
          <a:prstGeom prst="rect">
            <a:avLst/>
          </a:prstGeom>
          <a:gradFill rotWithShape="0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>
            <a:noFill/>
          </a:ln>
          <a:effectLst>
            <a:outerShdw blurRad="38100" dist="38099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63500" tIns="63500" rIns="63500" bIns="63500"/>
          <a:lstStyle>
            <a:lvl1pPr marL="57150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Founded in 1954 </a:t>
            </a: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Member </a:t>
            </a: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States:</a:t>
            </a:r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Austria, Belgium, Bulgaria,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Czech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Republic, Denmark, Finland, France, Germany, Greece, Hungary,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Israel, Italy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Netherlands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Norway, Poland, Portugal, Slovakia, Spain, Sweden, Switzerland and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United Kingdom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Candidate for accession: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Romania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Associate </a:t>
            </a:r>
            <a:r>
              <a:rPr lang="en-US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Members in the Pre-Stage to Membership</a:t>
            </a:r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, Cyprus, Serbia,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Associate Members: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Pakistan, Turkey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90000"/>
              </a:lnSpc>
              <a:spcBef>
                <a:spcPts val="613"/>
              </a:spcBef>
            </a:pPr>
            <a:r>
              <a:rPr lang="en-US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Observers to Council:</a:t>
            </a:r>
            <a:r>
              <a:rPr lang="en-US" sz="16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India, Japan, Russia, United States of America, the European Commission,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Joint Institute for Nuclear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Research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and UNESCO</a:t>
            </a:r>
            <a:endParaRPr lang="en-US" sz="16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/>
          </p:cNvSpPr>
          <p:nvPr/>
        </p:nvSpPr>
        <p:spPr bwMode="auto">
          <a:xfrm>
            <a:off x="461211" y="1105959"/>
            <a:ext cx="2984979" cy="1318121"/>
          </a:xfrm>
          <a:prstGeom prst="rect">
            <a:avLst/>
          </a:prstGeom>
          <a:gradFill rotWithShape="0">
            <a:gsLst>
              <a:gs pos="0">
                <a:srgbClr val="9B2D1F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>
            <a:noFill/>
          </a:ln>
          <a:effectLst>
            <a:outerShdw blurRad="38100" dist="38099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63500" tIns="63500" rIns="63500" bIns="63500"/>
          <a:lstStyle>
            <a:lvl1pPr marL="179388" indent="-179388"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~ 2300 staff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~ 1050 other paid personnel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~ 11000 users</a:t>
            </a:r>
            <a:endParaRPr lang="en-US" sz="1600" dirty="0">
              <a:ea typeface="Gill Sans" charset="0"/>
              <a:cs typeface="Gill Sans" charset="0"/>
            </a:endParaRPr>
          </a:p>
          <a:p>
            <a:pPr>
              <a:lnSpc>
                <a:spcPct val="80000"/>
              </a:lnSpc>
              <a:spcBef>
                <a:spcPts val="663"/>
              </a:spcBef>
            </a:pP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 Budget 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~1100 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MCHF</a:t>
            </a:r>
          </a:p>
        </p:txBody>
      </p:sp>
      <p:sp>
        <p:nvSpPr>
          <p:cNvPr id="19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0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984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CERN Structure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2016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4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31590"/>
            <a:ext cx="3344314" cy="22322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9200" y="3467207"/>
            <a:ext cx="24929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  <a:hlinkClick r:id="rId3"/>
              </a:rPr>
              <a:t>http://home.cern</a:t>
            </a:r>
            <a:endParaRPr lang="en-GB" dirty="0" smtClean="0">
              <a:solidFill>
                <a:srgbClr val="222268"/>
              </a:solidFill>
              <a:latin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 smtClean="0">
              <a:solidFill>
                <a:srgbClr val="222268"/>
              </a:solidFill>
              <a:latin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222268"/>
                </a:solidFill>
                <a:latin typeface="Arial"/>
                <a:hlinkClick r:id="rId4"/>
              </a:rPr>
              <a:t>http://</a:t>
            </a:r>
            <a:r>
              <a:rPr lang="en-GB" dirty="0" smtClean="0">
                <a:solidFill>
                  <a:srgbClr val="222268"/>
                </a:solidFill>
                <a:latin typeface="Arial"/>
                <a:hlinkClick r:id="rId4"/>
              </a:rPr>
              <a:t>home.cern/about</a:t>
            </a:r>
            <a:endParaRPr lang="en-GB" dirty="0" smtClean="0">
              <a:solidFill>
                <a:srgbClr val="222268"/>
              </a:solidFill>
              <a:latin typeface="Arial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296" y="2062664"/>
            <a:ext cx="762000" cy="762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45224" y="129121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</a:rPr>
              <a:t>Beams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4125" y="2097260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</a:rPr>
              <a:t>Engineering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24125" y="2533621"/>
            <a:ext cx="1351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</a:rPr>
              <a:t>Technology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2306" y="3173364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</a:rPr>
              <a:t>Experimental physics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1209" y="1228190"/>
            <a:ext cx="2565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</a:rPr>
              <a:t>Information Technology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41733" y="3522261"/>
            <a:ext cx="500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Industry, Procurement and Knowledge Transfer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23475" y="2002767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</a:rPr>
              <a:t>Human Resources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22179" y="2882226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Site Management and Buildings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01021" y="2425138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srgbClr val="222268"/>
                </a:solidFill>
                <a:latin typeface="Arial"/>
              </a:rPr>
              <a:t>Theoretical physics</a:t>
            </a:r>
            <a:endParaRPr lang="en-GB" dirty="0">
              <a:solidFill>
                <a:srgbClr val="222268"/>
              </a:solidFill>
              <a:latin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15312" y="1664551"/>
            <a:ext cx="34419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Site Management and Buildings</a:t>
            </a:r>
          </a:p>
        </p:txBody>
      </p:sp>
    </p:spTree>
    <p:extLst>
      <p:ext uri="{BB962C8B-B14F-4D97-AF65-F5344CB8AC3E}">
        <p14:creationId xmlns:p14="http://schemas.microsoft.com/office/powerpoint/2010/main" val="176956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IT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white">
                    <a:lumMod val="50000"/>
                  </a:prstClr>
                </a:solidFill>
              </a:rPr>
              <a:t>Summer Students 2016</a:t>
            </a:r>
            <a:endParaRPr lang="en-GB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lumMod val="50000"/>
                  </a:prstClr>
                </a:solidFill>
              </a:rPr>
              <a:t>CERN openlab Introduction</a:t>
            </a:r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>
                <a:solidFill>
                  <a:prstClr val="white">
                    <a:lumMod val="50000"/>
                  </a:prstClr>
                </a:solidFill>
              </a:rPr>
              <a:pPr/>
              <a:t>5</a:t>
            </a:fld>
            <a:endParaRPr lang="en-GB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7543" y="602093"/>
            <a:ext cx="5616624" cy="38571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0470" y="4459238"/>
            <a:ext cx="445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>
                <a:solidFill>
                  <a:srgbClr val="222268"/>
                </a:solidFill>
                <a:latin typeface="Arial"/>
              </a:rPr>
              <a:t>http://information-technology.web.cern.ch/</a:t>
            </a:r>
          </a:p>
        </p:txBody>
      </p:sp>
    </p:spTree>
    <p:extLst>
      <p:ext uri="{BB962C8B-B14F-4D97-AF65-F5344CB8AC3E}">
        <p14:creationId xmlns:p14="http://schemas.microsoft.com/office/powerpoint/2010/main" val="140721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Summer Students 2016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openlab Introduction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5970" t="12685" r="26958" b="25412"/>
          <a:stretch/>
        </p:blipFill>
        <p:spPr>
          <a:xfrm>
            <a:off x="1691680" y="305164"/>
            <a:ext cx="5616624" cy="4493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IT Department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085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Arial" pitchFamily="34" charset="0"/>
                <a:cs typeface="Arial" pitchFamily="34" charset="0"/>
              </a:rPr>
              <a:t>CERN openlab in a nutshell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73277" y="952230"/>
            <a:ext cx="8229600" cy="685800"/>
          </a:xfrm>
        </p:spPr>
        <p:txBody>
          <a:bodyPr/>
          <a:lstStyle/>
          <a:p>
            <a:pPr marL="0" indent="0" algn="ctr" eaLnBrk="0" hangingPunct="0">
              <a:spcBef>
                <a:spcPts val="1200"/>
              </a:spcBef>
              <a:buNone/>
              <a:defRPr/>
            </a:pPr>
            <a:r>
              <a:rPr lang="en-GB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science – industry partnership to drive R&amp;D and innovation</a:t>
            </a:r>
            <a:br>
              <a:rPr lang="en-GB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GB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with over a decade of success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68048" t="24989" r="11833" b="26365"/>
          <a:stretch/>
        </p:blipFill>
        <p:spPr>
          <a:xfrm>
            <a:off x="5562600" y="1657350"/>
            <a:ext cx="3581400" cy="2783541"/>
          </a:xfrm>
          <a:prstGeom prst="rect">
            <a:avLst/>
          </a:prstGeom>
        </p:spPr>
      </p:pic>
      <p:sp>
        <p:nvSpPr>
          <p:cNvPr id="8" name="Content Placeholder 9"/>
          <p:cNvSpPr txBox="1">
            <a:spLocks/>
          </p:cNvSpPr>
          <p:nvPr/>
        </p:nvSpPr>
        <p:spPr bwMode="auto">
          <a:xfrm>
            <a:off x="464702" y="1937546"/>
            <a:ext cx="5181600" cy="2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14350" indent="-514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  <a:lumOff val="50000"/>
                </a:schemeClr>
              </a:buClr>
              <a:buSzPct val="120000"/>
              <a:buFont typeface="Wingdings" pitchFamily="2" charset="2"/>
              <a:buChar char="§"/>
              <a:defRPr sz="28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SzPct val="120000"/>
              <a:buFont typeface="Arial" pitchFamily="34" charset="0"/>
              <a:buChar char="•"/>
              <a:defRPr sz="24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50000"/>
                  <a:lumOff val="50000"/>
                </a:schemeClr>
              </a:buClr>
              <a:buSzPct val="120000"/>
              <a:buFont typeface="Arial" pitchFamily="34" charset="0"/>
              <a:buChar char="›"/>
              <a:defRPr sz="20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–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9pPr>
          </a:lstStyle>
          <a:p>
            <a:pPr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2D2D8A">
                    <a:lumMod val="75000"/>
                  </a:srgbClr>
                </a:solidFill>
              </a:rPr>
              <a:t>Evaluate</a:t>
            </a:r>
            <a:r>
              <a:rPr lang="en-GB" sz="1600" kern="0" dirty="0" smtClean="0">
                <a:solidFill>
                  <a:srgbClr val="2D2D8A">
                    <a:lumMod val="75000"/>
                  </a:srgbClr>
                </a:solidFill>
              </a:rPr>
              <a:t> state-of-the-art technologies in a challenging environment and improve them</a:t>
            </a:r>
          </a:p>
          <a:p>
            <a:pPr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2D2D8A">
                    <a:lumMod val="75000"/>
                  </a:srgbClr>
                </a:solidFill>
              </a:rPr>
              <a:t>Test</a:t>
            </a:r>
            <a:r>
              <a:rPr lang="en-GB" sz="1600" kern="0" dirty="0" smtClean="0">
                <a:solidFill>
                  <a:srgbClr val="2D2D8A">
                    <a:lumMod val="75000"/>
                  </a:srgbClr>
                </a:solidFill>
              </a:rPr>
              <a:t> in a research environment today what will be used in many business sectors tomorrow</a:t>
            </a:r>
          </a:p>
          <a:p>
            <a:pPr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2D2D8A">
                    <a:lumMod val="75000"/>
                  </a:srgbClr>
                </a:solidFill>
              </a:rPr>
              <a:t>Train</a:t>
            </a:r>
            <a:r>
              <a:rPr lang="en-GB" sz="1600" kern="0" dirty="0" smtClean="0">
                <a:solidFill>
                  <a:srgbClr val="2D2D8A">
                    <a:lumMod val="75000"/>
                  </a:srgbClr>
                </a:solidFill>
              </a:rPr>
              <a:t> next generation of engineers/employees</a:t>
            </a:r>
          </a:p>
          <a:p>
            <a:pPr>
              <a:spcBef>
                <a:spcPts val="1200"/>
              </a:spcBef>
              <a:buClr>
                <a:srgbClr val="000000">
                  <a:lumMod val="50000"/>
                  <a:lumOff val="50000"/>
                </a:srgbClr>
              </a:buClr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2D2D8A">
                    <a:lumMod val="75000"/>
                  </a:srgbClr>
                </a:solidFill>
              </a:rPr>
              <a:t>Disseminate</a:t>
            </a:r>
            <a:r>
              <a:rPr lang="en-GB" sz="1600" kern="0" dirty="0" smtClean="0">
                <a:solidFill>
                  <a:srgbClr val="2D2D8A">
                    <a:lumMod val="75000"/>
                  </a:srgbClr>
                </a:solidFill>
              </a:rPr>
              <a:t> results and outreach to new audiences</a:t>
            </a:r>
          </a:p>
        </p:txBody>
      </p:sp>
      <p:sp>
        <p:nvSpPr>
          <p:cNvPr id="11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718717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38" t="27100" r="10080" b="59965"/>
          <a:stretch/>
        </p:blipFill>
        <p:spPr bwMode="auto">
          <a:xfrm>
            <a:off x="4365431" y="2817334"/>
            <a:ext cx="1290482" cy="82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31" t="38802" r="7897" b="48264"/>
          <a:stretch/>
        </p:blipFill>
        <p:spPr bwMode="auto">
          <a:xfrm>
            <a:off x="2379191" y="750459"/>
            <a:ext cx="1525547" cy="88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0" t="52198" b="40411"/>
          <a:stretch/>
        </p:blipFill>
        <p:spPr bwMode="auto">
          <a:xfrm>
            <a:off x="3875430" y="953224"/>
            <a:ext cx="2365049" cy="56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Departments\IT\Projects\openlab\03 Communication\Print\Posters\Sponsors and contributors poster\July2013\CERN_openlab_poster_July_2013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0" t="60574" b="30187"/>
          <a:stretch/>
        </p:blipFill>
        <p:spPr bwMode="auto">
          <a:xfrm>
            <a:off x="6123128" y="951931"/>
            <a:ext cx="2093200" cy="62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730" y="1883659"/>
            <a:ext cx="1673575" cy="6334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140" y="1922811"/>
            <a:ext cx="1055010" cy="5572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432" y="4006520"/>
            <a:ext cx="1106296" cy="3484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006" y="4031508"/>
            <a:ext cx="1403194" cy="4427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32350" y="2924120"/>
            <a:ext cx="1780673" cy="71106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83090" y="1833563"/>
            <a:ext cx="1360184" cy="8452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224" y="2055242"/>
            <a:ext cx="1672177" cy="4102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44484" y="2924120"/>
            <a:ext cx="1176562" cy="58828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077" y="4021214"/>
            <a:ext cx="1371600" cy="48178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28600" y="742950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52400" y="742950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Partners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8600" y="1733548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52400" y="1733548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Contributors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8600" y="2724148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52400" y="2724148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Associates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28600" y="3714746"/>
            <a:ext cx="8763000" cy="9906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52400" y="3714746"/>
            <a:ext cx="1447800" cy="99060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Research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openlab.web.cern.ch/sites/openlab.web.cern.ch/files/IDTlogo_bluepos_large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984" y="1961171"/>
            <a:ext cx="1226771" cy="50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penlab.web.cern.ch/sites/openlab.web.cern.ch/files/styles/thumbnail/public/images/logos/Screen%20Shot%202016-02-23%20at%2009.58.07.png?itok=hiQUL-5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256" y="3971484"/>
            <a:ext cx="1298975" cy="51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openlab.web.cern.ch/sites/openlab.web.cern.ch/files/styles/thumbnail/public/images/logos/innopolis%20logo.png?itok=k5hC8xlw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408" y="3926567"/>
            <a:ext cx="1054093" cy="63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Date Placeholder 2"/>
          <p:cNvSpPr txBox="1">
            <a:spLocks/>
          </p:cNvSpPr>
          <p:nvPr/>
        </p:nvSpPr>
        <p:spPr>
          <a:xfrm>
            <a:off x="500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Summer Students 2016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1" name="Footer Placeholder 3"/>
          <p:cNvSpPr txBox="1">
            <a:spLocks/>
          </p:cNvSpPr>
          <p:nvPr/>
        </p:nvSpPr>
        <p:spPr>
          <a:xfrm>
            <a:off x="2743200" y="4888706"/>
            <a:ext cx="37444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CERN openlab Introduction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Slide Number Placeholder 4"/>
          <p:cNvSpPr txBox="1">
            <a:spLocks/>
          </p:cNvSpPr>
          <p:nvPr/>
        </p:nvSpPr>
        <p:spPr>
          <a:xfrm>
            <a:off x="6596608" y="488870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8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89493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Alberto Di Meglio – CERN openlab Technical Workshop - Nov 2015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042" y="-1970"/>
            <a:ext cx="9160042" cy="51454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62350"/>
            <a:ext cx="9144000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 smtClean="0">
                <a:solidFill>
                  <a:srgbClr val="15539C"/>
                </a:solidFill>
              </a:rPr>
              <a:t>CERN openlab Phase V</a:t>
            </a:r>
            <a:endParaRPr lang="en-GB" sz="4400" b="1" dirty="0">
              <a:solidFill>
                <a:srgbClr val="1553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761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Franklin Gothic Demi"/>
        <a:ea typeface=""/>
        <a:cs typeface=""/>
      </a:majorFont>
      <a:minorFont>
        <a:latin typeface="Franklin Gothic Dem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xternalCERN_openlab_Template2014_169V1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ExternalCERN_openlab_Template2014_169V1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19277</TotalTime>
  <Words>767</Words>
  <Application>Microsoft Office PowerPoint</Application>
  <PresentationFormat>On-screen Show (16:9)</PresentationFormat>
  <Paragraphs>220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Arial</vt:lpstr>
      <vt:lpstr>Calibri</vt:lpstr>
      <vt:lpstr>Franklin Gothic Book</vt:lpstr>
      <vt:lpstr>Franklin Gothic Demi</vt:lpstr>
      <vt:lpstr>Gill Sans</vt:lpstr>
      <vt:lpstr>Tw Cen MT Condensed Extra Bold</vt:lpstr>
      <vt:lpstr>Wingdings</vt:lpstr>
      <vt:lpstr>2_Default Design</vt:lpstr>
      <vt:lpstr>Custom Design</vt:lpstr>
      <vt:lpstr>ExternalCERN_openlab_Template2014_169V1</vt:lpstr>
      <vt:lpstr>1_ExternalCERN_openlab_Template2014_169V1</vt:lpstr>
      <vt:lpstr>Introduction for summer students  </vt:lpstr>
      <vt:lpstr>PowerPoint Presentation</vt:lpstr>
      <vt:lpstr>What is CERN?</vt:lpstr>
      <vt:lpstr>CERN Structure</vt:lpstr>
      <vt:lpstr>IT Department</vt:lpstr>
      <vt:lpstr>IT Department Structure</vt:lpstr>
      <vt:lpstr>CERN openlab in a nutshell</vt:lpstr>
      <vt:lpstr>PowerPoint Presentation</vt:lpstr>
      <vt:lpstr>PowerPoint Presentation</vt:lpstr>
      <vt:lpstr>15 Years of Successful Collaboration</vt:lpstr>
      <vt:lpstr>The community</vt:lpstr>
      <vt:lpstr>PowerPoint Presentation</vt:lpstr>
      <vt:lpstr>The Team</vt:lpstr>
      <vt:lpstr>The Technical Programme</vt:lpstr>
      <vt:lpstr>The Educational Programme</vt:lpstr>
      <vt:lpstr>Summer Student Programme</vt:lpstr>
      <vt:lpstr>Your CERN Experience</vt:lpstr>
      <vt:lpstr>Confidentiality agreement</vt:lpstr>
      <vt:lpstr>Summer student guide</vt:lpstr>
      <vt:lpstr>Connect with us – and each other!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Andrew Robert Purcell</cp:lastModifiedBy>
  <cp:revision>627</cp:revision>
  <cp:lastPrinted>2011-10-11T10:10:47Z</cp:lastPrinted>
  <dcterms:created xsi:type="dcterms:W3CDTF">2006-05-15T11:16:45Z</dcterms:created>
  <dcterms:modified xsi:type="dcterms:W3CDTF">2016-06-20T13:48:30Z</dcterms:modified>
</cp:coreProperties>
</file>