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1C4A"/>
    <a:srgbClr val="96ADF2"/>
    <a:srgbClr val="286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823" autoAdjust="0"/>
  </p:normalViewPr>
  <p:slideViewPr>
    <p:cSldViewPr snapToGrid="0" snapToObjects="1">
      <p:cViewPr varScale="1">
        <p:scale>
          <a:sx n="102" d="100"/>
          <a:sy n="102" d="100"/>
        </p:scale>
        <p:origin x="89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D1327-6579-B543-878F-A889111E2713}" type="datetimeFigureOut">
              <a:rPr lang="en-US" smtClean="0"/>
              <a:t>7/18/2016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12238E-5F59-0249-ABE8-41E1EAE3ED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629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12238E-5F59-0249-ABE8-41E1EAE3ED3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67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dirty="0" err="1" smtClean="0"/>
              <a:t>Click</a:t>
            </a:r>
            <a:r>
              <a:rPr lang="nb-NO" dirty="0" smtClean="0"/>
              <a:t> to </a:t>
            </a:r>
            <a:r>
              <a:rPr lang="nb-NO" dirty="0" err="1" smtClean="0"/>
              <a:t>edit</a:t>
            </a:r>
            <a:r>
              <a:rPr lang="nb-NO" dirty="0" smtClean="0"/>
              <a:t> Master </a:t>
            </a:r>
            <a:r>
              <a:rPr lang="nb-NO" dirty="0" err="1" smtClean="0"/>
              <a:t>title</a:t>
            </a:r>
            <a:r>
              <a:rPr lang="nb-NO" dirty="0" smtClean="0"/>
              <a:t>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dirty="0" err="1" smtClean="0"/>
              <a:t>Click</a:t>
            </a:r>
            <a:r>
              <a:rPr lang="nb-NO" dirty="0" smtClean="0"/>
              <a:t> to </a:t>
            </a:r>
            <a:r>
              <a:rPr lang="nb-NO" dirty="0" err="1" smtClean="0"/>
              <a:t>edit</a:t>
            </a:r>
            <a:r>
              <a:rPr lang="nb-NO" dirty="0" smtClean="0"/>
              <a:t> Master </a:t>
            </a:r>
            <a:r>
              <a:rPr lang="nb-NO" dirty="0" err="1" smtClean="0"/>
              <a:t>subtitle</a:t>
            </a:r>
            <a:r>
              <a:rPr lang="nb-NO" dirty="0" smtClean="0"/>
              <a:t>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E0ED94-5DF2-6745-9586-27CF917E2525}" type="datetimeFigureOut">
              <a:rPr lang="en-US" smtClean="0"/>
              <a:t>7/18/2016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BC2667-30AF-2943-8676-C1BB205C3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21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E0ED94-5DF2-6745-9586-27CF917E2525}" type="datetimeFigureOut">
              <a:rPr lang="en-US" smtClean="0"/>
              <a:t>7/18/2016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BC2667-30AF-2943-8676-C1BB205C3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428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E0ED94-5DF2-6745-9586-27CF917E2525}" type="datetimeFigureOut">
              <a:rPr lang="en-US" smtClean="0"/>
              <a:t>7/18/2016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BC2667-30AF-2943-8676-C1BB205C3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70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err="1" smtClean="0"/>
              <a:t>Click</a:t>
            </a:r>
            <a:r>
              <a:rPr lang="nb-NO" dirty="0" smtClean="0"/>
              <a:t> to </a:t>
            </a:r>
            <a:r>
              <a:rPr lang="nb-NO" dirty="0" err="1" smtClean="0"/>
              <a:t>edit</a:t>
            </a:r>
            <a:r>
              <a:rPr lang="nb-NO" dirty="0" smtClean="0"/>
              <a:t> Master </a:t>
            </a:r>
            <a:r>
              <a:rPr lang="nb-NO" dirty="0" err="1" smtClean="0"/>
              <a:t>title</a:t>
            </a:r>
            <a:r>
              <a:rPr lang="nb-NO" dirty="0" smtClean="0"/>
              <a:t>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Helvetica Neue"/>
                <a:cs typeface="Helvetica Neue"/>
              </a:defRPr>
            </a:lvl1pPr>
            <a:lvl2pPr>
              <a:defRPr>
                <a:latin typeface="Helvetica Neue"/>
                <a:cs typeface="Helvetica Neue"/>
              </a:defRPr>
            </a:lvl2pPr>
            <a:lvl3pPr>
              <a:defRPr>
                <a:latin typeface="Helvetica Neue"/>
                <a:cs typeface="Helvetica Neue"/>
              </a:defRPr>
            </a:lvl3pPr>
            <a:lvl4pPr>
              <a:defRPr>
                <a:latin typeface="Helvetica Neue"/>
                <a:cs typeface="Helvetica Neue"/>
              </a:defRPr>
            </a:lvl4pPr>
            <a:lvl5pPr>
              <a:defRPr>
                <a:latin typeface="Helvetica Neue"/>
                <a:cs typeface="Helvetica Neue"/>
              </a:defRPr>
            </a:lvl5pPr>
          </a:lstStyle>
          <a:p>
            <a:pPr lvl="0"/>
            <a:r>
              <a:rPr lang="nb-NO" dirty="0" err="1" smtClean="0"/>
              <a:t>Click</a:t>
            </a:r>
            <a:r>
              <a:rPr lang="nb-NO" dirty="0" smtClean="0"/>
              <a:t> to </a:t>
            </a:r>
            <a:r>
              <a:rPr lang="nb-NO" dirty="0" err="1" smtClean="0"/>
              <a:t>edit</a:t>
            </a:r>
            <a:r>
              <a:rPr lang="nb-NO" dirty="0" smtClean="0"/>
              <a:t> Master </a:t>
            </a:r>
            <a:r>
              <a:rPr lang="nb-NO" dirty="0" err="1" smtClean="0"/>
              <a:t>text</a:t>
            </a:r>
            <a:r>
              <a:rPr lang="nb-NO" dirty="0" smtClean="0"/>
              <a:t> styles</a:t>
            </a:r>
          </a:p>
          <a:p>
            <a:pPr lvl="1"/>
            <a:r>
              <a:rPr lang="nb-NO" dirty="0" smtClean="0"/>
              <a:t>Second </a:t>
            </a:r>
            <a:r>
              <a:rPr lang="nb-NO" dirty="0" err="1" smtClean="0"/>
              <a:t>level</a:t>
            </a:r>
            <a:endParaRPr lang="nb-NO" dirty="0" smtClean="0"/>
          </a:p>
          <a:p>
            <a:pPr lvl="2"/>
            <a:r>
              <a:rPr lang="nb-NO" dirty="0" smtClean="0"/>
              <a:t>Third </a:t>
            </a:r>
            <a:r>
              <a:rPr lang="nb-NO" dirty="0" err="1" smtClean="0"/>
              <a:t>level</a:t>
            </a:r>
            <a:endParaRPr lang="nb-NO" dirty="0" smtClean="0"/>
          </a:p>
          <a:p>
            <a:pPr lvl="3"/>
            <a:r>
              <a:rPr lang="nb-NO" dirty="0" err="1" smtClean="0"/>
              <a:t>Fourth</a:t>
            </a:r>
            <a:r>
              <a:rPr lang="nb-NO" dirty="0" smtClean="0"/>
              <a:t> </a:t>
            </a:r>
            <a:r>
              <a:rPr lang="nb-NO" dirty="0" err="1" smtClean="0"/>
              <a:t>level</a:t>
            </a:r>
            <a:endParaRPr lang="nb-NO" dirty="0" smtClean="0"/>
          </a:p>
          <a:p>
            <a:pPr lvl="4"/>
            <a:r>
              <a:rPr lang="nb-NO" dirty="0" smtClean="0"/>
              <a:t>Fifth </a:t>
            </a:r>
            <a:r>
              <a:rPr lang="nb-NO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E0ED94-5DF2-6745-9586-27CF917E2525}" type="datetimeFigureOut">
              <a:rPr lang="en-US" smtClean="0"/>
              <a:t>7/18/2016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BC2667-30AF-2943-8676-C1BB205C3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1672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dirty="0" err="1" smtClean="0"/>
              <a:t>Click</a:t>
            </a:r>
            <a:r>
              <a:rPr lang="nb-NO" dirty="0" smtClean="0"/>
              <a:t> to </a:t>
            </a:r>
            <a:r>
              <a:rPr lang="nb-NO" dirty="0" err="1" smtClean="0"/>
              <a:t>edit</a:t>
            </a:r>
            <a:r>
              <a:rPr lang="nb-NO" dirty="0" smtClean="0"/>
              <a:t> Master </a:t>
            </a:r>
            <a:r>
              <a:rPr lang="nb-NO" dirty="0" err="1" smtClean="0"/>
              <a:t>title</a:t>
            </a:r>
            <a:r>
              <a:rPr lang="nb-NO" dirty="0" smtClean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E0ED94-5DF2-6745-9586-27CF917E2525}" type="datetimeFigureOut">
              <a:rPr lang="en-US" smtClean="0"/>
              <a:t>7/18/2016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BC2667-30AF-2943-8676-C1BB205C3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102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E0ED94-5DF2-6745-9586-27CF917E2525}" type="datetimeFigureOut">
              <a:rPr lang="en-US" smtClean="0"/>
              <a:t>7/18/2016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BC2667-30AF-2943-8676-C1BB205C3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084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E0ED94-5DF2-6745-9586-27CF917E2525}" type="datetimeFigureOut">
              <a:rPr lang="en-US" smtClean="0"/>
              <a:t>7/18/2016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BC2667-30AF-2943-8676-C1BB205C3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128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E0ED94-5DF2-6745-9586-27CF917E2525}" type="datetimeFigureOut">
              <a:rPr lang="en-US" smtClean="0"/>
              <a:t>7/18/2016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BC2667-30AF-2943-8676-C1BB205C3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065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E0ED94-5DF2-6745-9586-27CF917E2525}" type="datetimeFigureOut">
              <a:rPr lang="en-US" smtClean="0"/>
              <a:t>7/18/2016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BC2667-30AF-2943-8676-C1BB205C3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364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E0ED94-5DF2-6745-9586-27CF917E2525}" type="datetimeFigureOut">
              <a:rPr lang="en-US" smtClean="0"/>
              <a:t>7/18/2016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BC2667-30AF-2943-8676-C1BB205C3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958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E0ED94-5DF2-6745-9586-27CF917E2525}" type="datetimeFigureOut">
              <a:rPr lang="en-US" smtClean="0"/>
              <a:t>7/18/2016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ABC2667-30AF-2943-8676-C1BB205C32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628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dirty="0" err="1" smtClean="0"/>
              <a:t>Click</a:t>
            </a:r>
            <a:r>
              <a:rPr lang="nb-NO" dirty="0" smtClean="0"/>
              <a:t> to </a:t>
            </a:r>
            <a:r>
              <a:rPr lang="nb-NO" dirty="0" err="1" smtClean="0"/>
              <a:t>edit</a:t>
            </a:r>
            <a:r>
              <a:rPr lang="nb-NO" dirty="0" smtClean="0"/>
              <a:t> Master </a:t>
            </a:r>
            <a:r>
              <a:rPr lang="nb-NO" dirty="0" err="1" smtClean="0"/>
              <a:t>title</a:t>
            </a:r>
            <a:r>
              <a:rPr lang="nb-NO" dirty="0" smtClean="0"/>
              <a:t>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dirty="0" err="1" smtClean="0"/>
              <a:t>Click</a:t>
            </a:r>
            <a:r>
              <a:rPr lang="nb-NO" dirty="0" smtClean="0"/>
              <a:t> to </a:t>
            </a:r>
            <a:r>
              <a:rPr lang="nb-NO" dirty="0" err="1" smtClean="0"/>
              <a:t>edit</a:t>
            </a:r>
            <a:r>
              <a:rPr lang="nb-NO" dirty="0" smtClean="0"/>
              <a:t> Master </a:t>
            </a:r>
            <a:r>
              <a:rPr lang="nb-NO" dirty="0" err="1" smtClean="0"/>
              <a:t>text</a:t>
            </a:r>
            <a:r>
              <a:rPr lang="nb-NO" dirty="0" smtClean="0"/>
              <a:t> styles</a:t>
            </a:r>
          </a:p>
          <a:p>
            <a:pPr lvl="1"/>
            <a:r>
              <a:rPr lang="nb-NO" dirty="0" smtClean="0"/>
              <a:t>Second </a:t>
            </a:r>
            <a:r>
              <a:rPr lang="nb-NO" dirty="0" err="1" smtClean="0"/>
              <a:t>level</a:t>
            </a:r>
            <a:endParaRPr lang="nb-NO" dirty="0" smtClean="0"/>
          </a:p>
          <a:p>
            <a:pPr lvl="2"/>
            <a:r>
              <a:rPr lang="nb-NO" dirty="0" smtClean="0"/>
              <a:t>Third </a:t>
            </a:r>
            <a:r>
              <a:rPr lang="nb-NO" dirty="0" err="1" smtClean="0"/>
              <a:t>level</a:t>
            </a:r>
            <a:endParaRPr lang="nb-NO" dirty="0" smtClean="0"/>
          </a:p>
          <a:p>
            <a:pPr lvl="3"/>
            <a:r>
              <a:rPr lang="nb-NO" dirty="0" err="1" smtClean="0"/>
              <a:t>Fourth</a:t>
            </a:r>
            <a:r>
              <a:rPr lang="nb-NO" dirty="0" smtClean="0"/>
              <a:t> </a:t>
            </a:r>
            <a:r>
              <a:rPr lang="nb-NO" dirty="0" err="1" smtClean="0"/>
              <a:t>level</a:t>
            </a:r>
            <a:endParaRPr lang="nb-NO" dirty="0" smtClean="0"/>
          </a:p>
          <a:p>
            <a:pPr lvl="4"/>
            <a:r>
              <a:rPr lang="nb-NO" dirty="0" smtClean="0"/>
              <a:t>Fifth </a:t>
            </a:r>
            <a:r>
              <a:rPr lang="nb-NO" dirty="0" err="1" smtClean="0"/>
              <a:t>level</a:t>
            </a:r>
            <a:endParaRPr lang="en-US" dirty="0"/>
          </a:p>
        </p:txBody>
      </p:sp>
      <p:pic>
        <p:nvPicPr>
          <p:cNvPr id="7" name="Image 2" descr="bande-02.eps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899582" y="6302001"/>
            <a:ext cx="824441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" dirty="0">
                <a:solidFill>
                  <a:srgbClr val="09295C"/>
                </a:solidFill>
                <a:latin typeface="Helvetica Neue"/>
                <a:cs typeface="Helvetica Neue"/>
              </a:rPr>
              <a:t>Knowledge Transfer</a:t>
            </a:r>
            <a:r>
              <a:rPr lang="en-US" sz="1500" i="1" dirty="0">
                <a:solidFill>
                  <a:srgbClr val="09295C"/>
                </a:solidFill>
                <a:latin typeface="Helvetica Neue"/>
                <a:cs typeface="Helvetica Neue"/>
              </a:rPr>
              <a:t> </a:t>
            </a:r>
            <a:r>
              <a:rPr lang="en-US" sz="1500" dirty="0">
                <a:solidFill>
                  <a:srgbClr val="09295C"/>
                </a:solidFill>
                <a:latin typeface="Helvetica Neue"/>
                <a:cs typeface="Helvetica Neue"/>
              </a:rPr>
              <a:t>|</a:t>
            </a:r>
            <a:r>
              <a:rPr lang="en-US" sz="1500" i="1" dirty="0">
                <a:solidFill>
                  <a:srgbClr val="09295C"/>
                </a:solidFill>
                <a:latin typeface="Helvetica Neue"/>
                <a:cs typeface="Helvetica Neue"/>
              </a:rPr>
              <a:t> Accelerating </a:t>
            </a:r>
            <a:r>
              <a:rPr lang="en-US" sz="1500" i="1" dirty="0" smtClean="0">
                <a:solidFill>
                  <a:srgbClr val="09295C"/>
                </a:solidFill>
                <a:latin typeface="Helvetica Neue"/>
                <a:cs typeface="Helvetica Neue"/>
              </a:rPr>
              <a:t>Innovation</a:t>
            </a:r>
            <a:r>
              <a:rPr lang="en-US" sz="1500" i="1" baseline="0" dirty="0" smtClean="0">
                <a:solidFill>
                  <a:srgbClr val="09295C"/>
                </a:solidFill>
                <a:latin typeface="Helvetica Neue"/>
                <a:cs typeface="Helvetica Neue"/>
              </a:rPr>
              <a:t> </a:t>
            </a:r>
            <a:endParaRPr lang="en-US" sz="1500" dirty="0" smtClean="0">
              <a:solidFill>
                <a:srgbClr val="09295C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7088422" y="6277406"/>
            <a:ext cx="162060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500" b="1" dirty="0" smtClean="0">
                <a:solidFill>
                  <a:srgbClr val="09295C"/>
                </a:solidFill>
                <a:latin typeface="Arial"/>
                <a:cs typeface="Arial"/>
              </a:rPr>
              <a:t>@</a:t>
            </a:r>
            <a:r>
              <a:rPr lang="en-US" sz="1500" b="1" dirty="0" err="1" smtClean="0">
                <a:solidFill>
                  <a:srgbClr val="09295C"/>
                </a:solidFill>
                <a:latin typeface="Arial"/>
                <a:cs typeface="Arial"/>
              </a:rPr>
              <a:t>marthedehli</a:t>
            </a:r>
            <a:endParaRPr lang="en-US" sz="1500" dirty="0" smtClean="0">
              <a:solidFill>
                <a:srgbClr val="09295C"/>
              </a:solidFill>
              <a:latin typeface="Arial"/>
              <a:cs typeface="Arial"/>
            </a:endParaRPr>
          </a:p>
          <a:p>
            <a:r>
              <a:rPr lang="en-US" sz="1500" i="1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endParaRPr lang="en-US" sz="15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1865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9295C"/>
          </a:solidFill>
          <a:latin typeface="Helvetica Neue"/>
          <a:ea typeface="+mj-ea"/>
          <a:cs typeface="Helvetica Neue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9295C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9295C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9295C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9295C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9295C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73543" y="2563450"/>
            <a:ext cx="5996915" cy="866048"/>
          </a:xfrm>
          <a:solidFill>
            <a:srgbClr val="0A1C4A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THE PERFECT PITCH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500" b="1" dirty="0" smtClean="0">
                <a:solidFill>
                  <a:srgbClr val="0A1C4A"/>
                </a:solidFill>
              </a:rPr>
              <a:t>Marthe N. Dehli</a:t>
            </a:r>
          </a:p>
          <a:p>
            <a:r>
              <a:rPr lang="en-US" sz="2000" dirty="0" smtClean="0">
                <a:solidFill>
                  <a:srgbClr val="0A1C4A"/>
                </a:solidFill>
              </a:rPr>
              <a:t>Entrepreneurship Development Officer</a:t>
            </a:r>
          </a:p>
          <a:p>
            <a:r>
              <a:rPr lang="en-US" sz="2000" dirty="0" smtClean="0">
                <a:solidFill>
                  <a:srgbClr val="0A1C4A"/>
                </a:solidFill>
              </a:rPr>
              <a:t>@</a:t>
            </a:r>
            <a:r>
              <a:rPr lang="en-US" sz="2000" dirty="0" err="1" smtClean="0">
                <a:solidFill>
                  <a:srgbClr val="0A1C4A"/>
                </a:solidFill>
              </a:rPr>
              <a:t>marthedehli</a:t>
            </a:r>
            <a:endParaRPr lang="en-US" sz="2000" dirty="0">
              <a:solidFill>
                <a:srgbClr val="0A1C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599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899" y="3453078"/>
            <a:ext cx="2425717" cy="24257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5316" y="243319"/>
            <a:ext cx="2125322" cy="21253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3616" y="1498312"/>
            <a:ext cx="1840616" cy="18406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3292" y="3709918"/>
            <a:ext cx="1912035" cy="191203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83308" y="3893351"/>
            <a:ext cx="2868426" cy="21513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7899" y="670640"/>
            <a:ext cx="2640716" cy="2145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15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694"/>
            <a:ext cx="9158271" cy="6113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70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960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13167" y="212762"/>
            <a:ext cx="3463880" cy="130090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9295C"/>
                </a:solidFill>
                <a:latin typeface="Helvetica Neue"/>
                <a:ea typeface="+mj-ea"/>
                <a:cs typeface="Helvetica Neue"/>
              </a:defRPr>
            </a:lvl1pPr>
          </a:lstStyle>
          <a:p>
            <a:r>
              <a:rPr lang="en-US" sz="3000" b="1" dirty="0" smtClean="0">
                <a:solidFill>
                  <a:schemeClr val="tx1"/>
                </a:solidFill>
                <a:latin typeface="Arial"/>
                <a:cs typeface="Arial"/>
              </a:rPr>
              <a:t>PRACTICE MAKES </a:t>
            </a:r>
            <a:r>
              <a:rPr lang="en-US" sz="3000" b="1" dirty="0" smtClean="0">
                <a:solidFill>
                  <a:srgbClr val="008000"/>
                </a:solidFill>
                <a:latin typeface="Arial"/>
                <a:cs typeface="Arial"/>
              </a:rPr>
              <a:t>PERFECT</a:t>
            </a:r>
            <a:endParaRPr lang="en-US" sz="3000" b="1" dirty="0">
              <a:solidFill>
                <a:srgbClr val="008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300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62670" cy="614616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9804" y="4433070"/>
            <a:ext cx="3463880" cy="1339387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9295C"/>
                </a:solidFill>
                <a:latin typeface="Helvetica Neue"/>
                <a:ea typeface="+mj-ea"/>
                <a:cs typeface="Helvetica Neue"/>
              </a:defRPr>
            </a:lvl1pPr>
          </a:lstStyle>
          <a:p>
            <a:r>
              <a:rPr lang="en-US" sz="3000" b="1" dirty="0" smtClean="0">
                <a:solidFill>
                  <a:schemeClr val="tx1"/>
                </a:solidFill>
                <a:latin typeface="Arial"/>
                <a:cs typeface="Arial"/>
              </a:rPr>
              <a:t>PREPARED, NOT </a:t>
            </a:r>
            <a:r>
              <a:rPr lang="en-US" sz="3000" b="1" dirty="0" smtClean="0">
                <a:solidFill>
                  <a:srgbClr val="FF0000"/>
                </a:solidFill>
                <a:latin typeface="Arial"/>
                <a:cs typeface="Arial"/>
              </a:rPr>
              <a:t>BORING</a:t>
            </a:r>
            <a:endParaRPr lang="en-US" sz="3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784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237012" cy="615454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74679" y="3526063"/>
            <a:ext cx="2142474" cy="1300905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9295C"/>
                </a:solidFill>
                <a:latin typeface="Helvetica Neue"/>
                <a:ea typeface="+mj-ea"/>
                <a:cs typeface="Helvetica Neue"/>
              </a:defRPr>
            </a:lvl1pPr>
          </a:lstStyle>
          <a:p>
            <a:r>
              <a:rPr lang="en-US" sz="3000" b="1" dirty="0" smtClean="0">
                <a:solidFill>
                  <a:schemeClr val="tx1"/>
                </a:solidFill>
                <a:latin typeface="Arial"/>
                <a:cs typeface="Arial"/>
              </a:rPr>
              <a:t>INVOLVE </a:t>
            </a:r>
            <a:r>
              <a:rPr lang="en-US" sz="3000" b="1" dirty="0" smtClean="0">
                <a:solidFill>
                  <a:srgbClr val="008000"/>
                </a:solidFill>
                <a:latin typeface="Arial"/>
                <a:cs typeface="Arial"/>
              </a:rPr>
              <a:t>OTHERS</a:t>
            </a:r>
            <a:endParaRPr lang="en-US" sz="3000" b="1" dirty="0">
              <a:solidFill>
                <a:srgbClr val="008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3630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747963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 THE WHOLE PRESENTATION IN ONE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51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840311"/>
            <a:ext cx="10404467" cy="693631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81471" y="232164"/>
            <a:ext cx="4675859" cy="62729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9295C"/>
                </a:solidFill>
                <a:latin typeface="Helvetica Neue"/>
                <a:ea typeface="+mj-ea"/>
                <a:cs typeface="Helvetica Neue"/>
              </a:defRPr>
            </a:lvl1pPr>
          </a:lstStyle>
          <a:p>
            <a:pPr algn="l"/>
            <a:r>
              <a:rPr lang="en-US" sz="2500" b="1" dirty="0" smtClean="0">
                <a:solidFill>
                  <a:srgbClr val="0A1C4A"/>
                </a:solidFill>
                <a:latin typeface="Arial"/>
                <a:cs typeface="Arial"/>
              </a:rPr>
              <a:t>PITCH TO SPARK INTEREST</a:t>
            </a:r>
            <a:endParaRPr lang="en-US" sz="2500" b="1" dirty="0">
              <a:solidFill>
                <a:srgbClr val="0A1C4A"/>
              </a:solidFill>
              <a:latin typeface="Arial"/>
              <a:cs typeface="Arial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69417" y="1333812"/>
            <a:ext cx="4675859" cy="62729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9295C"/>
                </a:solidFill>
                <a:latin typeface="Helvetica Neue"/>
                <a:ea typeface="+mj-ea"/>
                <a:cs typeface="Helvetica Neue"/>
              </a:defRPr>
            </a:lvl1pPr>
          </a:lstStyle>
          <a:p>
            <a:pPr algn="l"/>
            <a:r>
              <a:rPr lang="en-US" sz="2500" b="1" dirty="0" smtClean="0">
                <a:solidFill>
                  <a:srgbClr val="0A1C4A"/>
                </a:solidFill>
                <a:latin typeface="Arial"/>
                <a:cs typeface="Arial"/>
              </a:rPr>
              <a:t>DON’T WORRY ABOUT TIME</a:t>
            </a:r>
            <a:endParaRPr lang="en-US" sz="2500" b="1" dirty="0">
              <a:solidFill>
                <a:srgbClr val="0A1C4A"/>
              </a:solidFill>
              <a:latin typeface="Arial"/>
              <a:cs typeface="Arial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81472" y="2435461"/>
            <a:ext cx="2711434" cy="62729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9295C"/>
                </a:solidFill>
                <a:latin typeface="Helvetica Neue"/>
                <a:ea typeface="+mj-ea"/>
                <a:cs typeface="Helvetica Neue"/>
              </a:defRPr>
            </a:lvl1pPr>
          </a:lstStyle>
          <a:p>
            <a:pPr algn="l"/>
            <a:r>
              <a:rPr lang="en-US" sz="2500" b="1" dirty="0" smtClean="0">
                <a:solidFill>
                  <a:srgbClr val="0A1C4A"/>
                </a:solidFill>
                <a:latin typeface="Arial"/>
                <a:cs typeface="Arial"/>
              </a:rPr>
              <a:t>KEEP IT SIMPLE</a:t>
            </a:r>
            <a:endParaRPr lang="en-US" sz="2500" b="1" dirty="0">
              <a:solidFill>
                <a:srgbClr val="0A1C4A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1471" y="3537110"/>
            <a:ext cx="4523459" cy="62729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9295C"/>
                </a:solidFill>
                <a:latin typeface="Helvetica Neue"/>
                <a:ea typeface="+mj-ea"/>
                <a:cs typeface="Helvetica Neue"/>
              </a:defRPr>
            </a:lvl1pPr>
          </a:lstStyle>
          <a:p>
            <a:pPr algn="l"/>
            <a:r>
              <a:rPr lang="en-US" sz="2500" b="1" dirty="0" smtClean="0">
                <a:solidFill>
                  <a:srgbClr val="0A1C4A"/>
                </a:solidFill>
                <a:latin typeface="Arial"/>
                <a:cs typeface="Arial"/>
              </a:rPr>
              <a:t>STOP CATCHING POKÉMONS</a:t>
            </a:r>
            <a:endParaRPr lang="en-US" sz="2500" b="1" dirty="0">
              <a:solidFill>
                <a:srgbClr val="0A1C4A"/>
              </a:solidFill>
              <a:latin typeface="Arial"/>
              <a:cs typeface="Arial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81471" y="4638759"/>
            <a:ext cx="4651753" cy="62729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9295C"/>
                </a:solidFill>
                <a:latin typeface="Helvetica Neue"/>
                <a:ea typeface="+mj-ea"/>
                <a:cs typeface="Helvetica Neue"/>
              </a:defRPr>
            </a:lvl1pPr>
          </a:lstStyle>
          <a:p>
            <a:pPr algn="l"/>
            <a:r>
              <a:rPr lang="en-US" sz="2500" b="1" dirty="0" smtClean="0">
                <a:solidFill>
                  <a:srgbClr val="0A1C4A"/>
                </a:solidFill>
                <a:latin typeface="Arial"/>
                <a:cs typeface="Arial"/>
              </a:rPr>
              <a:t>PRACTICE MAKES PERFECT</a:t>
            </a:r>
            <a:endParaRPr lang="en-US" sz="2500" b="1" dirty="0">
              <a:solidFill>
                <a:srgbClr val="0A1C4A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64375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747963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THANK YOU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0273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10950"/>
          <a:stretch/>
        </p:blipFill>
        <p:spPr>
          <a:xfrm>
            <a:off x="0" y="0"/>
            <a:ext cx="9144000" cy="6107098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226241" y="475889"/>
            <a:ext cx="6917760" cy="94174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9295C"/>
                </a:solidFill>
                <a:latin typeface="Helvetica Neue"/>
                <a:ea typeface="+mj-ea"/>
                <a:cs typeface="Helvetica Neue"/>
              </a:defRPr>
            </a:lvl1pPr>
          </a:lstStyle>
          <a:p>
            <a:r>
              <a:rPr lang="en-US" sz="2500" b="1" dirty="0" smtClean="0">
                <a:solidFill>
                  <a:schemeClr val="tx1"/>
                </a:solidFill>
                <a:latin typeface="Arial"/>
                <a:cs typeface="Arial"/>
              </a:rPr>
              <a:t>ILENE ROSENZWEIG &amp; MICHAEL CARUSO</a:t>
            </a:r>
            <a:endParaRPr lang="en-US" sz="2500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232763" y="2583133"/>
            <a:ext cx="2911238" cy="94174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9295C"/>
                </a:solidFill>
                <a:latin typeface="Helvetica Neue"/>
                <a:ea typeface="+mj-ea"/>
                <a:cs typeface="Helvetica Neue"/>
              </a:defRPr>
            </a:lvl1pPr>
          </a:lstStyle>
          <a:p>
            <a:r>
              <a:rPr lang="en-US" sz="2500" b="1" dirty="0" smtClean="0">
                <a:solidFill>
                  <a:schemeClr val="tx1"/>
                </a:solidFill>
                <a:latin typeface="Arial"/>
                <a:cs typeface="Arial"/>
              </a:rPr>
              <a:t>30 SEC – 2 MIN</a:t>
            </a:r>
            <a:endParaRPr lang="en-US" sz="2500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865289" y="4676105"/>
            <a:ext cx="3278712" cy="94174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9295C"/>
                </a:solidFill>
                <a:latin typeface="Helvetica Neue"/>
                <a:ea typeface="+mj-ea"/>
                <a:cs typeface="Helvetica Neue"/>
              </a:defRPr>
            </a:lvl1pPr>
          </a:lstStyle>
          <a:p>
            <a:r>
              <a:rPr lang="en-US" sz="2500" b="1" dirty="0" smtClean="0">
                <a:solidFill>
                  <a:schemeClr val="tx1"/>
                </a:solidFill>
                <a:latin typeface="Arial"/>
                <a:cs typeface="Arial"/>
              </a:rPr>
              <a:t>SPARK INTEREST</a:t>
            </a:r>
            <a:endParaRPr lang="en-US" sz="2500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0426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8538"/>
            <a:ext cx="4580919" cy="3025011"/>
          </a:xfrm>
          <a:prstGeom prst="rect">
            <a:avLst/>
          </a:prstGeom>
          <a:noFill/>
          <a:ln w="76200" cmpd="sng">
            <a:solidFill>
              <a:srgbClr val="0A1C4A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3039280"/>
            <a:ext cx="4580919" cy="3020453"/>
          </a:xfrm>
          <a:prstGeom prst="rect">
            <a:avLst/>
          </a:prstGeom>
          <a:noFill/>
          <a:ln w="76200" cmpd="sng">
            <a:solidFill>
              <a:srgbClr val="0A1C4A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80919" y="3039280"/>
            <a:ext cx="4580919" cy="3020453"/>
          </a:xfrm>
          <a:prstGeom prst="rect">
            <a:avLst/>
          </a:prstGeom>
          <a:noFill/>
          <a:ln w="76200" cmpd="sng">
            <a:solidFill>
              <a:srgbClr val="0A1C4A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80919" y="28538"/>
            <a:ext cx="4580919" cy="3025011"/>
          </a:xfrm>
          <a:prstGeom prst="rect">
            <a:avLst/>
          </a:prstGeom>
          <a:noFill/>
          <a:ln w="76200" cmpd="sng">
            <a:solidFill>
              <a:srgbClr val="0A1C4A"/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" y="28538"/>
            <a:ext cx="458091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2861E5"/>
                </a:solidFill>
                <a:latin typeface="Arial"/>
                <a:cs typeface="Arial"/>
              </a:rPr>
              <a:t>30</a:t>
            </a:r>
            <a:endParaRPr lang="en-US" sz="16600" dirty="0">
              <a:solidFill>
                <a:srgbClr val="2861E5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80919" y="28538"/>
            <a:ext cx="458091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2861E5"/>
                </a:solidFill>
                <a:latin typeface="Arial"/>
                <a:cs typeface="Arial"/>
              </a:rPr>
              <a:t>60</a:t>
            </a:r>
            <a:endParaRPr lang="en-US" sz="16600" dirty="0">
              <a:solidFill>
                <a:srgbClr val="2861E5"/>
              </a:solidFill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" y="3053549"/>
            <a:ext cx="458091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2861E5"/>
                </a:solidFill>
                <a:latin typeface="Arial"/>
                <a:cs typeface="Arial"/>
              </a:rPr>
              <a:t>90</a:t>
            </a:r>
            <a:endParaRPr lang="en-US" sz="16600" dirty="0">
              <a:solidFill>
                <a:srgbClr val="2861E5"/>
              </a:solidFill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80920" y="3205949"/>
            <a:ext cx="4580918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600" dirty="0" smtClean="0">
                <a:solidFill>
                  <a:srgbClr val="2861E5"/>
                </a:solidFill>
                <a:latin typeface="Arial"/>
                <a:cs typeface="Arial"/>
              </a:rPr>
              <a:t>120</a:t>
            </a:r>
            <a:endParaRPr lang="en-US" sz="16600" dirty="0">
              <a:solidFill>
                <a:srgbClr val="2861E5"/>
              </a:solidFill>
              <a:latin typeface="Arial"/>
              <a:cs typeface="Arial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4580919" cy="305354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0919" y="0"/>
            <a:ext cx="4580324" cy="305354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r="21022"/>
          <a:stretch/>
        </p:blipFill>
        <p:spPr>
          <a:xfrm>
            <a:off x="-14271" y="3041027"/>
            <a:ext cx="4595191" cy="301870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0919" y="3039278"/>
            <a:ext cx="4595189" cy="3020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090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1115" b="1115"/>
          <a:stretch>
            <a:fillRect/>
          </a:stretch>
        </p:blipFill>
        <p:spPr>
          <a:xfrm>
            <a:off x="-1000738" y="0"/>
            <a:ext cx="11145476" cy="6129582"/>
          </a:xfr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904103" y="270070"/>
            <a:ext cx="6068648" cy="69416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9295C"/>
                </a:solidFill>
                <a:latin typeface="Helvetica Neue"/>
                <a:ea typeface="+mj-ea"/>
                <a:cs typeface="Helvetica Neue"/>
              </a:defRPr>
            </a:lvl1pPr>
          </a:lstStyle>
          <a:p>
            <a:r>
              <a:rPr lang="en-US" sz="2500" b="1" dirty="0" smtClean="0">
                <a:solidFill>
                  <a:srgbClr val="0A1C4A"/>
                </a:solidFill>
                <a:latin typeface="Arial"/>
                <a:cs typeface="Arial"/>
              </a:rPr>
              <a:t>“ROMEO AND JULIET ON THE TITANIC”</a:t>
            </a:r>
            <a:endParaRPr lang="en-US" sz="2500" b="1" dirty="0">
              <a:solidFill>
                <a:srgbClr val="0A1C4A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4542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rcRect t="7907"/>
          <a:stretch/>
        </p:blipFill>
        <p:spPr>
          <a:xfrm>
            <a:off x="787400" y="28534"/>
            <a:ext cx="7551174" cy="6315781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988366" y="1698000"/>
            <a:ext cx="5149243" cy="866048"/>
          </a:xfrm>
          <a:prstGeom prst="rect">
            <a:avLst/>
          </a:prstGeom>
          <a:solidFill>
            <a:srgbClr val="0A1C4A"/>
          </a:solidFill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9295C"/>
                </a:solidFill>
                <a:latin typeface="Helvetica Neue"/>
                <a:ea typeface="+mj-ea"/>
                <a:cs typeface="Helvetica Neue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WHAT IS THE PROBLEM?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180813" y="3347640"/>
            <a:ext cx="6764349" cy="866048"/>
          </a:xfrm>
          <a:prstGeom prst="rect">
            <a:avLst/>
          </a:prstGeom>
          <a:solidFill>
            <a:srgbClr val="0A1C4A"/>
          </a:solidFill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9295C"/>
                </a:solidFill>
                <a:latin typeface="Helvetica Neue"/>
                <a:ea typeface="+mj-ea"/>
                <a:cs typeface="Helvetica Neue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HOW ARE YOU GOING TO FIX IT?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0303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8531"/>
            <a:ext cx="9144000" cy="6086475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319517" y="674993"/>
            <a:ext cx="6504967" cy="866048"/>
          </a:xfrm>
          <a:prstGeom prst="rect">
            <a:avLst/>
          </a:prstGeom>
          <a:solidFill>
            <a:srgbClr val="0A1C4A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9295C"/>
                </a:solidFill>
                <a:latin typeface="Helvetica Neue"/>
                <a:ea typeface="+mj-ea"/>
                <a:cs typeface="Helvetica Neue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WHAT’S IN IT FOR ME?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427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496004" y="2563450"/>
            <a:ext cx="4151993" cy="866048"/>
          </a:xfrm>
          <a:prstGeom prst="rect">
            <a:avLst/>
          </a:prstGeom>
          <a:solidFill>
            <a:srgbClr val="0A1C4A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9295C"/>
                </a:solidFill>
                <a:latin typeface="Helvetica Neue"/>
                <a:ea typeface="+mj-ea"/>
                <a:cs typeface="Helvetica Neue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PREPARATION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7544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2801"/>
            <a:ext cx="9158271" cy="609257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023299" y="2052049"/>
            <a:ext cx="5149243" cy="2753902"/>
          </a:xfrm>
          <a:prstGeom prst="rect">
            <a:avLst/>
          </a:prstGeom>
          <a:solidFill>
            <a:srgbClr val="0A1C4A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9295C"/>
                </a:solidFill>
                <a:latin typeface="Helvetica Neue"/>
                <a:ea typeface="+mj-ea"/>
                <a:cs typeface="Helvetica Neue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LESS EXECUTION TIME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=</a:t>
            </a:r>
          </a:p>
          <a:p>
            <a:r>
              <a:rPr lang="en-US" dirty="0" smtClean="0">
                <a:solidFill>
                  <a:schemeClr val="bg1"/>
                </a:solidFill>
                <a:latin typeface="Arial"/>
                <a:cs typeface="Arial"/>
              </a:rPr>
              <a:t>MORE PREPARATION TIME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678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746" y="212762"/>
            <a:ext cx="8248509" cy="573099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579874" y="212762"/>
            <a:ext cx="3424987" cy="175634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9295C"/>
                </a:solidFill>
                <a:latin typeface="Helvetica Neue"/>
                <a:ea typeface="+mj-ea"/>
                <a:cs typeface="Helvetica Neue"/>
              </a:defRPr>
            </a:lvl1pPr>
          </a:lstStyle>
          <a:p>
            <a:r>
              <a:rPr lang="en-US" sz="3000" b="1" dirty="0" smtClean="0">
                <a:solidFill>
                  <a:schemeClr val="tx1"/>
                </a:solidFill>
                <a:latin typeface="Arial"/>
                <a:cs typeface="Arial"/>
              </a:rPr>
              <a:t>MULTITASKING IS A </a:t>
            </a:r>
            <a:r>
              <a:rPr lang="en-US" sz="3000" b="1" dirty="0" smtClean="0">
                <a:solidFill>
                  <a:srgbClr val="FF0000"/>
                </a:solidFill>
                <a:latin typeface="Arial"/>
                <a:cs typeface="Arial"/>
              </a:rPr>
              <a:t>LIE</a:t>
            </a:r>
            <a:endParaRPr lang="en-US" sz="3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635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103</Words>
  <Application>Microsoft Office PowerPoint</Application>
  <PresentationFormat>On-screen Show (4:3)</PresentationFormat>
  <Paragraphs>31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Helvetica Neue</vt:lpstr>
      <vt:lpstr>Office Theme</vt:lpstr>
      <vt:lpstr>THE PERFECT PITCH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THE WHOLE PRESENTATION IN ONE SLIDE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Marthe Dehli</dc:creator>
  <cp:lastModifiedBy>Marthe Dehli</cp:lastModifiedBy>
  <cp:revision>25</cp:revision>
  <dcterms:created xsi:type="dcterms:W3CDTF">2016-07-17T13:26:50Z</dcterms:created>
  <dcterms:modified xsi:type="dcterms:W3CDTF">2016-07-18T11:43:12Z</dcterms:modified>
</cp:coreProperties>
</file>