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8" r:id="rId2"/>
    <p:sldId id="275" r:id="rId3"/>
    <p:sldId id="269" r:id="rId4"/>
    <p:sldId id="268" r:id="rId5"/>
    <p:sldId id="270" r:id="rId6"/>
    <p:sldId id="271" r:id="rId7"/>
    <p:sldId id="272" r:id="rId8"/>
    <p:sldId id="274" r:id="rId9"/>
    <p:sldId id="279" r:id="rId10"/>
    <p:sldId id="273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30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78929" autoAdjust="0"/>
  </p:normalViewPr>
  <p:slideViewPr>
    <p:cSldViewPr snapToGrid="0" snapToObjects="1">
      <p:cViewPr varScale="1">
        <p:scale>
          <a:sx n="74" d="100"/>
          <a:sy n="74" d="100"/>
        </p:scale>
        <p:origin x="217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30BFE-8B68-453A-974A-01291161ACBC}" type="datetimeFigureOut">
              <a:rPr lang="en-US" smtClean="0"/>
              <a:pPr/>
              <a:t>6/1/16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785E5-0F1D-4F68-9E58-1244B8244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2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Similar systems are often</a:t>
            </a:r>
            <a:r>
              <a:rPr lang="en-US" baseline="0" dirty="0" smtClean="0"/>
              <a:t> very rigid and expensive, developed for manufacturing companies etc.</a:t>
            </a:r>
            <a:endParaRPr lang="en-US" dirty="0" smtClean="0"/>
          </a:p>
          <a:p>
            <a:r>
              <a:rPr lang="en-US" dirty="0" smtClean="0"/>
              <a:t>Respect the philosophy of the system – don’t write layers of code which are rigid, the</a:t>
            </a:r>
            <a:r>
              <a:rPr lang="en-US" baseline="0" dirty="0" smtClean="0"/>
              <a:t> system is made to be flexible and reconfigured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834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55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Better on lower-energy particles and exotic</a:t>
            </a:r>
            <a:r>
              <a:rPr lang="en-US" baseline="0" dirty="0" smtClean="0"/>
              <a:t> particles</a:t>
            </a:r>
          </a:p>
          <a:p>
            <a:r>
              <a:rPr lang="en-US" baseline="0" dirty="0" smtClean="0"/>
              <a:t>Owned by INFN?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76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49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Did Jens </a:t>
            </a:r>
            <a:r>
              <a:rPr lang="en-US" dirty="0" err="1" smtClean="0"/>
              <a:t>Vigen</a:t>
            </a:r>
            <a:r>
              <a:rPr lang="en-US" dirty="0" smtClean="0"/>
              <a:t> at the library </a:t>
            </a:r>
            <a:r>
              <a:rPr lang="en-US" smtClean="0"/>
              <a:t>show you</a:t>
            </a:r>
            <a:r>
              <a:rPr lang="en-US" baseline="0" smtClean="0"/>
              <a:t> </a:t>
            </a:r>
            <a:r>
              <a:rPr lang="en-US" smtClean="0"/>
              <a:t>the </a:t>
            </a:r>
            <a:r>
              <a:rPr lang="en-US" dirty="0" smtClean="0"/>
              <a:t>system?</a:t>
            </a:r>
          </a:p>
          <a:p>
            <a:r>
              <a:rPr lang="en-US" dirty="0" smtClean="0"/>
              <a:t>Windows</a:t>
            </a:r>
            <a:r>
              <a:rPr lang="en-US" dirty="0" smtClean="0"/>
              <a:t>, Mac, Linux</a:t>
            </a:r>
          </a:p>
          <a:p>
            <a:r>
              <a:rPr lang="en-US" dirty="0" smtClean="0"/>
              <a:t>Archiving included</a:t>
            </a:r>
            <a:r>
              <a:rPr lang="en-US" baseline="0" dirty="0" smtClean="0"/>
              <a:t> in lifecycle </a:t>
            </a:r>
            <a:r>
              <a:rPr lang="en-US" baseline="0" dirty="0" smtClean="0"/>
              <a:t>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32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002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Built to spot events like the Higgs.</a:t>
            </a:r>
          </a:p>
          <a:p>
            <a:r>
              <a:rPr lang="en-US" dirty="0" smtClean="0"/>
              <a:t>Examples: insurance</a:t>
            </a:r>
            <a:r>
              <a:rPr lang="en-US" baseline="0" dirty="0" smtClean="0"/>
              <a:t> fraud, car crash (BMW). Hedge fund uses it to look for anomalies in large amount of data.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00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wind park with turbines from 3 different vendors</a:t>
            </a:r>
            <a:br>
              <a:rPr lang="en-US" dirty="0" smtClean="0"/>
            </a:br>
            <a:r>
              <a:rPr lang="en-US" dirty="0" smtClean="0"/>
              <a:t>Challenge:</a:t>
            </a:r>
            <a:r>
              <a:rPr lang="en-US" baseline="0" dirty="0" smtClean="0"/>
              <a:t> conservative industry</a:t>
            </a:r>
          </a:p>
          <a:p>
            <a:r>
              <a:rPr lang="en-US" baseline="0" dirty="0" smtClean="0"/>
              <a:t>Can create own front 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99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05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99582" y="6302001"/>
            <a:ext cx="8244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Knowledge Transfer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|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Accelerating </a:t>
            </a: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Innovation</a:t>
            </a:r>
            <a:r>
              <a:rPr lang="en-US" sz="1800" i="1" baseline="0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637" y="2549345"/>
            <a:ext cx="1776026" cy="174661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8573" y="4753735"/>
            <a:ext cx="8226854" cy="94044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 smtClean="0"/>
              <a:t>Knowledge Transfer: IT Portfolio</a:t>
            </a:r>
          </a:p>
          <a:p>
            <a:pPr algn="ctr"/>
            <a:endParaRPr lang="en-GB" sz="1800" dirty="0"/>
          </a:p>
          <a:p>
            <a:pPr algn="r"/>
            <a:r>
              <a:rPr lang="en-GB" sz="1800" i="1" smtClean="0"/>
              <a:t>-Henrik </a:t>
            </a:r>
            <a:r>
              <a:rPr lang="en-GB" sz="1800" i="1" dirty="0" smtClean="0"/>
              <a:t>H. </a:t>
            </a:r>
            <a:r>
              <a:rPr lang="en-GB" sz="1800" i="1" dirty="0" err="1" smtClean="0"/>
              <a:t>Bjerke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155464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/>
              <a:t>KiCAD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Hardware-designing tool (schematics, circuit boards)</a:t>
            </a:r>
          </a:p>
          <a:p>
            <a:r>
              <a:rPr lang="en-GB" dirty="0" smtClean="0"/>
              <a:t>Open 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16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41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CRISTAL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Descriptive distributed data management</a:t>
            </a:r>
          </a:p>
          <a:p>
            <a:r>
              <a:rPr lang="en-GB" dirty="0"/>
              <a:t>B</a:t>
            </a:r>
            <a:r>
              <a:rPr lang="en-GB" dirty="0" smtClean="0"/>
              <a:t>usiness process life cycle management</a:t>
            </a:r>
          </a:p>
          <a:p>
            <a:r>
              <a:rPr lang="en-GB" dirty="0" smtClean="0"/>
              <a:t>Designed from beginning to be flexible for evolving needs, projects spanning 10+ years</a:t>
            </a:r>
          </a:p>
          <a:p>
            <a:r>
              <a:rPr lang="en-GB" dirty="0" smtClean="0"/>
              <a:t>Suitable for projects with many parallels</a:t>
            </a:r>
          </a:p>
          <a:p>
            <a:r>
              <a:rPr lang="en-GB" dirty="0" smtClean="0"/>
              <a:t>Open source – but there’s a </a:t>
            </a:r>
            <a:r>
              <a:rPr lang="en-GB" dirty="0" err="1" smtClean="0"/>
              <a:t>startup</a:t>
            </a:r>
            <a:r>
              <a:rPr lang="en-GB" dirty="0" smtClean="0"/>
              <a:t> which was given exclusive CERN-partnership license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86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GEANT4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Particle simulation code (Monte Carlo)</a:t>
            </a:r>
          </a:p>
          <a:p>
            <a:r>
              <a:rPr lang="en-GB" dirty="0" smtClean="0"/>
              <a:t>Written in C++ (runs on all systems)</a:t>
            </a:r>
          </a:p>
          <a:p>
            <a:r>
              <a:rPr lang="en-GB" dirty="0" smtClean="0"/>
              <a:t>Becoming more established in medical world: hadron therapy</a:t>
            </a:r>
          </a:p>
          <a:p>
            <a:r>
              <a:rPr lang="en-GB" dirty="0" smtClean="0"/>
              <a:t>Open source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854" y="3312598"/>
            <a:ext cx="2870200" cy="283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1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FLUKA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Particle simulation code (Monte Carlo)</a:t>
            </a:r>
          </a:p>
          <a:p>
            <a:r>
              <a:rPr lang="en-GB" dirty="0" smtClean="0"/>
              <a:t>Linux systems</a:t>
            </a:r>
          </a:p>
          <a:p>
            <a:r>
              <a:rPr lang="en-GB" dirty="0" smtClean="0"/>
              <a:t>NOT open 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74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/>
              <a:t>Invenio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Digital library</a:t>
            </a:r>
          </a:p>
          <a:p>
            <a:r>
              <a:rPr lang="en-GB" dirty="0" smtClean="0"/>
              <a:t>Open source, but (so far) exclusive partnership with TIND, making SaaS solutions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144" y="3880000"/>
            <a:ext cx="1760701" cy="23337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34" y="4218332"/>
            <a:ext cx="4095750" cy="132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0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err="1" smtClean="0"/>
              <a:t>Indico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Conference lifecycle and agenda management</a:t>
            </a:r>
          </a:p>
          <a:p>
            <a:r>
              <a:rPr lang="en-GB" dirty="0" smtClean="0"/>
              <a:t>Multi-platform compatibility</a:t>
            </a:r>
          </a:p>
          <a:p>
            <a:r>
              <a:rPr lang="en-GB" dirty="0" smtClean="0"/>
              <a:t>Open 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399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CERN VM-FS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Web-based network file system</a:t>
            </a:r>
          </a:p>
          <a:p>
            <a:r>
              <a:rPr lang="en-GB" dirty="0" smtClean="0"/>
              <a:t>Powerful for distribution of version data over a large network</a:t>
            </a:r>
          </a:p>
          <a:p>
            <a:r>
              <a:rPr lang="en-GB" dirty="0" smtClean="0"/>
              <a:t>Linux &amp; OSX</a:t>
            </a:r>
          </a:p>
          <a:p>
            <a:r>
              <a:rPr lang="en-GB" dirty="0" smtClean="0"/>
              <a:t>Data transport via standard HTTP, security through cryptographic hashes and signatures</a:t>
            </a:r>
          </a:p>
          <a:p>
            <a:r>
              <a:rPr lang="en-GB" dirty="0" smtClean="0"/>
              <a:t>Open 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637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ROOT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 analysis tool</a:t>
            </a:r>
          </a:p>
          <a:p>
            <a:r>
              <a:rPr lang="en-GB" dirty="0" smtClean="0"/>
              <a:t>Good for huge data</a:t>
            </a:r>
          </a:p>
          <a:p>
            <a:r>
              <a:rPr lang="en-GB" dirty="0" smtClean="0"/>
              <a:t>Good to spot events, but not so good for (trend) analytics: built for fairly homogenous data</a:t>
            </a:r>
          </a:p>
          <a:p>
            <a:r>
              <a:rPr lang="en-GB" dirty="0" smtClean="0"/>
              <a:t>Written in C++</a:t>
            </a:r>
          </a:p>
          <a:p>
            <a:r>
              <a:rPr lang="en-GB" dirty="0" smtClean="0"/>
              <a:t>Open 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030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C2MON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Large industrial monitoring and control platform</a:t>
            </a:r>
          </a:p>
          <a:p>
            <a:r>
              <a:rPr lang="en-GB" dirty="0" smtClean="0"/>
              <a:t>Can handle lots of data</a:t>
            </a:r>
          </a:p>
          <a:p>
            <a:r>
              <a:rPr lang="en-GB" dirty="0" smtClean="0"/>
              <a:t>High availability (high redundancy – “safety in depth”)</a:t>
            </a:r>
          </a:p>
          <a:p>
            <a:r>
              <a:rPr lang="en-GB" dirty="0" smtClean="0"/>
              <a:t>Powerful filtering of data</a:t>
            </a:r>
            <a:endParaRPr lang="en-GB" dirty="0" smtClean="0"/>
          </a:p>
          <a:p>
            <a:r>
              <a:rPr lang="en-GB" dirty="0" smtClean="0"/>
              <a:t>Customisable – can span different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2059216"/>
      </p:ext>
    </p:extLst>
  </p:cSld>
  <p:clrMapOvr>
    <a:masterClrMapping/>
  </p:clrMapOvr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6285</TotalTime>
  <Words>359</Words>
  <Application>Microsoft Macintosh PowerPoint</Application>
  <PresentationFormat>On-screen Show (4:3)</PresentationFormat>
  <Paragraphs>66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Helvetica Neue</vt:lpstr>
      <vt:lpstr>Arial</vt:lpstr>
      <vt:lpstr>PrésentationCERN2</vt:lpstr>
      <vt:lpstr>PowerPoint Presentation</vt:lpstr>
      <vt:lpstr>CRISTAL</vt:lpstr>
      <vt:lpstr>GEANT4</vt:lpstr>
      <vt:lpstr>FLUKA</vt:lpstr>
      <vt:lpstr>Invenio</vt:lpstr>
      <vt:lpstr>Indico</vt:lpstr>
      <vt:lpstr>CERN VM-FS</vt:lpstr>
      <vt:lpstr>ROOT</vt:lpstr>
      <vt:lpstr>C2MON</vt:lpstr>
      <vt:lpstr>KiCAD</vt:lpstr>
      <vt:lpstr>PowerPoint Presentation</vt:lpstr>
    </vt:vector>
  </TitlesOfParts>
  <Company>CERN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Giovanni.Anelli@cern.ch</dc:creator>
  <cp:lastModifiedBy>Microsoft Office User</cp:lastModifiedBy>
  <cp:revision>367</cp:revision>
  <dcterms:created xsi:type="dcterms:W3CDTF">2012-03-07T13:21:43Z</dcterms:created>
  <dcterms:modified xsi:type="dcterms:W3CDTF">2016-06-01T09:39:50Z</dcterms:modified>
</cp:coreProperties>
</file>