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6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6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EB4AD-4BC0-4289-BC0C-4554CBFA385A}" type="datetimeFigureOut">
              <a:rPr lang="en-GB" smtClean="0"/>
              <a:t>01/06/2016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49FE6-A220-4AC5-8C69-6E2038926D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998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49FE6-A220-4AC5-8C69-6E2038926D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81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95AA-1405-4EB3-8FAF-04EDCF7266A8}" type="datetime1">
              <a:rPr lang="en-GB" smtClean="0"/>
              <a:t>01/06/2016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43A2-ADB1-4A6A-8B29-FAE90A7D966F}" type="datetime1">
              <a:rPr lang="en-GB" smtClean="0"/>
              <a:t>01/06/2016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91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74C7-8F45-404C-8B68-2FA05742914F}" type="datetime1">
              <a:rPr lang="en-GB" smtClean="0"/>
              <a:t>01/06/2016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41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DA864-213B-4EB5-A3B3-53C2615F1D36}" type="datetime1">
              <a:rPr lang="en-GB" smtClean="0"/>
              <a:t>01/06/2016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545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8609-F96B-4B85-98A4-DAA23B43E30A}" type="datetime1">
              <a:rPr lang="en-GB" smtClean="0"/>
              <a:t>01/06/2016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40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B334-30ED-471F-939A-856EFAEB613A}" type="datetime1">
              <a:rPr lang="en-GB" smtClean="0"/>
              <a:t>01/06/2016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61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8971C-5F42-4D55-AA8E-365A1B6153AD}" type="datetime1">
              <a:rPr lang="en-GB" smtClean="0"/>
              <a:t>01/06/2016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0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7C27-8F37-4D68-A4BE-DE3FBCD05137}" type="datetime1">
              <a:rPr lang="en-GB" smtClean="0"/>
              <a:t>01/06/2016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2D60-5217-4D42-AD90-77DE5501F608}" type="datetime1">
              <a:rPr lang="en-GB" smtClean="0"/>
              <a:t>01/06/2016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88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DFE0C-18C3-47F4-B415-D6F6450F6C3F}" type="datetime1">
              <a:rPr lang="en-GB" smtClean="0"/>
              <a:t>01/06/2016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892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A29A8-8F90-45B0-B037-CF71E88014E7}" type="datetime1">
              <a:rPr lang="en-GB" smtClean="0"/>
              <a:t>01/06/2016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004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D14DC-4635-4400-956F-DE12062C66A2}" type="datetime1">
              <a:rPr lang="en-GB" smtClean="0"/>
              <a:t>01/06/2016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Lars K. Jensen BE-BI-SW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4D55B-68BF-48E6-BB6A-1C1A97CA1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321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7" y="333376"/>
            <a:ext cx="5915025" cy="751414"/>
          </a:xfrm>
        </p:spPr>
        <p:txBody>
          <a:bodyPr/>
          <a:lstStyle/>
          <a:p>
            <a:r>
              <a:rPr lang="en-GB" dirty="0"/>
              <a:t>BI ELENA </a:t>
            </a:r>
            <a:r>
              <a:rPr lang="en-GB" dirty="0" smtClean="0"/>
              <a:t>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084790"/>
            <a:ext cx="5915025" cy="7151161"/>
          </a:xfrm>
        </p:spPr>
        <p:txBody>
          <a:bodyPr>
            <a:normAutofit/>
          </a:bodyPr>
          <a:lstStyle/>
          <a:p>
            <a:r>
              <a:rPr lang="en-GB" sz="2800" dirty="0" smtClean="0"/>
              <a:t>Introduction</a:t>
            </a:r>
          </a:p>
          <a:p>
            <a:pPr lvl="1"/>
            <a:r>
              <a:rPr lang="en-GB" sz="2400" dirty="0" smtClean="0"/>
              <a:t>Recent review of BI systems at ELENA</a:t>
            </a:r>
          </a:p>
          <a:p>
            <a:pPr lvl="2"/>
            <a:r>
              <a:rPr lang="en-GB" sz="2100" dirty="0" smtClean="0"/>
              <a:t>G. Tranquille to report</a:t>
            </a:r>
          </a:p>
          <a:p>
            <a:r>
              <a:rPr lang="en-GB" sz="2700" dirty="0" smtClean="0"/>
              <a:t>Goal today - put people in contact</a:t>
            </a:r>
          </a:p>
          <a:p>
            <a:pPr lvl="2"/>
            <a:r>
              <a:rPr lang="en-GB" sz="1800" dirty="0" smtClean="0"/>
              <a:t>Discuss </a:t>
            </a:r>
            <a:r>
              <a:rPr lang="en-GB" sz="1800" dirty="0"/>
              <a:t>OP </a:t>
            </a:r>
            <a:r>
              <a:rPr lang="en-GB" sz="1800" dirty="0" smtClean="0"/>
              <a:t>requirements</a:t>
            </a:r>
          </a:p>
          <a:p>
            <a:pPr lvl="2"/>
            <a:r>
              <a:rPr lang="en-GB" sz="1800" dirty="0" smtClean="0"/>
              <a:t>Agree on interfaces</a:t>
            </a:r>
          </a:p>
          <a:p>
            <a:r>
              <a:rPr lang="en-GB" sz="2800" dirty="0" smtClean="0"/>
              <a:t>List of ELENA timing events</a:t>
            </a:r>
          </a:p>
          <a:p>
            <a:pPr lvl="1"/>
            <a:r>
              <a:rPr lang="en-GB" sz="2500" dirty="0" smtClean="0"/>
              <a:t>Next slide </a:t>
            </a:r>
          </a:p>
          <a:p>
            <a:r>
              <a:rPr lang="en-GB" sz="2800" dirty="0" smtClean="0"/>
              <a:t>List of BI systems for ELENA</a:t>
            </a:r>
          </a:p>
          <a:p>
            <a:pPr lvl="1"/>
            <a:r>
              <a:rPr lang="en-GB" sz="2400" dirty="0" smtClean="0"/>
              <a:t>Next slide +1</a:t>
            </a:r>
          </a:p>
          <a:p>
            <a:r>
              <a:rPr lang="en-GB" sz="2800" dirty="0" smtClean="0"/>
              <a:t>Follow-up</a:t>
            </a:r>
          </a:p>
          <a:p>
            <a:pPr lvl="1"/>
            <a:r>
              <a:rPr lang="en-GB" sz="2400" dirty="0" smtClean="0"/>
              <a:t>Clarify scheduling (events) and data publication (OP/BI)</a:t>
            </a:r>
          </a:p>
          <a:p>
            <a:pPr lvl="1"/>
            <a:r>
              <a:rPr lang="en-GB" sz="2400" dirty="0" smtClean="0"/>
              <a:t>Diogo to coordinate integration</a:t>
            </a:r>
          </a:p>
          <a:p>
            <a:r>
              <a:rPr lang="en-GB" sz="2800" dirty="0" smtClean="0"/>
              <a:t>AOB</a:t>
            </a:r>
          </a:p>
          <a:p>
            <a:pPr lvl="1"/>
            <a:r>
              <a:rPr lang="en-GB" sz="2500" dirty="0" smtClean="0"/>
              <a:t>Likely no beam in ELENA </a:t>
            </a:r>
            <a:r>
              <a:rPr lang="en-GB" sz="2500" smtClean="0"/>
              <a:t>before September</a:t>
            </a:r>
            <a:endParaRPr lang="en-GB" sz="2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DA864-213B-4EB5-A3B3-53C2615F1D36}" type="datetime1">
              <a:rPr lang="en-GB" smtClean="0"/>
              <a:t>01/06/2016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295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486837"/>
            <a:ext cx="5915025" cy="884764"/>
          </a:xfrm>
        </p:spPr>
        <p:txBody>
          <a:bodyPr/>
          <a:lstStyle/>
          <a:p>
            <a:r>
              <a:rPr lang="en-GB" dirty="0" smtClean="0"/>
              <a:t>ELENA timing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713" y="5172075"/>
            <a:ext cx="5915025" cy="695325"/>
          </a:xfrm>
        </p:spPr>
        <p:txBody>
          <a:bodyPr/>
          <a:lstStyle/>
          <a:p>
            <a:r>
              <a:rPr lang="en-GB" dirty="0" smtClean="0"/>
              <a:t>Choices to be made (LTIM load-events)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DA864-213B-4EB5-A3B3-53C2615F1D36}" type="datetime1">
              <a:rPr lang="en-GB" smtClean="0"/>
              <a:t>01/06/2016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" y="1371601"/>
            <a:ext cx="65151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384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7" y="420161"/>
            <a:ext cx="5915025" cy="799039"/>
          </a:xfrm>
        </p:spPr>
        <p:txBody>
          <a:bodyPr/>
          <a:lstStyle/>
          <a:p>
            <a:r>
              <a:rPr lang="en-GB" dirty="0" smtClean="0"/>
              <a:t>BI ELENA software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71488" y="1295400"/>
            <a:ext cx="5915025" cy="6940551"/>
          </a:xfrm>
        </p:spPr>
        <p:txBody>
          <a:bodyPr>
            <a:normAutofit lnSpcReduction="10000"/>
          </a:bodyPr>
          <a:lstStyle/>
          <a:p>
            <a:pPr lvl="0"/>
            <a:r>
              <a:rPr lang="en-GB" sz="2400" dirty="0" smtClean="0"/>
              <a:t>BTVs (Ana)</a:t>
            </a:r>
            <a:endParaRPr lang="en-GB" sz="2400" dirty="0"/>
          </a:p>
          <a:p>
            <a:pPr lvl="1"/>
            <a:r>
              <a:rPr lang="en-GB" dirty="0" smtClean="0"/>
              <a:t>2D Image with H/V projections and beam sizes</a:t>
            </a:r>
          </a:p>
          <a:p>
            <a:pPr lvl="1"/>
            <a:r>
              <a:rPr lang="en-GB" dirty="0" smtClean="0"/>
              <a:t>Injection devices (AD or ELENA timing signals)?</a:t>
            </a:r>
          </a:p>
          <a:p>
            <a:pPr lvl="1"/>
            <a:r>
              <a:rPr lang="en-GB" dirty="0" smtClean="0"/>
              <a:t>OP application (Fabio BTV or?)</a:t>
            </a:r>
          </a:p>
          <a:p>
            <a:pPr lvl="0"/>
            <a:r>
              <a:rPr lang="en-GB" sz="2400" dirty="0" smtClean="0"/>
              <a:t>Tune (Stephen)</a:t>
            </a:r>
          </a:p>
          <a:p>
            <a:pPr lvl="1"/>
            <a:r>
              <a:rPr lang="en-GB" dirty="0" smtClean="0"/>
              <a:t>Tune-peaks (H/V) = f(cycle-time)</a:t>
            </a:r>
            <a:endParaRPr lang="en-GB" dirty="0"/>
          </a:p>
          <a:p>
            <a:pPr lvl="1"/>
            <a:r>
              <a:rPr lang="en-GB" dirty="0" smtClean="0"/>
              <a:t>OP application </a:t>
            </a:r>
            <a:r>
              <a:rPr lang="en-GB" dirty="0"/>
              <a:t>(Pierre or?)</a:t>
            </a:r>
          </a:p>
          <a:p>
            <a:pPr lvl="0"/>
            <a:r>
              <a:rPr lang="en-GB" sz="2400" dirty="0" smtClean="0"/>
              <a:t>BPM (Diogo/Ewa)</a:t>
            </a:r>
            <a:endParaRPr lang="en-GB" sz="2400" dirty="0"/>
          </a:p>
          <a:p>
            <a:pPr lvl="1"/>
            <a:r>
              <a:rPr lang="en-GB" dirty="0" smtClean="0"/>
              <a:t>Position (H/V) = f(cycle-time)</a:t>
            </a:r>
          </a:p>
          <a:p>
            <a:pPr lvl="1"/>
            <a:r>
              <a:rPr lang="en-GB" dirty="0" smtClean="0"/>
              <a:t>OP application </a:t>
            </a:r>
            <a:r>
              <a:rPr lang="en-GB" dirty="0"/>
              <a:t>(YASP </a:t>
            </a:r>
            <a:r>
              <a:rPr lang="en-GB" dirty="0" smtClean="0"/>
              <a:t>or Sampler or ?)</a:t>
            </a:r>
            <a:endParaRPr lang="en-GB" dirty="0"/>
          </a:p>
          <a:p>
            <a:pPr lvl="0"/>
            <a:r>
              <a:rPr lang="en-GB" sz="2400" dirty="0" smtClean="0"/>
              <a:t>Emittance (John)</a:t>
            </a:r>
            <a:endParaRPr lang="en-GB" sz="2400" dirty="0"/>
          </a:p>
          <a:p>
            <a:pPr lvl="1"/>
            <a:r>
              <a:rPr lang="en-GB" dirty="0" smtClean="0"/>
              <a:t>Priority for </a:t>
            </a:r>
            <a:r>
              <a:rPr lang="en-GB" dirty="0" smtClean="0"/>
              <a:t>protons (ion source) </a:t>
            </a:r>
            <a:r>
              <a:rPr lang="en-GB" dirty="0" smtClean="0"/>
              <a:t>(MCP)</a:t>
            </a:r>
          </a:p>
          <a:p>
            <a:pPr lvl="1"/>
            <a:r>
              <a:rPr lang="en-GB" dirty="0" smtClean="0"/>
              <a:t>Intensity signal = f(time)</a:t>
            </a:r>
          </a:p>
          <a:p>
            <a:pPr lvl="1"/>
            <a:r>
              <a:rPr lang="en-GB" dirty="0" smtClean="0"/>
              <a:t>BI electronics yet to be clarified (BI-EA)</a:t>
            </a:r>
          </a:p>
          <a:p>
            <a:pPr lvl="1"/>
            <a:r>
              <a:rPr lang="en-GB" dirty="0" smtClean="0"/>
              <a:t>Application </a:t>
            </a:r>
            <a:r>
              <a:rPr lang="en-GB" dirty="0"/>
              <a:t>(Bruno </a:t>
            </a:r>
            <a:r>
              <a:rPr lang="en-GB" dirty="0" smtClean="0"/>
              <a:t>?)</a:t>
            </a:r>
            <a:endParaRPr lang="en-GB" dirty="0"/>
          </a:p>
          <a:p>
            <a:pPr lvl="0"/>
            <a:r>
              <a:rPr lang="en-GB" sz="2400" dirty="0"/>
              <a:t>Extraction </a:t>
            </a:r>
            <a:r>
              <a:rPr lang="en-GB" sz="2400" dirty="0" smtClean="0"/>
              <a:t>BCTs (Athanasios)</a:t>
            </a:r>
            <a:endParaRPr lang="en-GB" sz="2400" dirty="0"/>
          </a:p>
          <a:p>
            <a:pPr lvl="1"/>
            <a:r>
              <a:rPr lang="en-GB" dirty="0" smtClean="0"/>
              <a:t>Total extracted beam intensity (scalar)</a:t>
            </a:r>
          </a:p>
          <a:p>
            <a:pPr lvl="1"/>
            <a:r>
              <a:rPr lang="en-GB" dirty="0" smtClean="0"/>
              <a:t>Application</a:t>
            </a:r>
            <a:r>
              <a:rPr lang="en-GB" dirty="0" smtClean="0"/>
              <a:t>?</a:t>
            </a:r>
          </a:p>
          <a:p>
            <a:r>
              <a:rPr lang="en-GB" dirty="0" smtClean="0"/>
              <a:t>Low intensity profile (?John?)</a:t>
            </a:r>
          </a:p>
          <a:p>
            <a:pPr lvl="1"/>
            <a:r>
              <a:rPr lang="en-GB" dirty="0" smtClean="0"/>
              <a:t>BI electronics unclear (Japan)</a:t>
            </a:r>
          </a:p>
          <a:p>
            <a:pPr lvl="1"/>
            <a:r>
              <a:rPr lang="en-GB" dirty="0" smtClean="0"/>
              <a:t>More news when available</a:t>
            </a:r>
            <a:endParaRPr lang="en-GB" dirty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7ED1E-3F0B-4ED2-93AE-1A5C5325A9B2}" type="datetime1">
              <a:rPr lang="en-GB" smtClean="0"/>
              <a:t>01/06/2016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BE-BI-SW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874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229</Words>
  <Application>Microsoft Office PowerPoint</Application>
  <PresentationFormat>On-screen Show (4:3)</PresentationFormat>
  <Paragraphs>47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BI ELENA software</vt:lpstr>
      <vt:lpstr>ELENA timing events</vt:lpstr>
      <vt:lpstr>BI ELENA software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 ELENA software integration</dc:title>
  <dc:creator>Lars Jensen</dc:creator>
  <cp:lastModifiedBy>Lars Jensen</cp:lastModifiedBy>
  <cp:revision>10</cp:revision>
  <dcterms:created xsi:type="dcterms:W3CDTF">2016-06-01T06:06:20Z</dcterms:created>
  <dcterms:modified xsi:type="dcterms:W3CDTF">2016-06-01T13:16:18Z</dcterms:modified>
</cp:coreProperties>
</file>