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rgbClr val="FF00FF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aseline="0">
                <a:solidFill>
                  <a:srgbClr val="FFC000"/>
                </a:solidFill>
              </a:defRPr>
            </a:lvl1pPr>
          </a:lstStyle>
          <a:p>
            <a:pPr>
              <a:defRPr/>
            </a:pPr>
            <a:r>
              <a:rPr lang="en-US"/>
              <a:t>CLIC WS 10/2009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solidFill>
                  <a:srgbClr val="FFC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KM </a:t>
            </a:r>
            <a:r>
              <a:rPr lang="en-US" err="1"/>
              <a:t>Schirm</a:t>
            </a:r>
            <a:r>
              <a:rPr lang="en-US"/>
              <a:t> BE-RF  </a:t>
            </a:r>
            <a:fld id="{409A4B3D-4E63-487A-AC38-19CBAEAE7BB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3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>
                    <a:lumMod val="75000"/>
                  </a:schemeClr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CC">
                    <a:lumMod val="75000"/>
                  </a:srgbClr>
                </a:solidFill>
              </a:rPr>
              <a:t>New Section 02/2013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4008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75000"/>
                  </a:schemeClr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CC">
                    <a:lumMod val="75000"/>
                  </a:srgbClr>
                </a:solidFill>
              </a:rPr>
              <a:t>K. </a:t>
            </a:r>
            <a:r>
              <a:rPr lang="en-US" err="1">
                <a:solidFill>
                  <a:srgbClr val="FFFFCC">
                    <a:lumMod val="75000"/>
                  </a:srgbClr>
                </a:solidFill>
              </a:rPr>
              <a:t>Schirm</a:t>
            </a:r>
            <a:r>
              <a:rPr lang="en-US">
                <a:solidFill>
                  <a:srgbClr val="FFFFCC">
                    <a:lumMod val="75000"/>
                  </a:srgbClr>
                </a:solidFill>
              </a:rPr>
              <a:t> BE-RF-SRF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810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RF-SRF in 2013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924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81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2" t="8235" r="9113" b="8421"/>
          <a:stretch>
            <a:fillRect/>
          </a:stretch>
        </p:blipFill>
        <p:spPr bwMode="auto">
          <a:xfrm>
            <a:off x="228600" y="333375"/>
            <a:ext cx="1152525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407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E379D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E379D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E379D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E379D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E379D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Ø"/>
        <a:defRPr sz="2400" b="1">
          <a:solidFill>
            <a:srgbClr val="FF33CC"/>
          </a:solidFill>
          <a:latin typeface="Times New Roman" pitchFamily="18" charset="0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C539B1"/>
        </a:buClr>
        <a:buSzPct val="70000"/>
        <a:buFont typeface="Wingdings" pitchFamily="2" charset="2"/>
        <a:buChar char="§"/>
        <a:defRPr b="1">
          <a:solidFill>
            <a:srgbClr val="9966FF"/>
          </a:solidFill>
          <a:latin typeface="Times New Roman" pitchFamily="18" charset="0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CC3399"/>
        </a:buClr>
        <a:buSzPct val="80000"/>
        <a:buFont typeface="Arial" charset="0"/>
        <a:buChar char="•"/>
        <a:defRPr sz="1600" b="1">
          <a:solidFill>
            <a:srgbClr val="800080"/>
          </a:solidFill>
          <a:latin typeface="Times New Roman" pitchFamily="18" charset="0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Times New Roman" pitchFamily="18" charset="0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Times New Roman" pitchFamily="18" charset="0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457200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WP5: Cavity fabrication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541910" y="3136613"/>
            <a:ext cx="20601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sz="3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21.09.2016</a:t>
            </a:r>
            <a:endParaRPr lang="en-GB" sz="32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731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381000"/>
            <a:ext cx="7198568" cy="762000"/>
          </a:xfrm>
        </p:spPr>
        <p:txBody>
          <a:bodyPr/>
          <a:lstStyle/>
          <a:p>
            <a:r>
              <a:rPr lang="en-GB" sz="2400" dirty="0" smtClean="0"/>
              <a:t>KE3080/ATS: 802 MHz five-cell cavity production and testing at JLAB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FCC RF R&amp;D coordination meeting #5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KM Schirm BE-RF  </a:t>
            </a:r>
            <a:fld id="{409A4B3D-4E63-487A-AC38-19CBAEAE7BB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  <p:pic>
        <p:nvPicPr>
          <p:cNvPr id="1026" name="Picture 2" descr="bb3702e5-d035-4cdf-b0d5-014026ba6a9f@c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01" y="1323002"/>
            <a:ext cx="7484715" cy="2610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77c41f65-fe1d-4d20-9b25-2e40b7cbd35d@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86" y="3938782"/>
            <a:ext cx="2411536" cy="229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60b603de-28aa-4079-bfab-64ddf8b7fd0b@c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601" y="3933056"/>
            <a:ext cx="2456755" cy="2304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0a40b5ca-e724-4749-abaf-de95aba971a2@cer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345" y="3933057"/>
            <a:ext cx="2404071" cy="230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960723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CC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E2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27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Comic Sans MS</vt:lpstr>
      <vt:lpstr>Times New Roman</vt:lpstr>
      <vt:lpstr>Wingdings</vt:lpstr>
      <vt:lpstr>Paper Presentation 1</vt:lpstr>
      <vt:lpstr>PowerPoint Presentation</vt:lpstr>
      <vt:lpstr>KE3080/ATS: 802 MHz five-cell cavity production and testing at JLAB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Venturini Delsolaro</dc:creator>
  <cp:lastModifiedBy>Karl-Martin Schirm</cp:lastModifiedBy>
  <cp:revision>78</cp:revision>
  <dcterms:created xsi:type="dcterms:W3CDTF">2013-02-18T13:39:49Z</dcterms:created>
  <dcterms:modified xsi:type="dcterms:W3CDTF">2016-09-21T07:39:37Z</dcterms:modified>
</cp:coreProperties>
</file>