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66" r:id="rId3"/>
    <p:sldId id="263" r:id="rId4"/>
    <p:sldId id="264" r:id="rId5"/>
    <p:sldId id="265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A2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7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234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0F1A8-2C34-464B-AB00-C821652BCF20}" type="datetimeFigureOut">
              <a:rPr lang="en-GB" smtClean="0"/>
              <a:t>02/06/2016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C5F17-8163-4F87-96FE-2F99C29E73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726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E94F2-9FD6-4E6B-99A3-38A4B8A8A2AB}" type="datetimeFigureOut">
              <a:rPr lang="en-GB" smtClean="0"/>
              <a:t>02/06/2016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0FAB9-40AD-4A39-B07A-D9454C602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520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6" name="Picture 2" descr="https://encrypted-tbn3.gstatic.com/images?q=tbn:ANd9GcR1DYkcEliVozf0IIT_wMis3jAgd9mdvBjDRHKnBMUjIyF5FBE0Gw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26" y="228600"/>
            <a:ext cx="2563663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77200" cy="1470025"/>
          </a:xfrm>
        </p:spPr>
        <p:txBody>
          <a:bodyPr>
            <a:normAutofit/>
          </a:bodyPr>
          <a:lstStyle/>
          <a:p>
            <a:r>
              <a:rPr lang="en-GB" dirty="0"/>
              <a:t>CERN – WDL coordination</a:t>
            </a:r>
            <a:br>
              <a:rPr lang="en-GB" dirty="0"/>
            </a:br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</a:t>
            </a:r>
            <a:r>
              <a:rPr lang="en-GB" dirty="0"/>
              <a:t>weekly meeting </a:t>
            </a:r>
          </a:p>
        </p:txBody>
      </p:sp>
      <p:sp>
        <p:nvSpPr>
          <p:cNvPr id="7" name="Subtitle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02.06.2016 – Sebastien Bustamante EN/EA/EC</a:t>
            </a:r>
          </a:p>
        </p:txBody>
      </p:sp>
    </p:spTree>
    <p:extLst>
      <p:ext uri="{BB962C8B-B14F-4D97-AF65-F5344CB8AC3E}">
        <p14:creationId xmlns:p14="http://schemas.microsoft.com/office/powerpoint/2010/main" val="295962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257800" y="1166488"/>
            <a:ext cx="40233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FF0000"/>
                </a:solidFill>
              </a:rPr>
              <a:t>Config2: Downstream layout with vapor chamber</a:t>
            </a:r>
            <a:endParaRPr lang="en-GB" sz="1100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3368855"/>
              </p:ext>
            </p:extLst>
          </p:nvPr>
        </p:nvGraphicFramePr>
        <p:xfrm>
          <a:off x="280099" y="3731275"/>
          <a:ext cx="8380413" cy="322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Worksheet" r:id="rId3" imgW="8363046" imgH="3628957" progId="Excel.Sheet.12">
                  <p:embed/>
                </p:oleObj>
              </mc:Choice>
              <mc:Fallback>
                <p:oleObj name="Worksheet" r:id="rId3" imgW="8363046" imgH="36289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0099" y="3731275"/>
                        <a:ext cx="8380413" cy="3222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44989" y="220038"/>
            <a:ext cx="5867400" cy="1143000"/>
          </a:xfrm>
        </p:spPr>
        <p:txBody>
          <a:bodyPr>
            <a:noAutofit/>
          </a:bodyPr>
          <a:lstStyle/>
          <a:p>
            <a:r>
              <a:rPr lang="en-US" sz="2400" b="1" dirty="0"/>
              <a:t>Vapor Chamber integration (</a:t>
            </a:r>
            <a:r>
              <a:rPr lang="en-US" sz="2400" b="1" dirty="0" smtClean="0"/>
              <a:t>1/3)</a:t>
            </a:r>
            <a:r>
              <a:rPr lang="en-GB" sz="2400" b="1" dirty="0"/>
              <a:t/>
            </a:r>
            <a:br>
              <a:rPr lang="en-GB" sz="2400" b="1" dirty="0"/>
            </a:br>
            <a:r>
              <a:rPr lang="en-US" sz="2400" dirty="0" smtClean="0"/>
              <a:t>Beamline components to be reused </a:t>
            </a:r>
            <a:endParaRPr lang="en-GB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3125" r="10943"/>
          <a:stretch/>
        </p:blipFill>
        <p:spPr>
          <a:xfrm>
            <a:off x="176874" y="1428098"/>
            <a:ext cx="4395126" cy="224174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66800" y="1166488"/>
            <a:ext cx="3352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FF0000"/>
                </a:solidFill>
              </a:rPr>
              <a:t>Config1: Actual downstream layout on site 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37789" y="3539035"/>
            <a:ext cx="3352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FF0000"/>
                </a:solidFill>
              </a:rPr>
              <a:t>Same component list for upstream layout</a:t>
            </a:r>
            <a:endParaRPr lang="en-GB" sz="1100" b="1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0523" y="1428958"/>
            <a:ext cx="4304089" cy="2240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54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38328" y="665988"/>
            <a:ext cx="51086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Vapor Chamber integration (2/3)</a:t>
            </a:r>
            <a:endParaRPr lang="en-GB" sz="28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73" y="1956053"/>
            <a:ext cx="3887236" cy="40637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662" y="1956053"/>
            <a:ext cx="4200829" cy="4063748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 rot="798727">
            <a:off x="1172265" y="4232694"/>
            <a:ext cx="1101502" cy="500683"/>
          </a:xfrm>
          <a:prstGeom prst="ellipse">
            <a:avLst/>
          </a:prstGeom>
          <a:solidFill>
            <a:srgbClr val="FF0000">
              <a:alpha val="3098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 rot="798727">
            <a:off x="881044" y="3173074"/>
            <a:ext cx="1101502" cy="500683"/>
          </a:xfrm>
          <a:prstGeom prst="ellipse">
            <a:avLst/>
          </a:prstGeom>
          <a:solidFill>
            <a:srgbClr val="FF0000">
              <a:alpha val="3098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>
            <a:off x="4308276" y="2957614"/>
            <a:ext cx="600819" cy="14490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 rot="9305648">
            <a:off x="5707278" y="3042702"/>
            <a:ext cx="396446" cy="156976"/>
          </a:xfrm>
          <a:prstGeom prst="rightArrow">
            <a:avLst/>
          </a:prstGeom>
          <a:solidFill>
            <a:srgbClr val="C00000">
              <a:alpha val="25098"/>
            </a:srgb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9305648">
            <a:off x="5920119" y="3859136"/>
            <a:ext cx="396446" cy="156976"/>
          </a:xfrm>
          <a:prstGeom prst="rightArrow">
            <a:avLst/>
          </a:prstGeom>
          <a:solidFill>
            <a:srgbClr val="C00000">
              <a:alpha val="25098"/>
            </a:srgb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89062" y="6078773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Vapor chambers supports location and volume requires repositioning of the vacuum trolley and BPM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143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151108"/>
            <a:ext cx="6934200" cy="391298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138328" y="665988"/>
            <a:ext cx="51086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Vapor Chamber integration (3/3)</a:t>
            </a:r>
            <a:endParaRPr lang="en-GB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5143501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Does the racks require easy access? If yes then it is recommended to be placed in an other location</a:t>
            </a:r>
          </a:p>
          <a:p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798727">
            <a:off x="3111368" y="3124465"/>
            <a:ext cx="1450477" cy="1066270"/>
          </a:xfrm>
          <a:prstGeom prst="ellipse">
            <a:avLst/>
          </a:prstGeom>
          <a:solidFill>
            <a:srgbClr val="FF0000">
              <a:alpha val="3098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85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44989" y="220038"/>
            <a:ext cx="5867400" cy="1143000"/>
          </a:xfrm>
        </p:spPr>
        <p:txBody>
          <a:bodyPr>
            <a:noAutofit/>
          </a:bodyPr>
          <a:lstStyle/>
          <a:p>
            <a:r>
              <a:rPr lang="en-US" sz="2400" b="1" dirty="0"/>
              <a:t>Vapor Chamber </a:t>
            </a:r>
            <a:r>
              <a:rPr lang="en-US" sz="2400" b="1" dirty="0" smtClean="0"/>
              <a:t>Design CERN open points</a:t>
            </a:r>
            <a:endParaRPr lang="en-GB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2627"/>
            <a:ext cx="9144000" cy="51599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2514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Who is in charge to design the support?</a:t>
            </a:r>
            <a:endParaRPr lang="en-GB" dirty="0"/>
          </a:p>
        </p:txBody>
      </p:sp>
      <p:cxnSp>
        <p:nvCxnSpPr>
          <p:cNvPr id="6" name="Straight Arrow Connector 5"/>
          <p:cNvCxnSpPr>
            <a:stCxn id="3" idx="3"/>
          </p:cNvCxnSpPr>
          <p:nvPr/>
        </p:nvCxnSpPr>
        <p:spPr>
          <a:xfrm>
            <a:off x="3048000" y="2837766"/>
            <a:ext cx="838200" cy="819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248400" y="1410065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needs more detailed technical specifications to validate plunger selection </a:t>
            </a:r>
            <a:endParaRPr lang="en-GB" dirty="0"/>
          </a:p>
        </p:txBody>
      </p:sp>
      <p:cxnSp>
        <p:nvCxnSpPr>
          <p:cNvPr id="8" name="Straight Arrow Connector 7"/>
          <p:cNvCxnSpPr>
            <a:stCxn id="18" idx="2"/>
          </p:cNvCxnSpPr>
          <p:nvPr/>
        </p:nvCxnSpPr>
        <p:spPr>
          <a:xfrm flipH="1">
            <a:off x="5778689" y="2333395"/>
            <a:ext cx="1803211" cy="6384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5800" y="1609053"/>
            <a:ext cx="293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Pumping group -&gt; CERN ok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352800" y="1793719"/>
            <a:ext cx="600238" cy="248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55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0" y="762000"/>
            <a:ext cx="449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Chiller unit integration</a:t>
            </a:r>
            <a:endParaRPr lang="en-GB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828800"/>
            <a:ext cx="769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1) Check if water cooled chiller unit can be PN10 or PN16 compliant</a:t>
            </a:r>
            <a:r>
              <a:rPr lang="en-US" b="1" dirty="0" smtClean="0">
                <a:solidFill>
                  <a:srgbClr val="FF0000"/>
                </a:solidFill>
              </a:rPr>
              <a:t> (?)</a:t>
            </a:r>
          </a:p>
          <a:p>
            <a:endParaRPr lang="en-US" dirty="0"/>
          </a:p>
          <a:p>
            <a:r>
              <a:rPr lang="en-US" dirty="0" smtClean="0"/>
              <a:t>2) If it cannot be modified to be PN10 or PN16 compliant -&gt; CERN investigate feasibility to plug the chiller on the Laser water network : </a:t>
            </a:r>
            <a:r>
              <a:rPr lang="en-US" dirty="0" smtClean="0">
                <a:solidFill>
                  <a:srgbClr val="FF0000"/>
                </a:solidFill>
              </a:rPr>
              <a:t>Still on going</a:t>
            </a:r>
          </a:p>
          <a:p>
            <a:endParaRPr lang="en-US" dirty="0"/>
          </a:p>
          <a:p>
            <a:r>
              <a:rPr lang="en-US" dirty="0" smtClean="0"/>
              <a:t>3) Other solutions?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3858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</TotalTime>
  <Words>168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Office Theme</vt:lpstr>
      <vt:lpstr>Microsoft Excel Worksheet</vt:lpstr>
      <vt:lpstr>CERN – WDL coordination 3rd weekly meeting </vt:lpstr>
      <vt:lpstr>Vapor Chamber integration (1/3) Beamline components to be reused </vt:lpstr>
      <vt:lpstr>PowerPoint Presentation</vt:lpstr>
      <vt:lpstr>PowerPoint Presentation</vt:lpstr>
      <vt:lpstr>Vapor Chamber Design CERN open points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WDP for AWAKE phase 1</dc:title>
  <dc:creator>Ans Pardons</dc:creator>
  <cp:lastModifiedBy>Sebastien Elias Bustamante</cp:lastModifiedBy>
  <cp:revision>76</cp:revision>
  <dcterms:created xsi:type="dcterms:W3CDTF">2006-08-16T00:00:00Z</dcterms:created>
  <dcterms:modified xsi:type="dcterms:W3CDTF">2016-06-02T07:14:15Z</dcterms:modified>
</cp:coreProperties>
</file>