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2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2453F-D2AF-4785-9D6C-1BBFC4AF92C9}" type="datetimeFigureOut">
              <a:rPr lang="en-GB" smtClean="0"/>
              <a:t>01/09/2016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2A2F3-67CB-4B9C-BD13-E940E99DFC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87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6FE-8E0C-44CD-A423-07487BF62394}" type="datetime1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62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B48D1-3956-4BA7-9F45-F0272CC814BC}" type="datetime1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36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30CC-09D6-48E1-AA24-CE8C399A1E52}" type="datetime1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3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2790-F2B6-481F-89C1-D5E02C4DD6F2}" type="datetime1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830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DFBF-7DD7-47D6-BA6B-01CE82266B45}" type="datetime1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8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71FC4-6AD7-4205-BF64-0397C6405141}" type="datetime1">
              <a:rPr lang="en-GB" smtClean="0"/>
              <a:t>01/09/2016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718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A2F-1706-4E94-8C38-FE0FFB8E6208}" type="datetime1">
              <a:rPr lang="en-GB" smtClean="0"/>
              <a:t>01/09/2016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24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A1F2B-054A-47A3-A3BC-3758BD2C4A8D}" type="datetime1">
              <a:rPr lang="en-GB" smtClean="0"/>
              <a:t>01/09/2016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91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421B-545C-44C9-AB7C-3171985554C2}" type="datetime1">
              <a:rPr lang="en-GB" smtClean="0"/>
              <a:t>01/09/2016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535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5D78-3B49-49C8-9AD9-597CA3BF24A7}" type="datetime1">
              <a:rPr lang="en-GB" smtClean="0"/>
              <a:t>01/09/2016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05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5C5C-B83B-492D-BD14-13FAABC582E7}" type="datetime1">
              <a:rPr lang="en-GB" smtClean="0"/>
              <a:t>01/09/2016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65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B7E86-2ACE-4D0D-96A8-83A50977807C}" type="datetime1">
              <a:rPr lang="en-GB" smtClean="0"/>
              <a:t>01/09/2016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E5EC4-AFBB-4EA6-88B3-226065CE4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78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CMS and CentOS7 on worker nodes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Andrea </a:t>
            </a:r>
            <a:r>
              <a:rPr lang="en-US" dirty="0" err="1" smtClean="0"/>
              <a:t>Sciab</a:t>
            </a:r>
            <a:r>
              <a:rPr lang="en-GB" dirty="0" smtClean="0"/>
              <a:t>à</a:t>
            </a:r>
            <a:endParaRPr lang="en-US" dirty="0" smtClean="0"/>
          </a:p>
          <a:p>
            <a:r>
              <a:rPr lang="en-US" dirty="0" smtClean="0"/>
              <a:t>Christoph </a:t>
            </a:r>
            <a:r>
              <a:rPr lang="en-US" dirty="0" err="1" smtClean="0"/>
              <a:t>Wissing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09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CMSSW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SL6 binaries </a:t>
            </a:r>
            <a:r>
              <a:rPr lang="en-US" u="sng" dirty="0" smtClean="0"/>
              <a:t>cannot</a:t>
            </a:r>
            <a:r>
              <a:rPr lang="en-US" dirty="0" smtClean="0"/>
              <a:t> run on CentOS7 due to custom changes to </a:t>
            </a:r>
            <a:r>
              <a:rPr lang="en-US" dirty="0" err="1" smtClean="0"/>
              <a:t>glibc</a:t>
            </a:r>
            <a:endParaRPr lang="en-US" dirty="0" smtClean="0"/>
          </a:p>
          <a:p>
            <a:r>
              <a:rPr lang="en-US" dirty="0" smtClean="0"/>
              <a:t>The software is being routinely built on CentOS7 since months</a:t>
            </a:r>
          </a:p>
          <a:p>
            <a:r>
              <a:rPr lang="en-US" dirty="0" smtClean="0"/>
              <a:t>Validation campaign not yet started, but it is expected to succeed quickly if needed</a:t>
            </a:r>
          </a:p>
          <a:p>
            <a:r>
              <a:rPr lang="en-US" dirty="0" smtClean="0"/>
              <a:t>Having the same CMSSW release used in production on different architectures is not </a:t>
            </a:r>
            <a:r>
              <a:rPr lang="en-US" dirty="0" smtClean="0"/>
              <a:t>currently supported</a:t>
            </a:r>
            <a:r>
              <a:rPr lang="en-US" dirty="0" smtClean="0"/>
              <a:t>, though</a:t>
            </a:r>
          </a:p>
          <a:p>
            <a:pPr lvl="1"/>
            <a:r>
              <a:rPr lang="en-US" dirty="0" smtClean="0"/>
              <a:t>This implies that during an OS migration phase at sites, CentOS7 sites could run only the latest CMSSW releases and SL6 sites only the older ones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219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Containers at CMS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T2_US_Nebraska has switched to CentOS7, using Docker and containers </a:t>
            </a:r>
            <a:r>
              <a:rPr lang="en-US" u="sng" dirty="0" smtClean="0"/>
              <a:t>in production</a:t>
            </a:r>
          </a:p>
          <a:p>
            <a:r>
              <a:rPr lang="en-US" dirty="0" smtClean="0"/>
              <a:t>Docker advantages:</a:t>
            </a:r>
          </a:p>
          <a:p>
            <a:pPr lvl="1"/>
            <a:r>
              <a:rPr lang="en-US" dirty="0" smtClean="0"/>
              <a:t>Well supported and maintained, easy to use tools</a:t>
            </a:r>
          </a:p>
          <a:p>
            <a:pPr lvl="1"/>
            <a:r>
              <a:rPr lang="en-US" dirty="0" smtClean="0"/>
              <a:t>Integrated with </a:t>
            </a:r>
            <a:r>
              <a:rPr lang="en-US" dirty="0" err="1" smtClean="0"/>
              <a:t>HTCondor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HTCondor</a:t>
            </a:r>
            <a:r>
              <a:rPr lang="en-US" dirty="0" smtClean="0"/>
              <a:t> CE provides an arbitrary job transformation layer that can be used to direct jobs to use Docker and a specific image</a:t>
            </a:r>
          </a:p>
          <a:p>
            <a:r>
              <a:rPr lang="en-US" dirty="0" smtClean="0"/>
              <a:t>Similar experiences at other sites</a:t>
            </a:r>
            <a:endParaRPr lang="en-US" dirty="0"/>
          </a:p>
          <a:p>
            <a:r>
              <a:rPr lang="en-US" dirty="0" smtClean="0"/>
              <a:t>This shows that under certain conditions sites may migrate to CentOS7 and still transparently offer a CentOS6/SL6 environment to CMS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264316" y="6176963"/>
            <a:ext cx="2310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Source: Brian Bockelman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629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approach to containers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Distributing CMSSW and its dependencies as containers via CVMFS would bring several advantages</a:t>
            </a:r>
          </a:p>
          <a:p>
            <a:pPr lvl="1"/>
            <a:r>
              <a:rPr lang="en-US" dirty="0" smtClean="0"/>
              <a:t>CMS would have full control of the environment</a:t>
            </a:r>
          </a:p>
          <a:p>
            <a:pPr lvl="1"/>
            <a:r>
              <a:rPr lang="en-US" dirty="0" smtClean="0"/>
              <a:t>No dependency on the WLCG migration schedule for OS</a:t>
            </a:r>
          </a:p>
          <a:p>
            <a:pPr lvl="1"/>
            <a:r>
              <a:rPr lang="en-US" dirty="0" smtClean="0"/>
              <a:t>Less ABI/API compatibility issues</a:t>
            </a:r>
          </a:p>
          <a:p>
            <a:pPr lvl="1"/>
            <a:r>
              <a:rPr lang="en-US" dirty="0" smtClean="0"/>
              <a:t>Better job isolation (via </a:t>
            </a:r>
            <a:r>
              <a:rPr lang="en-US" dirty="0" err="1" smtClean="0"/>
              <a:t>cgroups</a:t>
            </a:r>
            <a:r>
              <a:rPr lang="en-US" dirty="0" smtClean="0"/>
              <a:t>)</a:t>
            </a:r>
          </a:p>
          <a:p>
            <a:r>
              <a:rPr lang="en-US" dirty="0" smtClean="0"/>
              <a:t>Current limitation is the need for root privileges to create and run containers	</a:t>
            </a:r>
          </a:p>
          <a:p>
            <a:pPr lvl="1"/>
            <a:r>
              <a:rPr lang="en-US" dirty="0" smtClean="0"/>
              <a:t>Sites would have to setup the infrastructure</a:t>
            </a:r>
          </a:p>
          <a:p>
            <a:pPr lvl="1"/>
            <a:r>
              <a:rPr lang="en-US" dirty="0" smtClean="0"/>
              <a:t>Work on rootless containers is ongoing</a:t>
            </a:r>
          </a:p>
          <a:p>
            <a:r>
              <a:rPr lang="en-US" dirty="0" smtClean="0"/>
              <a:t>Some practical experience exists: CMSSW containers are used to run CMS workflows on NERSC supercomputers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264316" y="6176963"/>
            <a:ext cx="2550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Source: David </a:t>
            </a:r>
            <a:r>
              <a:rPr lang="en-US" sz="1400" dirty="0" err="1" smtClean="0">
                <a:solidFill>
                  <a:srgbClr val="FF0000"/>
                </a:solidFill>
              </a:rPr>
              <a:t>Abdurachmanov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41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situation for CMS is as previously reported</a:t>
            </a:r>
          </a:p>
          <a:p>
            <a:pPr lvl="1"/>
            <a:r>
              <a:rPr lang="en-US" dirty="0" smtClean="0"/>
              <a:t>Not possible to run SL6 binaries on CentOS7 using </a:t>
            </a:r>
            <a:r>
              <a:rPr lang="en-US" dirty="0" err="1" smtClean="0"/>
              <a:t>HEP_OSLibs</a:t>
            </a:r>
            <a:r>
              <a:rPr lang="en-GB" dirty="0" smtClean="0"/>
              <a:t> or other simple solutions</a:t>
            </a:r>
          </a:p>
          <a:p>
            <a:pPr lvl="1"/>
            <a:r>
              <a:rPr lang="en-US" dirty="0" smtClean="0"/>
              <a:t>Formal CMSSW validation on CentOS7 has not started yet but when it does, it should complete reasonably quickly</a:t>
            </a:r>
          </a:p>
          <a:p>
            <a:pPr lvl="1"/>
            <a:r>
              <a:rPr lang="en-US" dirty="0" smtClean="0"/>
              <a:t>The general opinion is that, for the future, container technologies are the best way to solve once and for all OS compatibility issues</a:t>
            </a:r>
          </a:p>
          <a:p>
            <a:pPr lvl="2"/>
            <a:r>
              <a:rPr lang="en-US" dirty="0" smtClean="0"/>
              <a:t>Work ongoing in this direction</a:t>
            </a:r>
          </a:p>
          <a:p>
            <a:pPr lvl="1"/>
            <a:r>
              <a:rPr lang="en-US" dirty="0" smtClean="0"/>
              <a:t>Having a tentative estimate from WLCG of the schedule to migrate to CentO7 is essential for prioritizing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5EC4-AFBB-4EA6-88B3-226065CE404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337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334</Words>
  <Application>Microsoft Office PowerPoint</Application>
  <PresentationFormat>Widescreen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CMS and CentOS7 on worker nodes</vt:lpstr>
      <vt:lpstr>CMSSW support</vt:lpstr>
      <vt:lpstr>Containers at CMS sites</vt:lpstr>
      <vt:lpstr>General approach to containers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and CentOS7</dc:title>
  <dc:creator>Andrea Sciaba</dc:creator>
  <cp:lastModifiedBy>Andrea Sciaba</cp:lastModifiedBy>
  <cp:revision>14</cp:revision>
  <dcterms:created xsi:type="dcterms:W3CDTF">2016-08-31T13:30:38Z</dcterms:created>
  <dcterms:modified xsi:type="dcterms:W3CDTF">2016-09-01T12:49:43Z</dcterms:modified>
</cp:coreProperties>
</file>