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Default Extension="gif" ContentType="image/gif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ppt/theme/theme13.xml" ContentType="application/vnd.openxmlformats-officedocument.theme+xml"/>
  <Override PartName="/ppt/theme/theme14.xml" ContentType="application/vnd.openxmlformats-officedocument.theme+xml"/>
  <Override PartName="/ppt/theme/theme15.xml" ContentType="application/vnd.openxmlformats-officedocument.theme+xml"/>
  <Override PartName="/ppt/theme/theme16.xml" ContentType="application/vnd.openxmlformats-officedocument.theme+xml"/>
  <Override PartName="/ppt/theme/theme17.xml" ContentType="application/vnd.openxmlformats-officedocument.theme+xml"/>
  <Override PartName="/ppt/theme/theme1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61" r:id="rId2"/>
    <p:sldMasterId id="2147483692" r:id="rId3"/>
    <p:sldMasterId id="2147483694" r:id="rId4"/>
    <p:sldMasterId id="2147483696" r:id="rId5"/>
    <p:sldMasterId id="2147483698" r:id="rId6"/>
    <p:sldMasterId id="2147483700" r:id="rId7"/>
    <p:sldMasterId id="2147483702" r:id="rId8"/>
    <p:sldMasterId id="2147483704" r:id="rId9"/>
    <p:sldMasterId id="2147483706" r:id="rId10"/>
    <p:sldMasterId id="2147483708" r:id="rId11"/>
    <p:sldMasterId id="2147483726" r:id="rId12"/>
    <p:sldMasterId id="2147483728" r:id="rId13"/>
    <p:sldMasterId id="2147483730" r:id="rId14"/>
    <p:sldMasterId id="2147483732" r:id="rId15"/>
    <p:sldMasterId id="2147483734" r:id="rId16"/>
    <p:sldMasterId id="2147483750" r:id="rId17"/>
  </p:sldMasterIdLst>
  <p:notesMasterIdLst>
    <p:notesMasterId r:id="rId28"/>
  </p:notesMasterIdLst>
  <p:sldIdLst>
    <p:sldId id="976" r:id="rId18"/>
    <p:sldId id="876" r:id="rId19"/>
    <p:sldId id="990" r:id="rId20"/>
    <p:sldId id="881" r:id="rId21"/>
    <p:sldId id="985" r:id="rId22"/>
    <p:sldId id="986" r:id="rId23"/>
    <p:sldId id="989" r:id="rId24"/>
    <p:sldId id="919" r:id="rId25"/>
    <p:sldId id="987" r:id="rId26"/>
    <p:sldId id="988" r:id="rId27"/>
  </p:sldIdLst>
  <p:sldSz cx="9144000" cy="6858000" type="screen4x3"/>
  <p:notesSz cx="7099300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49186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898385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47574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796772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45960" algn="l" defTabSz="898385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695136" algn="l" defTabSz="898385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144327" algn="l" defTabSz="898385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593526" algn="l" defTabSz="898385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99"/>
    <a:srgbClr val="3333CC"/>
    <a:srgbClr val="00CCFF"/>
    <a:srgbClr val="000066"/>
    <a:srgbClr val="03ED1F"/>
    <a:srgbClr val="FFFF66"/>
    <a:srgbClr val="FCD5B5"/>
    <a:srgbClr val="DDDDDD"/>
    <a:srgbClr val="800000"/>
    <a:srgbClr val="57D5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69" autoAdjust="0"/>
    <p:restoredTop sz="91060" autoAdjust="0"/>
  </p:normalViewPr>
  <p:slideViewPr>
    <p:cSldViewPr snapToGrid="0">
      <p:cViewPr varScale="1">
        <p:scale>
          <a:sx n="62" d="100"/>
          <a:sy n="62" d="100"/>
        </p:scale>
        <p:origin x="-1232" y="-72"/>
      </p:cViewPr>
      <p:guideLst>
        <p:guide orient="horz" pos="2166"/>
        <p:guide pos="2890"/>
      </p:guideLst>
    </p:cSldViewPr>
  </p:slideViewPr>
  <p:outlineViewPr>
    <p:cViewPr>
      <p:scale>
        <a:sx n="33" d="100"/>
        <a:sy n="33" d="100"/>
      </p:scale>
      <p:origin x="0" y="544"/>
    </p:cViewPr>
  </p:outlineViewPr>
  <p:notesTextViewPr>
    <p:cViewPr>
      <p:scale>
        <a:sx n="66" d="100"/>
        <a:sy n="66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Grid="0">
      <p:cViewPr varScale="1">
        <p:scale>
          <a:sx n="52" d="100"/>
          <a:sy n="52" d="100"/>
        </p:scale>
        <p:origin x="-2628" y="-108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1.xml"/><Relationship Id="rId26" Type="http://schemas.openxmlformats.org/officeDocument/2006/relationships/slide" Target="slides/slide9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4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8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3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7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6.xml"/><Relationship Id="rId28" Type="http://schemas.openxmlformats.org/officeDocument/2006/relationships/notesMaster" Target="notesMasters/notesMaster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2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5.xml"/><Relationship Id="rId27" Type="http://schemas.openxmlformats.org/officeDocument/2006/relationships/slide" Target="slides/slide10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defTabSz="990600">
              <a:defRPr sz="1300"/>
            </a:lvl1pPr>
          </a:lstStyle>
          <a:p>
            <a:endParaRPr lang="en-US"/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/>
            </a:lvl1pPr>
          </a:lstStyle>
          <a:p>
            <a:endParaRPr lang="en-US"/>
          </a:p>
        </p:txBody>
      </p:sp>
      <p:sp>
        <p:nvSpPr>
          <p:cNvPr id="737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4925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737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150" y="4860925"/>
            <a:ext cx="5207000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Fare clic per modificare gli stili del testo dello schema</a:t>
            </a:r>
          </a:p>
          <a:p>
            <a:pPr lvl="1"/>
            <a:r>
              <a:rPr lang="en-US" smtClean="0"/>
              <a:t>Secondo livello</a:t>
            </a:r>
          </a:p>
          <a:p>
            <a:pPr lvl="2"/>
            <a:r>
              <a:rPr lang="en-US" smtClean="0"/>
              <a:t>Terzo livello</a:t>
            </a:r>
          </a:p>
          <a:p>
            <a:pPr lvl="3"/>
            <a:r>
              <a:rPr lang="en-US" smtClean="0"/>
              <a:t>Quarto livello</a:t>
            </a:r>
          </a:p>
          <a:p>
            <a:pPr lvl="4"/>
            <a:r>
              <a:rPr lang="en-US" smtClean="0"/>
              <a:t>Quinto livello</a:t>
            </a:r>
          </a:p>
        </p:txBody>
      </p:sp>
      <p:sp>
        <p:nvSpPr>
          <p:cNvPr id="737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defTabSz="990600">
              <a:defRPr sz="1300"/>
            </a:lvl1pPr>
          </a:lstStyle>
          <a:p>
            <a:endParaRPr lang="en-US"/>
          </a:p>
        </p:txBody>
      </p:sp>
      <p:sp>
        <p:nvSpPr>
          <p:cNvPr id="737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/>
            </a:lvl1pPr>
          </a:lstStyle>
          <a:p>
            <a:fld id="{BE972394-3CC7-46B9-9F80-0457EFD3ECC2}" type="slidenum">
              <a:rPr lang="en-US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9861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49186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898385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47574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796772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45960" algn="l" defTabSz="89838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695136" algn="l" defTabSz="89838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44327" algn="l" defTabSz="89838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593526" algn="l" defTabSz="89838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baseline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DF5C7A-883B-44C9-BEB0-9DF4E1C8CD69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9203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49523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300" dirty="0">
                <a:solidFill>
                  <a:srgbClr val="FF0000"/>
                </a:solidFill>
              </a:rPr>
              <a:t>thin entrance window suitable for both soft X-ray detection (&gt;200eV) and scintillator readout</a:t>
            </a:r>
          </a:p>
          <a:p>
            <a:pPr defTabSz="49523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 smtClean="0">
                <a:latin typeface="Arial" pitchFamily="34" charset="0"/>
                <a:cs typeface="Arial" pitchFamily="34" charset="0"/>
              </a:rPr>
              <a:t>Back entrance window optimized to achieve QE &gt; 80 % at 380 nm (</a:t>
            </a:r>
            <a:r>
              <a:rPr lang="en-GB" dirty="0" smtClean="0">
                <a:latin typeface="Arial" pitchFamily="34" charset="0"/>
                <a:cs typeface="Arial" pitchFamily="34" charset="0"/>
                <a:sym typeface="Symbol"/>
              </a:rPr>
              <a:t> 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suitable also for soft X-rays).</a:t>
            </a:r>
          </a:p>
          <a:p>
            <a:pPr defTabSz="49523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00" dirty="0">
              <a:solidFill>
                <a:srgbClr val="FF0000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2B4C91-E38B-9B49-BF4A-9FE4205F9DF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2807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67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3"/>
            <a:ext cx="6400800" cy="1752600"/>
          </a:xfrm>
          <a:prstGeom prst="rect">
            <a:avLst/>
          </a:prstGeom>
        </p:spPr>
        <p:txBody>
          <a:bodyPr lIns="89773" tIns="44889" rIns="89773" bIns="44889"/>
          <a:lstStyle>
            <a:lvl1pPr marL="0" indent="0" algn="ctr">
              <a:buNone/>
              <a:defRPr/>
            </a:lvl1pPr>
            <a:lvl2pPr marL="449186" indent="0" algn="ctr">
              <a:buNone/>
              <a:defRPr/>
            </a:lvl2pPr>
            <a:lvl3pPr marL="898385" indent="0" algn="ctr">
              <a:buNone/>
              <a:defRPr/>
            </a:lvl3pPr>
            <a:lvl4pPr marL="1347574" indent="0" algn="ctr">
              <a:buNone/>
              <a:defRPr/>
            </a:lvl4pPr>
            <a:lvl5pPr marL="1796772" indent="0" algn="ctr">
              <a:buNone/>
              <a:defRPr/>
            </a:lvl5pPr>
            <a:lvl6pPr marL="2245960" indent="0" algn="ctr">
              <a:buNone/>
              <a:defRPr/>
            </a:lvl6pPr>
            <a:lvl7pPr marL="2695136" indent="0" algn="ctr">
              <a:buNone/>
              <a:defRPr/>
            </a:lvl7pPr>
            <a:lvl8pPr marL="3144327" indent="0" algn="ctr">
              <a:buNone/>
              <a:defRPr/>
            </a:lvl8pPr>
            <a:lvl9pPr marL="3593526" indent="0" algn="ctr">
              <a:buNone/>
              <a:defRPr/>
            </a:lvl9pPr>
          </a:lstStyle>
          <a:p>
            <a:r>
              <a:rPr lang="it-IT" smtClean="0"/>
              <a:t>Fare clic per modificare lo stile del sottotitolo dello schema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1600211"/>
            <a:ext cx="8229600" cy="4525963"/>
          </a:xfrm>
          <a:prstGeom prst="rect">
            <a:avLst/>
          </a:prstGeom>
        </p:spPr>
        <p:txBody>
          <a:bodyPr vert="eaVert" lIns="89773" tIns="44889" rIns="89773" bIns="44889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1" y="274851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851"/>
            <a:ext cx="6019800" cy="5851525"/>
          </a:xfrm>
          <a:prstGeom prst="rect">
            <a:avLst/>
          </a:prstGeom>
        </p:spPr>
        <p:txBody>
          <a:bodyPr vert="eaVert" lIns="89773" tIns="44889" rIns="89773" bIns="44889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5" descr="powerpoint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15"/>
          <p:cNvSpPr>
            <a:spLocks noChangeArrowheads="1"/>
          </p:cNvSpPr>
          <p:nvPr/>
        </p:nvSpPr>
        <p:spPr bwMode="auto">
          <a:xfrm>
            <a:off x="0" y="0"/>
            <a:ext cx="9169400" cy="6873875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it-IT"/>
          </a:p>
        </p:txBody>
      </p:sp>
      <p:sp>
        <p:nvSpPr>
          <p:cNvPr id="4" name="Rettangolo 3"/>
          <p:cNvSpPr/>
          <p:nvPr userDrawn="1"/>
        </p:nvSpPr>
        <p:spPr>
          <a:xfrm>
            <a:off x="3987844" y="1338059"/>
            <a:ext cx="2304256" cy="23762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5" name="Picture 2" descr="C:\Documents and Settings\AlbertoC\Documenti\Università\grafica ateneo logo\logo12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573016"/>
            <a:ext cx="1475656" cy="1468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00211"/>
            <a:ext cx="8229600" cy="4525963"/>
          </a:xfrm>
          <a:prstGeom prst="rect">
            <a:avLst/>
          </a:prstGeom>
        </p:spPr>
        <p:txBody>
          <a:bodyPr lIns="89773" tIns="44889" rIns="89773" bIns="44889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7113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23"/>
            <a:ext cx="7772400" cy="1500187"/>
          </a:xfrm>
          <a:prstGeom prst="rect">
            <a:avLst/>
          </a:prstGeom>
        </p:spPr>
        <p:txBody>
          <a:bodyPr lIns="89773" tIns="44889" rIns="89773" bIns="44889" anchor="b"/>
          <a:lstStyle>
            <a:lvl1pPr marL="0" indent="0">
              <a:buNone/>
              <a:defRPr sz="2000"/>
            </a:lvl1pPr>
            <a:lvl2pPr marL="449186" indent="0">
              <a:buNone/>
              <a:defRPr sz="1800"/>
            </a:lvl2pPr>
            <a:lvl3pPr marL="898385" indent="0">
              <a:buNone/>
              <a:defRPr sz="1600"/>
            </a:lvl3pPr>
            <a:lvl4pPr marL="1347574" indent="0">
              <a:buNone/>
              <a:defRPr sz="1400"/>
            </a:lvl4pPr>
            <a:lvl5pPr marL="1796772" indent="0">
              <a:buNone/>
              <a:defRPr sz="1400"/>
            </a:lvl5pPr>
            <a:lvl6pPr marL="2245960" indent="0">
              <a:buNone/>
              <a:defRPr sz="1400"/>
            </a:lvl6pPr>
            <a:lvl7pPr marL="2695136" indent="0">
              <a:buNone/>
              <a:defRPr sz="1400"/>
            </a:lvl7pPr>
            <a:lvl8pPr marL="3144327" indent="0">
              <a:buNone/>
              <a:defRPr sz="1400"/>
            </a:lvl8pPr>
            <a:lvl9pPr marL="3593526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11"/>
            <a:ext cx="4038600" cy="4525963"/>
          </a:xfrm>
          <a:prstGeom prst="rect">
            <a:avLst/>
          </a:prstGeom>
        </p:spPr>
        <p:txBody>
          <a:bodyPr lIns="89773" tIns="44889" rIns="89773" bIns="44889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11"/>
            <a:ext cx="4038600" cy="4525963"/>
          </a:xfrm>
          <a:prstGeom prst="rect">
            <a:avLst/>
          </a:prstGeom>
        </p:spPr>
        <p:txBody>
          <a:bodyPr lIns="89773" tIns="44889" rIns="89773" bIns="44889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  <a:prstGeom prst="rect">
            <a:avLst/>
          </a:prstGeom>
        </p:spPr>
        <p:txBody>
          <a:bodyPr lIns="89773" tIns="44889" rIns="89773" bIns="44889" anchor="b"/>
          <a:lstStyle>
            <a:lvl1pPr marL="0" indent="0">
              <a:buNone/>
              <a:defRPr sz="2400" b="1"/>
            </a:lvl1pPr>
            <a:lvl2pPr marL="449186" indent="0">
              <a:buNone/>
              <a:defRPr sz="2000" b="1"/>
            </a:lvl2pPr>
            <a:lvl3pPr marL="898385" indent="0">
              <a:buNone/>
              <a:defRPr sz="1800" b="1"/>
            </a:lvl3pPr>
            <a:lvl4pPr marL="1347574" indent="0">
              <a:buNone/>
              <a:defRPr sz="1600" b="1"/>
            </a:lvl4pPr>
            <a:lvl5pPr marL="1796772" indent="0">
              <a:buNone/>
              <a:defRPr sz="1600" b="1"/>
            </a:lvl5pPr>
            <a:lvl6pPr marL="2245960" indent="0">
              <a:buNone/>
              <a:defRPr sz="1600" b="1"/>
            </a:lvl6pPr>
            <a:lvl7pPr marL="2695136" indent="0">
              <a:buNone/>
              <a:defRPr sz="1600" b="1"/>
            </a:lvl7pPr>
            <a:lvl8pPr marL="3144327" indent="0">
              <a:buNone/>
              <a:defRPr sz="1600" b="1"/>
            </a:lvl8pPr>
            <a:lvl9pPr marL="3593526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 lIns="89773" tIns="44889" rIns="89773" bIns="44889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45" y="1535114"/>
            <a:ext cx="4041775" cy="639762"/>
          </a:xfrm>
          <a:prstGeom prst="rect">
            <a:avLst/>
          </a:prstGeom>
        </p:spPr>
        <p:txBody>
          <a:bodyPr lIns="89773" tIns="44889" rIns="89773" bIns="44889" anchor="b"/>
          <a:lstStyle>
            <a:lvl1pPr marL="0" indent="0">
              <a:buNone/>
              <a:defRPr sz="2400" b="1"/>
            </a:lvl1pPr>
            <a:lvl2pPr marL="449186" indent="0">
              <a:buNone/>
              <a:defRPr sz="2000" b="1"/>
            </a:lvl2pPr>
            <a:lvl3pPr marL="898385" indent="0">
              <a:buNone/>
              <a:defRPr sz="1800" b="1"/>
            </a:lvl3pPr>
            <a:lvl4pPr marL="1347574" indent="0">
              <a:buNone/>
              <a:defRPr sz="1600" b="1"/>
            </a:lvl4pPr>
            <a:lvl5pPr marL="1796772" indent="0">
              <a:buNone/>
              <a:defRPr sz="1600" b="1"/>
            </a:lvl5pPr>
            <a:lvl6pPr marL="2245960" indent="0">
              <a:buNone/>
              <a:defRPr sz="1600" b="1"/>
            </a:lvl6pPr>
            <a:lvl7pPr marL="2695136" indent="0">
              <a:buNone/>
              <a:defRPr sz="1600" b="1"/>
            </a:lvl7pPr>
            <a:lvl8pPr marL="3144327" indent="0">
              <a:buNone/>
              <a:defRPr sz="1600" b="1"/>
            </a:lvl8pPr>
            <a:lvl9pPr marL="3593526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45" y="2174875"/>
            <a:ext cx="4041775" cy="3951288"/>
          </a:xfrm>
          <a:prstGeom prst="rect">
            <a:avLst/>
          </a:prstGeom>
        </p:spPr>
        <p:txBody>
          <a:bodyPr lIns="89773" tIns="44889" rIns="89773" bIns="44889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>
          <a:xfrm>
            <a:off x="1395605" y="6437313"/>
            <a:ext cx="4090987" cy="330200"/>
          </a:xfrm>
          <a:prstGeom prst="rect">
            <a:avLst/>
          </a:prstGeom>
        </p:spPr>
        <p:txBody>
          <a:bodyPr lIns="89773" tIns="44889" rIns="89773" bIns="44889"/>
          <a:lstStyle>
            <a:lvl1pPr>
              <a:defRPr b="0">
                <a:latin typeface="+mn-lt"/>
              </a:defRPr>
            </a:lvl1pPr>
          </a:lstStyle>
          <a:p>
            <a:r>
              <a:rPr lang="en-US"/>
              <a:t>NSS-MIC 2010, Knoxville</a:t>
            </a:r>
          </a:p>
          <a:p>
            <a:endParaRPr lang="en-US"/>
          </a:p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>
          <a:xfrm>
            <a:off x="1395605" y="6437313"/>
            <a:ext cx="4090987" cy="330200"/>
          </a:xfrm>
          <a:prstGeom prst="rect">
            <a:avLst/>
          </a:prstGeom>
        </p:spPr>
        <p:txBody>
          <a:bodyPr lIns="89773" tIns="44889" rIns="89773" bIns="44889"/>
          <a:lstStyle>
            <a:lvl1pPr>
              <a:defRPr b="0">
                <a:latin typeface="+mn-lt"/>
              </a:defRPr>
            </a:lvl1pPr>
          </a:lstStyle>
          <a:p>
            <a:r>
              <a:rPr lang="en-US"/>
              <a:t>NSS-MIC 2010, Knoxville</a:t>
            </a:r>
          </a:p>
          <a:p>
            <a:endParaRPr lang="en-US"/>
          </a:p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4" y="273263"/>
            <a:ext cx="5111750" cy="5853113"/>
          </a:xfrm>
          <a:prstGeom prst="rect">
            <a:avLst/>
          </a:prstGeom>
        </p:spPr>
        <p:txBody>
          <a:bodyPr lIns="89773" tIns="44889" rIns="89773" bIns="44889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2" y="1435106"/>
            <a:ext cx="3008313" cy="4691063"/>
          </a:xfrm>
          <a:prstGeom prst="rect">
            <a:avLst/>
          </a:prstGeom>
        </p:spPr>
        <p:txBody>
          <a:bodyPr lIns="89773" tIns="44889" rIns="89773" bIns="44889"/>
          <a:lstStyle>
            <a:lvl1pPr marL="0" indent="0">
              <a:buNone/>
              <a:defRPr sz="1400"/>
            </a:lvl1pPr>
            <a:lvl2pPr marL="449186" indent="0">
              <a:buNone/>
              <a:defRPr sz="1200"/>
            </a:lvl2pPr>
            <a:lvl3pPr marL="898385" indent="0">
              <a:buNone/>
              <a:defRPr sz="1000"/>
            </a:lvl3pPr>
            <a:lvl4pPr marL="1347574" indent="0">
              <a:buNone/>
              <a:defRPr sz="900"/>
            </a:lvl4pPr>
            <a:lvl5pPr marL="1796772" indent="0">
              <a:buNone/>
              <a:defRPr sz="900"/>
            </a:lvl5pPr>
            <a:lvl6pPr marL="2245960" indent="0">
              <a:buNone/>
              <a:defRPr sz="900"/>
            </a:lvl6pPr>
            <a:lvl7pPr marL="2695136" indent="0">
              <a:buNone/>
              <a:defRPr sz="900"/>
            </a:lvl7pPr>
            <a:lvl8pPr marL="3144327" indent="0">
              <a:buNone/>
              <a:defRPr sz="900"/>
            </a:lvl8pPr>
            <a:lvl9pPr marL="3593526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lIns="89773" tIns="44889" rIns="89773" bIns="44889"/>
          <a:lstStyle>
            <a:lvl1pPr marL="0" indent="0">
              <a:buNone/>
              <a:defRPr sz="3200"/>
            </a:lvl1pPr>
            <a:lvl2pPr marL="449186" indent="0">
              <a:buNone/>
              <a:defRPr sz="2800"/>
            </a:lvl2pPr>
            <a:lvl3pPr marL="898385" indent="0">
              <a:buNone/>
              <a:defRPr sz="2400"/>
            </a:lvl3pPr>
            <a:lvl4pPr marL="1347574" indent="0">
              <a:buNone/>
              <a:defRPr sz="2000"/>
            </a:lvl4pPr>
            <a:lvl5pPr marL="1796772" indent="0">
              <a:buNone/>
              <a:defRPr sz="2000"/>
            </a:lvl5pPr>
            <a:lvl6pPr marL="2245960" indent="0">
              <a:buNone/>
              <a:defRPr sz="2000"/>
            </a:lvl6pPr>
            <a:lvl7pPr marL="2695136" indent="0">
              <a:buNone/>
              <a:defRPr sz="2000"/>
            </a:lvl7pPr>
            <a:lvl8pPr marL="3144327" indent="0">
              <a:buNone/>
              <a:defRPr sz="2000"/>
            </a:lvl8pPr>
            <a:lvl9pPr marL="3593526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 lIns="89773" tIns="44889" rIns="89773" bIns="44889"/>
          <a:lstStyle>
            <a:lvl1pPr marL="0" indent="0">
              <a:buNone/>
              <a:defRPr sz="1400"/>
            </a:lvl1pPr>
            <a:lvl2pPr marL="449186" indent="0">
              <a:buNone/>
              <a:defRPr sz="1200"/>
            </a:lvl2pPr>
            <a:lvl3pPr marL="898385" indent="0">
              <a:buNone/>
              <a:defRPr sz="1000"/>
            </a:lvl3pPr>
            <a:lvl4pPr marL="1347574" indent="0">
              <a:buNone/>
              <a:defRPr sz="900"/>
            </a:lvl4pPr>
            <a:lvl5pPr marL="1796772" indent="0">
              <a:buNone/>
              <a:defRPr sz="900"/>
            </a:lvl5pPr>
            <a:lvl6pPr marL="2245960" indent="0">
              <a:buNone/>
              <a:defRPr sz="900"/>
            </a:lvl6pPr>
            <a:lvl7pPr marL="2695136" indent="0">
              <a:buNone/>
              <a:defRPr sz="900"/>
            </a:lvl7pPr>
            <a:lvl8pPr marL="3144327" indent="0">
              <a:buNone/>
              <a:defRPr sz="900"/>
            </a:lvl8pPr>
            <a:lvl9pPr marL="3593526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oleObject" Target="../embeddings/Microsoft_Word_97_-_2003_Document1.doc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vmlDrawing" Target="../drawings/vmlDrawing1.v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2" Type="http://schemas.openxmlformats.org/officeDocument/2006/relationships/image" Target="../media/image9.png"/><Relationship Id="rId1" Type="http://schemas.openxmlformats.org/officeDocument/2006/relationships/theme" Target="../theme/theme10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jpeg"/><Relationship Id="rId1" Type="http://schemas.openxmlformats.org/officeDocument/2006/relationships/theme" Target="../theme/theme11.xml"/><Relationship Id="rId4" Type="http://schemas.openxmlformats.org/officeDocument/2006/relationships/image" Target="../media/image10.tiff"/></Relationships>
</file>

<file path=ppt/slideMasters/_rels/slideMaster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2" Type="http://schemas.openxmlformats.org/officeDocument/2006/relationships/image" Target="../media/image12.jpeg"/><Relationship Id="rId1" Type="http://schemas.openxmlformats.org/officeDocument/2006/relationships/theme" Target="../theme/theme12.xml"/><Relationship Id="rId4" Type="http://schemas.openxmlformats.org/officeDocument/2006/relationships/image" Target="../media/image13.png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2" Type="http://schemas.openxmlformats.org/officeDocument/2006/relationships/image" Target="../media/image12.jpeg"/><Relationship Id="rId1" Type="http://schemas.openxmlformats.org/officeDocument/2006/relationships/theme" Target="../theme/theme13.xml"/><Relationship Id="rId4" Type="http://schemas.openxmlformats.org/officeDocument/2006/relationships/image" Target="../media/image13.png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2" Type="http://schemas.openxmlformats.org/officeDocument/2006/relationships/image" Target="../media/image12.jpeg"/><Relationship Id="rId1" Type="http://schemas.openxmlformats.org/officeDocument/2006/relationships/theme" Target="../theme/theme14.xml"/><Relationship Id="rId4" Type="http://schemas.openxmlformats.org/officeDocument/2006/relationships/image" Target="../media/image13.png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2" Type="http://schemas.openxmlformats.org/officeDocument/2006/relationships/image" Target="../media/image12.jpeg"/><Relationship Id="rId1" Type="http://schemas.openxmlformats.org/officeDocument/2006/relationships/theme" Target="../theme/theme15.xml"/><Relationship Id="rId4" Type="http://schemas.openxmlformats.org/officeDocument/2006/relationships/image" Target="../media/image13.png"/></Relationships>
</file>

<file path=ppt/slideMasters/_rels/slideMaster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2" Type="http://schemas.openxmlformats.org/officeDocument/2006/relationships/image" Target="../media/image12.jpeg"/><Relationship Id="rId1" Type="http://schemas.openxmlformats.org/officeDocument/2006/relationships/theme" Target="../theme/theme16.xml"/><Relationship Id="rId4" Type="http://schemas.openxmlformats.org/officeDocument/2006/relationships/image" Target="../media/image13.png"/></Relationships>
</file>

<file path=ppt/slideMasters/_rels/slideMaster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theme" Target="../theme/theme17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theme" Target="../theme/theme2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2" Type="http://schemas.openxmlformats.org/officeDocument/2006/relationships/image" Target="../media/image9.png"/><Relationship Id="rId1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jpeg"/><Relationship Id="rId1" Type="http://schemas.openxmlformats.org/officeDocument/2006/relationships/theme" Target="../theme/theme4.xml"/><Relationship Id="rId4" Type="http://schemas.openxmlformats.org/officeDocument/2006/relationships/image" Target="../media/image10.tiff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jpeg"/><Relationship Id="rId1" Type="http://schemas.openxmlformats.org/officeDocument/2006/relationships/theme" Target="../theme/theme5.xml"/><Relationship Id="rId4" Type="http://schemas.openxmlformats.org/officeDocument/2006/relationships/image" Target="../media/image10.tiff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jpeg"/><Relationship Id="rId1" Type="http://schemas.openxmlformats.org/officeDocument/2006/relationships/theme" Target="../theme/theme6.xml"/><Relationship Id="rId4" Type="http://schemas.openxmlformats.org/officeDocument/2006/relationships/image" Target="../media/image10.tiff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2" Type="http://schemas.openxmlformats.org/officeDocument/2006/relationships/image" Target="../media/image9.png"/><Relationship Id="rId1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jpeg"/><Relationship Id="rId1" Type="http://schemas.openxmlformats.org/officeDocument/2006/relationships/theme" Target="../theme/theme8.xml"/><Relationship Id="rId4" Type="http://schemas.openxmlformats.org/officeDocument/2006/relationships/image" Target="../media/image10.tiff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jpeg"/><Relationship Id="rId1" Type="http://schemas.openxmlformats.org/officeDocument/2006/relationships/theme" Target="../theme/theme9.xml"/><Relationship Id="rId4" Type="http://schemas.openxmlformats.org/officeDocument/2006/relationships/image" Target="../media/image10.tif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6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78"/>
            <a:ext cx="8229600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773" tIns="44889" rIns="89773" bIns="4488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dirty="0" smtClean="0"/>
              <a:t>OUTLINE</a:t>
            </a:r>
          </a:p>
        </p:txBody>
      </p:sp>
      <p:sp>
        <p:nvSpPr>
          <p:cNvPr id="580615" name="Line 7"/>
          <p:cNvSpPr>
            <a:spLocks noChangeShapeType="1"/>
          </p:cNvSpPr>
          <p:nvPr userDrawn="1"/>
        </p:nvSpPr>
        <p:spPr bwMode="auto">
          <a:xfrm>
            <a:off x="238318" y="6253206"/>
            <a:ext cx="8640763" cy="31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lIns="89773" tIns="44889" rIns="89773" bIns="44889"/>
          <a:lstStyle/>
          <a:p>
            <a:endParaRPr lang="en-US"/>
          </a:p>
        </p:txBody>
      </p:sp>
      <p:graphicFrame>
        <p:nvGraphicFramePr>
          <p:cNvPr id="580616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1629794"/>
              </p:ext>
            </p:extLst>
          </p:nvPr>
        </p:nvGraphicFramePr>
        <p:xfrm>
          <a:off x="238126" y="6300492"/>
          <a:ext cx="520700" cy="553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1641" name="Documento" r:id="rId15" imgW="876960" imgH="934560" progId="Word.Document.8">
                  <p:embed/>
                </p:oleObj>
              </mc:Choice>
              <mc:Fallback>
                <p:oleObj name="Documento" r:id="rId15" imgW="876960" imgH="934560" progId="Word.Document.8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8126" y="6300492"/>
                        <a:ext cx="520700" cy="5537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80617" name="Rectangle 9"/>
          <p:cNvSpPr>
            <a:spLocks noChangeArrowheads="1"/>
          </p:cNvSpPr>
          <p:nvPr userDrawn="1"/>
        </p:nvSpPr>
        <p:spPr bwMode="auto">
          <a:xfrm>
            <a:off x="5019675" y="6267450"/>
            <a:ext cx="2743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9773" tIns="44889" rIns="89773" bIns="44889"/>
          <a:lstStyle/>
          <a:p>
            <a:endParaRPr lang="it-IT" sz="1400" b="1">
              <a:solidFill>
                <a:srgbClr val="FF00FF"/>
              </a:solidFill>
            </a:endParaRPr>
          </a:p>
        </p:txBody>
      </p:sp>
      <p:pic>
        <p:nvPicPr>
          <p:cNvPr id="580620" name="Picture 12" descr="logoinfn4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8424697" y="6314926"/>
            <a:ext cx="678847" cy="506135"/>
          </a:xfrm>
          <a:prstGeom prst="rect">
            <a:avLst/>
          </a:prstGeom>
          <a:noFill/>
        </p:spPr>
      </p:pic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5613095" y="6318595"/>
            <a:ext cx="28427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9773" tIns="44889" rIns="89773" bIns="44889"/>
          <a:lstStyle/>
          <a:p>
            <a:r>
              <a:rPr lang="en-US" sz="1400" b="1" dirty="0" smtClean="0">
                <a:solidFill>
                  <a:schemeClr val="tx1"/>
                </a:solidFill>
              </a:rPr>
              <a:t>Carlo</a:t>
            </a:r>
            <a:r>
              <a:rPr lang="en-US" sz="1400" b="1" baseline="0" dirty="0" smtClean="0">
                <a:solidFill>
                  <a:schemeClr val="tx1"/>
                </a:solidFill>
              </a:rPr>
              <a:t> </a:t>
            </a:r>
            <a:r>
              <a:rPr lang="en-US" sz="1400" b="1" baseline="0" dirty="0" err="1" smtClean="0">
                <a:solidFill>
                  <a:schemeClr val="tx1"/>
                </a:solidFill>
              </a:rPr>
              <a:t>F</a:t>
            </a:r>
            <a:r>
              <a:rPr lang="en-US" sz="1400" b="1" dirty="0" err="1" smtClean="0">
                <a:solidFill>
                  <a:schemeClr val="tx1"/>
                </a:solidFill>
              </a:rPr>
              <a:t>iorini</a:t>
            </a:r>
            <a:r>
              <a:rPr lang="en-US" sz="1400" b="1" dirty="0" smtClean="0">
                <a:solidFill>
                  <a:schemeClr val="tx1"/>
                </a:solidFill>
              </a:rPr>
              <a:t> </a:t>
            </a:r>
          </a:p>
          <a:p>
            <a:r>
              <a:rPr lang="en-US" sz="1400" b="1" dirty="0" err="1" smtClean="0">
                <a:solidFill>
                  <a:schemeClr val="tx1"/>
                </a:solidFill>
              </a:rPr>
              <a:t>Politecnico</a:t>
            </a:r>
            <a:r>
              <a:rPr lang="en-US" sz="1400" b="1" dirty="0" smtClean="0">
                <a:solidFill>
                  <a:schemeClr val="tx1"/>
                </a:solidFill>
              </a:rPr>
              <a:t> di Milano and INFN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8" name="Rectangle 9"/>
          <p:cNvSpPr>
            <a:spLocks noChangeArrowheads="1"/>
          </p:cNvSpPr>
          <p:nvPr userDrawn="1"/>
        </p:nvSpPr>
        <p:spPr bwMode="auto">
          <a:xfrm>
            <a:off x="941561" y="6318772"/>
            <a:ext cx="4271701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9773" tIns="44889" rIns="89773" bIns="44889"/>
          <a:lstStyle/>
          <a:p>
            <a:r>
              <a:rPr lang="en-US" sz="1400" b="1" baseline="0" dirty="0" smtClean="0">
                <a:solidFill>
                  <a:srgbClr val="0070C0"/>
                </a:solidFill>
              </a:rPr>
              <a:t>ATTRACT Symposium, Strasburg, France,</a:t>
            </a:r>
            <a:r>
              <a:rPr lang="en-US" sz="1400" b="1" dirty="0" smtClean="0">
                <a:solidFill>
                  <a:srgbClr val="0070C0"/>
                </a:solidFill>
              </a:rPr>
              <a:t> </a:t>
            </a:r>
          </a:p>
          <a:p>
            <a:r>
              <a:rPr lang="en-US" sz="1400" b="1" dirty="0" smtClean="0">
                <a:solidFill>
                  <a:srgbClr val="0070C0"/>
                </a:solidFill>
              </a:rPr>
              <a:t>4</a:t>
            </a:r>
            <a:r>
              <a:rPr lang="en-US" sz="1400" b="1" baseline="30000" dirty="0" smtClean="0">
                <a:solidFill>
                  <a:srgbClr val="0070C0"/>
                </a:solidFill>
              </a:rPr>
              <a:t>th</a:t>
            </a:r>
            <a:r>
              <a:rPr lang="en-US" sz="1400" b="1" dirty="0" smtClean="0">
                <a:solidFill>
                  <a:srgbClr val="0070C0"/>
                </a:solidFill>
              </a:rPr>
              <a:t> of November 2016</a:t>
            </a:r>
            <a:endParaRPr lang="en-US" sz="1400" b="1" dirty="0">
              <a:solidFill>
                <a:srgbClr val="0070C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751" r:id="rId12"/>
  </p:sldLayoutIdLst>
  <p:hf sldNum="0" hdr="0" ftr="0"/>
  <p:txStyles>
    <p:titleStyle>
      <a:lvl1pPr algn="ctr" rtl="0" fontAlgn="base">
        <a:spcBef>
          <a:spcPct val="0"/>
        </a:spcBef>
        <a:spcAft>
          <a:spcPct val="0"/>
        </a:spcAft>
        <a:defRPr sz="2400">
          <a:solidFill>
            <a:srgbClr val="000066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2400">
          <a:solidFill>
            <a:srgbClr val="000066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2400">
          <a:solidFill>
            <a:srgbClr val="000066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2400">
          <a:solidFill>
            <a:srgbClr val="000066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2400">
          <a:solidFill>
            <a:srgbClr val="000066"/>
          </a:solidFill>
          <a:latin typeface="Arial" charset="0"/>
        </a:defRPr>
      </a:lvl5pPr>
      <a:lvl6pPr marL="449186" algn="ctr" rtl="0" fontAlgn="base">
        <a:spcBef>
          <a:spcPct val="0"/>
        </a:spcBef>
        <a:spcAft>
          <a:spcPct val="0"/>
        </a:spcAft>
        <a:defRPr sz="2400">
          <a:solidFill>
            <a:srgbClr val="000066"/>
          </a:solidFill>
          <a:latin typeface="Arial" charset="0"/>
        </a:defRPr>
      </a:lvl6pPr>
      <a:lvl7pPr marL="898385" algn="ctr" rtl="0" fontAlgn="base">
        <a:spcBef>
          <a:spcPct val="0"/>
        </a:spcBef>
        <a:spcAft>
          <a:spcPct val="0"/>
        </a:spcAft>
        <a:defRPr sz="2400">
          <a:solidFill>
            <a:srgbClr val="000066"/>
          </a:solidFill>
          <a:latin typeface="Arial" charset="0"/>
        </a:defRPr>
      </a:lvl7pPr>
      <a:lvl8pPr marL="1347574" algn="ctr" rtl="0" fontAlgn="base">
        <a:spcBef>
          <a:spcPct val="0"/>
        </a:spcBef>
        <a:spcAft>
          <a:spcPct val="0"/>
        </a:spcAft>
        <a:defRPr sz="2400">
          <a:solidFill>
            <a:srgbClr val="000066"/>
          </a:solidFill>
          <a:latin typeface="Arial" charset="0"/>
        </a:defRPr>
      </a:lvl8pPr>
      <a:lvl9pPr marL="1796772" algn="ctr" rtl="0" fontAlgn="base">
        <a:spcBef>
          <a:spcPct val="0"/>
        </a:spcBef>
        <a:spcAft>
          <a:spcPct val="0"/>
        </a:spcAft>
        <a:defRPr sz="2400">
          <a:solidFill>
            <a:srgbClr val="000066"/>
          </a:solidFill>
          <a:latin typeface="Arial" charset="0"/>
        </a:defRPr>
      </a:lvl9pPr>
    </p:titleStyle>
    <p:bodyStyle>
      <a:lvl1pPr marL="336894" indent="-336894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29932" indent="-280753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22993" indent="-224593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572141" indent="-224593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21356" indent="-224593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470548" indent="-224593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19751" indent="-224593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368935" indent="-224593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18116" indent="-224593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49186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98385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47574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796772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45960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95136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44327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593526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7"/>
          <p:cNvSpPr>
            <a:spLocks noChangeArrowheads="1"/>
          </p:cNvSpPr>
          <p:nvPr userDrawn="1"/>
        </p:nvSpPr>
        <p:spPr bwMode="auto">
          <a:xfrm>
            <a:off x="1060402" y="46"/>
            <a:ext cx="7276779" cy="773113"/>
          </a:xfrm>
          <a:prstGeom prst="rect">
            <a:avLst/>
          </a:prstGeom>
          <a:solidFill>
            <a:schemeClr val="accent6">
              <a:lumMod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89773" tIns="44889" rIns="89773" bIns="44889" anchor="ctr"/>
          <a:lstStyle/>
          <a:p>
            <a:pPr algn="ctr">
              <a:defRPr/>
            </a:pPr>
            <a:endParaRPr lang="en-US" sz="1400">
              <a:solidFill>
                <a:prstClr val="black"/>
              </a:solidFill>
              <a:latin typeface="Verdana" pitchFamily="34" charset="0"/>
            </a:endParaRPr>
          </a:p>
        </p:txBody>
      </p:sp>
      <p:sp>
        <p:nvSpPr>
          <p:cNvPr id="10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1106954" y="34925"/>
            <a:ext cx="4833257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773" tIns="44889" rIns="89773" bIns="44889" numCol="1" anchor="ctr" anchorCtr="0" compatLnSpc="1">
            <a:prstTxWarp prst="textNoShape">
              <a:avLst/>
            </a:prstTxWarp>
          </a:bodyPr>
          <a:lstStyle/>
          <a:p>
            <a:pPr lvl="0"/>
            <a:endParaRPr lang="de-DE" dirty="0" smtClean="0"/>
          </a:p>
        </p:txBody>
      </p:sp>
      <p:grpSp>
        <p:nvGrpSpPr>
          <p:cNvPr id="2" name="Gruppieren 18"/>
          <p:cNvGrpSpPr/>
          <p:nvPr userDrawn="1"/>
        </p:nvGrpSpPr>
        <p:grpSpPr>
          <a:xfrm>
            <a:off x="8358197" y="-2618"/>
            <a:ext cx="784800" cy="784800"/>
            <a:chOff x="8337237" y="-2621"/>
            <a:chExt cx="784800" cy="784800"/>
          </a:xfrm>
        </p:grpSpPr>
        <p:sp>
          <p:nvSpPr>
            <p:cNvPr id="20" name="Rechteck 19"/>
            <p:cNvSpPr/>
            <p:nvPr userDrawn="1"/>
          </p:nvSpPr>
          <p:spPr bwMode="auto">
            <a:xfrm>
              <a:off x="8337237" y="-2621"/>
              <a:ext cx="784800" cy="784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de-DE" sz="1400" smtClean="0">
                <a:solidFill>
                  <a:prstClr val="black"/>
                </a:solidFill>
                <a:latin typeface="Verdana" pitchFamily="34" charset="0"/>
              </a:endParaRPr>
            </a:p>
          </p:txBody>
        </p:sp>
        <p:pic>
          <p:nvPicPr>
            <p:cNvPr id="21" name="Picture 83" descr="logo-XFEL_rgb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348626" y="8768"/>
              <a:ext cx="762023" cy="762023"/>
            </a:xfrm>
            <a:prstGeom prst="rect">
              <a:avLst/>
            </a:prstGeom>
            <a:noFill/>
          </p:spPr>
        </p:pic>
      </p:grpSp>
      <p:pic>
        <p:nvPicPr>
          <p:cNvPr id="19" name="Picture 18" descr="logo_5.tif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0" y="0"/>
            <a:ext cx="1029623" cy="77390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timing>
    <p:tnLst>
      <p:par>
        <p:cTn id="1" dur="indefinite" restart="never" nodeType="tmRoot"/>
      </p:par>
    </p:tnLst>
  </p:timing>
  <p:txStyles>
    <p:titleStyle>
      <a:lvl1pPr algn="l" defTabSz="898385" rtl="0" eaLnBrk="1" latinLnBrk="0" hangingPunct="1">
        <a:spcBef>
          <a:spcPct val="0"/>
        </a:spcBef>
        <a:buNone/>
        <a:defRPr sz="2400" kern="1200">
          <a:solidFill>
            <a:schemeClr val="bg1"/>
          </a:solidFill>
          <a:latin typeface="Verdana" pitchFamily="34" charset="0"/>
          <a:ea typeface="Verdana" pitchFamily="34" charset="0"/>
          <a:cs typeface="Verdana" pitchFamily="34" charset="0"/>
        </a:defRPr>
      </a:lvl1pPr>
    </p:titleStyle>
    <p:bodyStyle>
      <a:lvl1pPr marL="336894" indent="-336894" algn="l" defTabSz="898385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29932" indent="-280753" algn="l" defTabSz="898385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22993" indent="-224593" algn="l" defTabSz="898385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72141" indent="-224593" algn="l" defTabSz="898385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21356" indent="-224593" algn="l" defTabSz="898385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470548" indent="-224593" algn="l" defTabSz="89838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19751" indent="-224593" algn="l" defTabSz="89838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368935" indent="-224593" algn="l" defTabSz="89838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18116" indent="-224593" algn="l" defTabSz="89838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49186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98385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47574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796772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45960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95136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44327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593526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7"/>
          <p:cNvSpPr>
            <a:spLocks noChangeArrowheads="1"/>
          </p:cNvSpPr>
          <p:nvPr userDrawn="1"/>
        </p:nvSpPr>
        <p:spPr bwMode="auto">
          <a:xfrm>
            <a:off x="1060402" y="46"/>
            <a:ext cx="7276779" cy="773113"/>
          </a:xfrm>
          <a:prstGeom prst="rect">
            <a:avLst/>
          </a:prstGeom>
          <a:solidFill>
            <a:schemeClr val="accent6">
              <a:lumMod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89773" tIns="44889" rIns="89773" bIns="44889" anchor="ctr"/>
          <a:lstStyle/>
          <a:p>
            <a:pPr algn="ctr">
              <a:defRPr/>
            </a:pPr>
            <a:endParaRPr lang="en-US" sz="1400">
              <a:solidFill>
                <a:prstClr val="black"/>
              </a:solidFill>
              <a:latin typeface="Verdana" pitchFamily="34" charset="0"/>
            </a:endParaRPr>
          </a:p>
        </p:txBody>
      </p:sp>
      <p:sp>
        <p:nvSpPr>
          <p:cNvPr id="10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1106954" y="34925"/>
            <a:ext cx="4833257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773" tIns="44889" rIns="89773" bIns="44889" numCol="1" anchor="ctr" anchorCtr="0" compatLnSpc="1">
            <a:prstTxWarp prst="textNoShape">
              <a:avLst/>
            </a:prstTxWarp>
          </a:bodyPr>
          <a:lstStyle/>
          <a:p>
            <a:pPr lvl="0"/>
            <a:endParaRPr lang="de-DE" dirty="0" smtClean="0"/>
          </a:p>
        </p:txBody>
      </p:sp>
      <p:pic>
        <p:nvPicPr>
          <p:cNvPr id="11" name="Picture 20" descr="triangle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78901" y="6046997"/>
            <a:ext cx="1665287" cy="820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22"/>
          <p:cNvSpPr>
            <a:spLocks noChangeArrowheads="1"/>
          </p:cNvSpPr>
          <p:nvPr userDrawn="1"/>
        </p:nvSpPr>
        <p:spPr bwMode="auto">
          <a:xfrm>
            <a:off x="8617759" y="6381410"/>
            <a:ext cx="57608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9773" tIns="44889" rIns="89773" bIns="44889"/>
          <a:lstStyle/>
          <a:p>
            <a:pPr algn="r">
              <a:defRPr/>
            </a:pPr>
            <a:fld id="{E3FF6B95-4E99-4A4E-BF11-317FFDE8C7D0}" type="slidenum">
              <a:rPr lang="de-DE" sz="800" b="1">
                <a:solidFill>
                  <a:prstClr val="white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pPr algn="r">
                <a:defRPr/>
              </a:pPr>
              <a:t>‹N›</a:t>
            </a:fld>
            <a:endParaRPr lang="de-DE" sz="800" b="1" dirty="0">
              <a:solidFill>
                <a:prstClr val="white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pSp>
        <p:nvGrpSpPr>
          <p:cNvPr id="2" name="Gruppieren 18"/>
          <p:cNvGrpSpPr/>
          <p:nvPr userDrawn="1"/>
        </p:nvGrpSpPr>
        <p:grpSpPr>
          <a:xfrm>
            <a:off x="8358197" y="-2618"/>
            <a:ext cx="784800" cy="784800"/>
            <a:chOff x="8337237" y="-2621"/>
            <a:chExt cx="784800" cy="784800"/>
          </a:xfrm>
        </p:grpSpPr>
        <p:sp>
          <p:nvSpPr>
            <p:cNvPr id="20" name="Rechteck 19"/>
            <p:cNvSpPr/>
            <p:nvPr userDrawn="1"/>
          </p:nvSpPr>
          <p:spPr bwMode="auto">
            <a:xfrm>
              <a:off x="8337237" y="-2621"/>
              <a:ext cx="784800" cy="784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de-DE" sz="1400" smtClean="0">
                <a:solidFill>
                  <a:prstClr val="black"/>
                </a:solidFill>
                <a:latin typeface="Verdana" pitchFamily="34" charset="0"/>
              </a:endParaRPr>
            </a:p>
          </p:txBody>
        </p:sp>
        <p:pic>
          <p:nvPicPr>
            <p:cNvPr id="21" name="Picture 83" descr="logo-XFEL_rgb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348626" y="8768"/>
              <a:ext cx="762023" cy="762023"/>
            </a:xfrm>
            <a:prstGeom prst="rect">
              <a:avLst/>
            </a:prstGeom>
            <a:noFill/>
          </p:spPr>
        </p:pic>
      </p:grpSp>
      <p:sp>
        <p:nvSpPr>
          <p:cNvPr id="23" name="Textfeld 22"/>
          <p:cNvSpPr txBox="1"/>
          <p:nvPr userDrawn="1"/>
        </p:nvSpPr>
        <p:spPr>
          <a:xfrm>
            <a:off x="8088562" y="6581043"/>
            <a:ext cx="1055627" cy="315699"/>
          </a:xfrm>
          <a:prstGeom prst="rect">
            <a:avLst/>
          </a:prstGeom>
          <a:noFill/>
        </p:spPr>
        <p:txBody>
          <a:bodyPr wrap="none" lIns="89773" tIns="44889" rIns="89773" bIns="44889" rtlCol="0">
            <a:spAutoFit/>
          </a:bodyPr>
          <a:lstStyle/>
          <a:p>
            <a:pPr algn="r"/>
            <a:r>
              <a:rPr lang="de-DE" sz="700" dirty="0" smtClean="0">
                <a:solidFill>
                  <a:prstClr val="white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M. Porro</a:t>
            </a:r>
          </a:p>
          <a:p>
            <a:pPr algn="r"/>
            <a:r>
              <a:rPr lang="de-DE" sz="700" dirty="0" smtClean="0">
                <a:solidFill>
                  <a:prstClr val="white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IWORID, 25.06.14</a:t>
            </a:r>
            <a:endParaRPr lang="de-DE" sz="700" dirty="0">
              <a:solidFill>
                <a:prstClr val="white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9" name="Picture 18" descr="logo_5.tif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30" y="0"/>
            <a:ext cx="1029623" cy="77390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timing>
    <p:tnLst>
      <p:par>
        <p:cTn id="1" dur="indefinite" restart="never" nodeType="tmRoot"/>
      </p:par>
    </p:tnLst>
  </p:timing>
  <p:txStyles>
    <p:titleStyle>
      <a:lvl1pPr algn="l" defTabSz="898385" rtl="0" eaLnBrk="1" latinLnBrk="0" hangingPunct="1">
        <a:spcBef>
          <a:spcPct val="0"/>
        </a:spcBef>
        <a:buNone/>
        <a:defRPr sz="2400" kern="1200">
          <a:solidFill>
            <a:schemeClr val="bg1"/>
          </a:solidFill>
          <a:latin typeface="Verdana" pitchFamily="34" charset="0"/>
          <a:ea typeface="Verdana" pitchFamily="34" charset="0"/>
          <a:cs typeface="Verdana" pitchFamily="34" charset="0"/>
        </a:defRPr>
      </a:lvl1pPr>
    </p:titleStyle>
    <p:bodyStyle>
      <a:lvl1pPr marL="336894" indent="-336894" algn="l" defTabSz="898385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29932" indent="-280753" algn="l" defTabSz="898385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22993" indent="-224593" algn="l" defTabSz="898385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72141" indent="-224593" algn="l" defTabSz="898385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21356" indent="-224593" algn="l" defTabSz="898385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470548" indent="-224593" algn="l" defTabSz="89838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19751" indent="-224593" algn="l" defTabSz="89838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368935" indent="-224593" algn="l" defTabSz="89838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18116" indent="-224593" algn="l" defTabSz="89838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49186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98385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47574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796772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45960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95136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44327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593526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1" name="Rectangle 17"/>
          <p:cNvSpPr>
            <a:spLocks noChangeArrowheads="1"/>
          </p:cNvSpPr>
          <p:nvPr/>
        </p:nvSpPr>
        <p:spPr bwMode="auto">
          <a:xfrm>
            <a:off x="0" y="39"/>
            <a:ext cx="9144000" cy="773113"/>
          </a:xfrm>
          <a:prstGeom prst="rect">
            <a:avLst/>
          </a:prstGeom>
          <a:gradFill rotWithShape="1">
            <a:gsLst>
              <a:gs pos="0">
                <a:schemeClr val="tx1"/>
              </a:gs>
              <a:gs pos="100000">
                <a:schemeClr val="accent2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89773" tIns="44889" rIns="89773" bIns="44889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de-DE" sz="1800">
              <a:solidFill>
                <a:srgbClr val="000000"/>
              </a:solidFill>
              <a:latin typeface="Verdana"/>
            </a:endParaRPr>
          </a:p>
        </p:txBody>
      </p:sp>
      <p:sp>
        <p:nvSpPr>
          <p:cNvPr id="1042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1115520" y="34925"/>
            <a:ext cx="7885636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773" tIns="44889" rIns="89773" bIns="4488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WP1  -  sensor</a:t>
            </a:r>
          </a:p>
        </p:txBody>
      </p:sp>
      <p:pic>
        <p:nvPicPr>
          <p:cNvPr id="1044" name="Picture 20" descr="triangle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78901" y="6046789"/>
            <a:ext cx="1665287" cy="811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5" name="Text Box 21"/>
          <p:cNvSpPr txBox="1">
            <a:spLocks noChangeArrowheads="1"/>
          </p:cNvSpPr>
          <p:nvPr/>
        </p:nvSpPr>
        <p:spPr bwMode="auto">
          <a:xfrm>
            <a:off x="8034434" y="6627192"/>
            <a:ext cx="1109599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9773" tIns="44889" rIns="89773" bIns="44889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de-DE" sz="800" dirty="0">
                <a:solidFill>
                  <a:srgbClr val="FFFFFF"/>
                </a:solidFill>
                <a:latin typeface="Verdana"/>
              </a:rPr>
              <a:t> </a:t>
            </a:r>
            <a:r>
              <a:rPr lang="de-DE" sz="900" dirty="0" smtClean="0">
                <a:solidFill>
                  <a:srgbClr val="FFFFFF"/>
                </a:solidFill>
                <a:latin typeface="Verdana"/>
              </a:rPr>
              <a:t>IEEE NSS 2014</a:t>
            </a:r>
            <a:endParaRPr lang="de-DE" sz="900" dirty="0">
              <a:solidFill>
                <a:srgbClr val="FFFFFF"/>
              </a:solidFill>
              <a:latin typeface="Verdana"/>
            </a:endParaRPr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8643967" y="6429399"/>
            <a:ext cx="500034" cy="214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9773" tIns="44889" rIns="89773" bIns="44889"/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fld id="{74537E6C-9FF6-484B-BD4A-3F952038F75F}" type="slidenum">
              <a:rPr lang="de-DE" sz="900">
                <a:solidFill>
                  <a:srgbClr val="FFFFFF"/>
                </a:solidFill>
                <a:latin typeface="Microsoft Sans Serif" pitchFamily="34" charset="0"/>
              </a:rPr>
              <a:pPr algn="r" fontAlgn="auto">
                <a:spcBef>
                  <a:spcPts val="0"/>
                </a:spcBef>
                <a:spcAft>
                  <a:spcPts val="0"/>
                </a:spcAft>
              </a:pPr>
              <a:t>‹N›</a:t>
            </a:fld>
            <a:endParaRPr lang="de-DE" sz="800" dirty="0">
              <a:solidFill>
                <a:srgbClr val="FFFFFF"/>
              </a:solidFill>
              <a:latin typeface="Microsoft Sans Serif" pitchFamily="34" charset="0"/>
            </a:endParaRPr>
          </a:p>
        </p:txBody>
      </p:sp>
      <p:pic>
        <p:nvPicPr>
          <p:cNvPr id="9" name="Picture 17" descr="logo_5.tif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4" y="-1270"/>
            <a:ext cx="1029623" cy="774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3039161"/>
      </p:ext>
    </p:extLst>
  </p:cSld>
  <p:clrMap bg1="lt1" tx1="dk1" bg2="lt2" tx2="dk2" accent1="accent1" accent2="accent2" accent3="accent3" accent4="accent4" accent5="accent5" accent6="accent6" hlink="hlink" folHlink="folHlink"/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Verdana" pitchFamily="34" charset="0"/>
        </a:defRPr>
      </a:lvl5pPr>
      <a:lvl6pPr marL="449186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Verdana" pitchFamily="34" charset="0"/>
        </a:defRPr>
      </a:lvl6pPr>
      <a:lvl7pPr marL="898385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Verdana" pitchFamily="34" charset="0"/>
        </a:defRPr>
      </a:lvl7pPr>
      <a:lvl8pPr marL="1347574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Verdana" pitchFamily="34" charset="0"/>
        </a:defRPr>
      </a:lvl8pPr>
      <a:lvl9pPr marL="1796772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Verdana" pitchFamily="34" charset="0"/>
        </a:defRPr>
      </a:lvl9pPr>
    </p:titleStyle>
    <p:bodyStyle>
      <a:lvl1pPr marL="352487" indent="-352487" algn="l" rtl="0" eaLnBrk="1" fontAlgn="base" hangingPunct="1">
        <a:spcBef>
          <a:spcPct val="20000"/>
        </a:spcBef>
        <a:spcAft>
          <a:spcPct val="0"/>
        </a:spcAft>
        <a:buBlip>
          <a:blip r:embed="rId4"/>
        </a:buBlip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745531" indent="-216795" algn="l" rtl="0" eaLnBrk="1" fontAlgn="base" hangingPunct="1">
        <a:spcBef>
          <a:spcPct val="20000"/>
        </a:spcBef>
        <a:spcAft>
          <a:spcPct val="0"/>
        </a:spcAft>
        <a:buFont typeface="Verdana" pitchFamily="34" charset="0"/>
        <a:buChar char="●"/>
        <a:defRPr sz="1400">
          <a:solidFill>
            <a:schemeClr val="tx1"/>
          </a:solidFill>
          <a:latin typeface="+mn-lt"/>
        </a:defRPr>
      </a:lvl2pPr>
      <a:lvl3pPr marL="1146375" indent="-224593" algn="l" rtl="0" eaLnBrk="1" fontAlgn="base" hangingPunct="1">
        <a:spcBef>
          <a:spcPct val="20000"/>
        </a:spcBef>
        <a:spcAft>
          <a:spcPct val="0"/>
        </a:spcAft>
        <a:buFont typeface="Verdana" pitchFamily="34" charset="0"/>
        <a:buChar char="»"/>
        <a:defRPr sz="1200">
          <a:solidFill>
            <a:schemeClr val="tx1"/>
          </a:solidFill>
          <a:latin typeface="+mn-lt"/>
        </a:defRPr>
      </a:lvl3pPr>
      <a:lvl4pPr marL="1572141" indent="-224593" algn="l" rtl="0" eaLnBrk="1" fontAlgn="base" hangingPunct="1">
        <a:spcBef>
          <a:spcPct val="20000"/>
        </a:spcBef>
        <a:spcAft>
          <a:spcPct val="0"/>
        </a:spcAft>
        <a:buChar char="-"/>
        <a:defRPr sz="1000">
          <a:solidFill>
            <a:schemeClr val="tx1"/>
          </a:solidFill>
          <a:latin typeface="+mn-lt"/>
        </a:defRPr>
      </a:lvl4pPr>
      <a:lvl5pPr marL="1941798" indent="-145064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900">
          <a:solidFill>
            <a:schemeClr val="tx1"/>
          </a:solidFill>
          <a:latin typeface="+mn-lt"/>
        </a:defRPr>
      </a:lvl5pPr>
      <a:lvl6pPr marL="2391002" indent="-145064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900">
          <a:solidFill>
            <a:schemeClr val="tx1"/>
          </a:solidFill>
          <a:latin typeface="+mn-lt"/>
        </a:defRPr>
      </a:lvl6pPr>
      <a:lvl7pPr marL="2840198" indent="-145064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900">
          <a:solidFill>
            <a:schemeClr val="tx1"/>
          </a:solidFill>
          <a:latin typeface="+mn-lt"/>
        </a:defRPr>
      </a:lvl7pPr>
      <a:lvl8pPr marL="3289389" indent="-145064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900">
          <a:solidFill>
            <a:schemeClr val="tx1"/>
          </a:solidFill>
          <a:latin typeface="+mn-lt"/>
        </a:defRPr>
      </a:lvl8pPr>
      <a:lvl9pPr marL="3738584" indent="-145064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9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49186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98385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47574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796772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45960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95136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44327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593526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1" name="Rectangle 17"/>
          <p:cNvSpPr>
            <a:spLocks noChangeArrowheads="1"/>
          </p:cNvSpPr>
          <p:nvPr/>
        </p:nvSpPr>
        <p:spPr bwMode="auto">
          <a:xfrm>
            <a:off x="0" y="36"/>
            <a:ext cx="9144000" cy="773113"/>
          </a:xfrm>
          <a:prstGeom prst="rect">
            <a:avLst/>
          </a:prstGeom>
          <a:gradFill rotWithShape="1">
            <a:gsLst>
              <a:gs pos="0">
                <a:schemeClr val="tx1"/>
              </a:gs>
              <a:gs pos="100000">
                <a:schemeClr val="accent2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89773" tIns="44889" rIns="89773" bIns="44889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de-DE" sz="1800">
              <a:solidFill>
                <a:srgbClr val="000000"/>
              </a:solidFill>
              <a:latin typeface="Verdana"/>
            </a:endParaRPr>
          </a:p>
        </p:txBody>
      </p:sp>
      <p:sp>
        <p:nvSpPr>
          <p:cNvPr id="1042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1115520" y="34925"/>
            <a:ext cx="7885636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773" tIns="44889" rIns="89773" bIns="4488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WP1  -  sensor</a:t>
            </a:r>
          </a:p>
        </p:txBody>
      </p:sp>
      <p:pic>
        <p:nvPicPr>
          <p:cNvPr id="1044" name="Picture 20" descr="triangle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78899" y="6046789"/>
            <a:ext cx="1665287" cy="811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5" name="Text Box 21"/>
          <p:cNvSpPr txBox="1">
            <a:spLocks noChangeArrowheads="1"/>
          </p:cNvSpPr>
          <p:nvPr/>
        </p:nvSpPr>
        <p:spPr bwMode="auto">
          <a:xfrm>
            <a:off x="8034434" y="6627192"/>
            <a:ext cx="1109599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9773" tIns="44889" rIns="89773" bIns="44889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de-DE" sz="800" dirty="0">
                <a:solidFill>
                  <a:srgbClr val="FFFFFF"/>
                </a:solidFill>
                <a:latin typeface="Verdana"/>
              </a:rPr>
              <a:t> </a:t>
            </a:r>
            <a:r>
              <a:rPr lang="de-DE" sz="900" dirty="0" smtClean="0">
                <a:solidFill>
                  <a:srgbClr val="FFFFFF"/>
                </a:solidFill>
                <a:latin typeface="Verdana"/>
              </a:rPr>
              <a:t>IEEE NSS 2014</a:t>
            </a:r>
            <a:endParaRPr lang="de-DE" sz="900" dirty="0">
              <a:solidFill>
                <a:srgbClr val="FFFFFF"/>
              </a:solidFill>
              <a:latin typeface="Verdana"/>
            </a:endParaRPr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8643967" y="6429399"/>
            <a:ext cx="500034" cy="214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9773" tIns="44889" rIns="89773" bIns="44889"/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fld id="{74537E6C-9FF6-484B-BD4A-3F952038F75F}" type="slidenum">
              <a:rPr lang="de-DE" sz="900">
                <a:solidFill>
                  <a:srgbClr val="FFFFFF"/>
                </a:solidFill>
                <a:latin typeface="Microsoft Sans Serif" pitchFamily="34" charset="0"/>
              </a:rPr>
              <a:pPr algn="r" fontAlgn="auto">
                <a:spcBef>
                  <a:spcPts val="0"/>
                </a:spcBef>
                <a:spcAft>
                  <a:spcPts val="0"/>
                </a:spcAft>
              </a:pPr>
              <a:t>‹N›</a:t>
            </a:fld>
            <a:endParaRPr lang="de-DE" sz="800" dirty="0">
              <a:solidFill>
                <a:srgbClr val="FFFFFF"/>
              </a:solidFill>
              <a:latin typeface="Microsoft Sans Serif" pitchFamily="34" charset="0"/>
            </a:endParaRPr>
          </a:p>
        </p:txBody>
      </p:sp>
      <p:pic>
        <p:nvPicPr>
          <p:cNvPr id="9" name="Picture 17" descr="logo_5.tif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2" y="-1270"/>
            <a:ext cx="1029623" cy="774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3039161"/>
      </p:ext>
    </p:extLst>
  </p:cSld>
  <p:clrMap bg1="lt1" tx1="dk1" bg2="lt2" tx2="dk2" accent1="accent1" accent2="accent2" accent3="accent3" accent4="accent4" accent5="accent5" accent6="accent6" hlink="hlink" folHlink="folHlink"/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Verdana" pitchFamily="34" charset="0"/>
        </a:defRPr>
      </a:lvl5pPr>
      <a:lvl6pPr marL="449186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Verdana" pitchFamily="34" charset="0"/>
        </a:defRPr>
      </a:lvl6pPr>
      <a:lvl7pPr marL="898385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Verdana" pitchFamily="34" charset="0"/>
        </a:defRPr>
      </a:lvl7pPr>
      <a:lvl8pPr marL="1347574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Verdana" pitchFamily="34" charset="0"/>
        </a:defRPr>
      </a:lvl8pPr>
      <a:lvl9pPr marL="1796772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Verdana" pitchFamily="34" charset="0"/>
        </a:defRPr>
      </a:lvl9pPr>
    </p:titleStyle>
    <p:bodyStyle>
      <a:lvl1pPr marL="352487" indent="-352487" algn="l" rtl="0" eaLnBrk="1" fontAlgn="base" hangingPunct="1">
        <a:spcBef>
          <a:spcPct val="20000"/>
        </a:spcBef>
        <a:spcAft>
          <a:spcPct val="0"/>
        </a:spcAft>
        <a:buBlip>
          <a:blip r:embed="rId4"/>
        </a:buBlip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745531" indent="-216795" algn="l" rtl="0" eaLnBrk="1" fontAlgn="base" hangingPunct="1">
        <a:spcBef>
          <a:spcPct val="20000"/>
        </a:spcBef>
        <a:spcAft>
          <a:spcPct val="0"/>
        </a:spcAft>
        <a:buFont typeface="Verdana" pitchFamily="34" charset="0"/>
        <a:buChar char="●"/>
        <a:defRPr sz="1400">
          <a:solidFill>
            <a:schemeClr val="tx1"/>
          </a:solidFill>
          <a:latin typeface="+mn-lt"/>
        </a:defRPr>
      </a:lvl2pPr>
      <a:lvl3pPr marL="1146375" indent="-224593" algn="l" rtl="0" eaLnBrk="1" fontAlgn="base" hangingPunct="1">
        <a:spcBef>
          <a:spcPct val="20000"/>
        </a:spcBef>
        <a:spcAft>
          <a:spcPct val="0"/>
        </a:spcAft>
        <a:buFont typeface="Verdana" pitchFamily="34" charset="0"/>
        <a:buChar char="»"/>
        <a:defRPr sz="1200">
          <a:solidFill>
            <a:schemeClr val="tx1"/>
          </a:solidFill>
          <a:latin typeface="+mn-lt"/>
        </a:defRPr>
      </a:lvl3pPr>
      <a:lvl4pPr marL="1572141" indent="-224593" algn="l" rtl="0" eaLnBrk="1" fontAlgn="base" hangingPunct="1">
        <a:spcBef>
          <a:spcPct val="20000"/>
        </a:spcBef>
        <a:spcAft>
          <a:spcPct val="0"/>
        </a:spcAft>
        <a:buChar char="-"/>
        <a:defRPr sz="1000">
          <a:solidFill>
            <a:schemeClr val="tx1"/>
          </a:solidFill>
          <a:latin typeface="+mn-lt"/>
        </a:defRPr>
      </a:lvl4pPr>
      <a:lvl5pPr marL="1941798" indent="-145064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900">
          <a:solidFill>
            <a:schemeClr val="tx1"/>
          </a:solidFill>
          <a:latin typeface="+mn-lt"/>
        </a:defRPr>
      </a:lvl5pPr>
      <a:lvl6pPr marL="2391002" indent="-145064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900">
          <a:solidFill>
            <a:schemeClr val="tx1"/>
          </a:solidFill>
          <a:latin typeface="+mn-lt"/>
        </a:defRPr>
      </a:lvl6pPr>
      <a:lvl7pPr marL="2840198" indent="-145064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900">
          <a:solidFill>
            <a:schemeClr val="tx1"/>
          </a:solidFill>
          <a:latin typeface="+mn-lt"/>
        </a:defRPr>
      </a:lvl7pPr>
      <a:lvl8pPr marL="3289389" indent="-145064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900">
          <a:solidFill>
            <a:schemeClr val="tx1"/>
          </a:solidFill>
          <a:latin typeface="+mn-lt"/>
        </a:defRPr>
      </a:lvl8pPr>
      <a:lvl9pPr marL="3738584" indent="-145064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9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49186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98385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47574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796772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45960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95136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44327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593526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1" name="Rectangle 17"/>
          <p:cNvSpPr>
            <a:spLocks noChangeArrowheads="1"/>
          </p:cNvSpPr>
          <p:nvPr/>
        </p:nvSpPr>
        <p:spPr bwMode="auto">
          <a:xfrm>
            <a:off x="0" y="29"/>
            <a:ext cx="9144000" cy="773113"/>
          </a:xfrm>
          <a:prstGeom prst="rect">
            <a:avLst/>
          </a:prstGeom>
          <a:gradFill rotWithShape="1">
            <a:gsLst>
              <a:gs pos="0">
                <a:schemeClr val="tx1"/>
              </a:gs>
              <a:gs pos="100000">
                <a:schemeClr val="accent2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89773" tIns="44889" rIns="89773" bIns="44889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de-DE" sz="1800">
              <a:solidFill>
                <a:srgbClr val="000000"/>
              </a:solidFill>
              <a:latin typeface="Verdana"/>
            </a:endParaRPr>
          </a:p>
        </p:txBody>
      </p:sp>
      <p:sp>
        <p:nvSpPr>
          <p:cNvPr id="1042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1115520" y="34925"/>
            <a:ext cx="7885636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773" tIns="44889" rIns="89773" bIns="4488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WP1  -  sensor</a:t>
            </a:r>
          </a:p>
        </p:txBody>
      </p:sp>
      <p:pic>
        <p:nvPicPr>
          <p:cNvPr id="1044" name="Picture 20" descr="triangle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78895" y="6046789"/>
            <a:ext cx="1665287" cy="811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5" name="Text Box 21"/>
          <p:cNvSpPr txBox="1">
            <a:spLocks noChangeArrowheads="1"/>
          </p:cNvSpPr>
          <p:nvPr/>
        </p:nvSpPr>
        <p:spPr bwMode="auto">
          <a:xfrm>
            <a:off x="8034429" y="6627192"/>
            <a:ext cx="1109599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9773" tIns="44889" rIns="89773" bIns="44889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de-DE" sz="800" dirty="0">
                <a:solidFill>
                  <a:srgbClr val="FFFFFF"/>
                </a:solidFill>
                <a:latin typeface="Verdana"/>
              </a:rPr>
              <a:t> </a:t>
            </a:r>
            <a:r>
              <a:rPr lang="de-DE" sz="900" dirty="0" smtClean="0">
                <a:solidFill>
                  <a:srgbClr val="FFFFFF"/>
                </a:solidFill>
                <a:latin typeface="Verdana"/>
              </a:rPr>
              <a:t>IEEE NSS 2014</a:t>
            </a:r>
            <a:endParaRPr lang="de-DE" sz="900" dirty="0">
              <a:solidFill>
                <a:srgbClr val="FFFFFF"/>
              </a:solidFill>
              <a:latin typeface="Verdana"/>
            </a:endParaRPr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8643967" y="6429399"/>
            <a:ext cx="500034" cy="214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9773" tIns="44889" rIns="89773" bIns="44889"/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fld id="{74537E6C-9FF6-484B-BD4A-3F952038F75F}" type="slidenum">
              <a:rPr lang="de-DE" sz="900">
                <a:solidFill>
                  <a:srgbClr val="FFFFFF"/>
                </a:solidFill>
                <a:latin typeface="Microsoft Sans Serif" pitchFamily="34" charset="0"/>
              </a:rPr>
              <a:pPr algn="r" fontAlgn="auto">
                <a:spcBef>
                  <a:spcPts val="0"/>
                </a:spcBef>
                <a:spcAft>
                  <a:spcPts val="0"/>
                </a:spcAft>
              </a:pPr>
              <a:t>‹N›</a:t>
            </a:fld>
            <a:endParaRPr lang="de-DE" sz="800" dirty="0">
              <a:solidFill>
                <a:srgbClr val="FFFFFF"/>
              </a:solidFill>
              <a:latin typeface="Microsoft Sans Serif" pitchFamily="34" charset="0"/>
            </a:endParaRPr>
          </a:p>
        </p:txBody>
      </p:sp>
      <p:pic>
        <p:nvPicPr>
          <p:cNvPr id="9" name="Picture 17" descr="logo_5.tif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0" y="-1270"/>
            <a:ext cx="1029623" cy="774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3039161"/>
      </p:ext>
    </p:extLst>
  </p:cSld>
  <p:clrMap bg1="lt1" tx1="dk1" bg2="lt2" tx2="dk2" accent1="accent1" accent2="accent2" accent3="accent3" accent4="accent4" accent5="accent5" accent6="accent6" hlink="hlink" folHlink="folHlink"/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Verdana" pitchFamily="34" charset="0"/>
        </a:defRPr>
      </a:lvl5pPr>
      <a:lvl6pPr marL="449186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Verdana" pitchFamily="34" charset="0"/>
        </a:defRPr>
      </a:lvl6pPr>
      <a:lvl7pPr marL="898385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Verdana" pitchFamily="34" charset="0"/>
        </a:defRPr>
      </a:lvl7pPr>
      <a:lvl8pPr marL="1347574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Verdana" pitchFamily="34" charset="0"/>
        </a:defRPr>
      </a:lvl8pPr>
      <a:lvl9pPr marL="1796772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Verdana" pitchFamily="34" charset="0"/>
        </a:defRPr>
      </a:lvl9pPr>
    </p:titleStyle>
    <p:bodyStyle>
      <a:lvl1pPr marL="352487" indent="-352487" algn="l" rtl="0" eaLnBrk="1" fontAlgn="base" hangingPunct="1">
        <a:spcBef>
          <a:spcPct val="20000"/>
        </a:spcBef>
        <a:spcAft>
          <a:spcPct val="0"/>
        </a:spcAft>
        <a:buBlip>
          <a:blip r:embed="rId4"/>
        </a:buBlip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745531" indent="-216795" algn="l" rtl="0" eaLnBrk="1" fontAlgn="base" hangingPunct="1">
        <a:spcBef>
          <a:spcPct val="20000"/>
        </a:spcBef>
        <a:spcAft>
          <a:spcPct val="0"/>
        </a:spcAft>
        <a:buFont typeface="Verdana" pitchFamily="34" charset="0"/>
        <a:buChar char="●"/>
        <a:defRPr sz="1400">
          <a:solidFill>
            <a:schemeClr val="tx1"/>
          </a:solidFill>
          <a:latin typeface="+mn-lt"/>
        </a:defRPr>
      </a:lvl2pPr>
      <a:lvl3pPr marL="1146375" indent="-224593" algn="l" rtl="0" eaLnBrk="1" fontAlgn="base" hangingPunct="1">
        <a:spcBef>
          <a:spcPct val="20000"/>
        </a:spcBef>
        <a:spcAft>
          <a:spcPct val="0"/>
        </a:spcAft>
        <a:buFont typeface="Verdana" pitchFamily="34" charset="0"/>
        <a:buChar char="»"/>
        <a:defRPr sz="1200">
          <a:solidFill>
            <a:schemeClr val="tx1"/>
          </a:solidFill>
          <a:latin typeface="+mn-lt"/>
        </a:defRPr>
      </a:lvl3pPr>
      <a:lvl4pPr marL="1572141" indent="-224593" algn="l" rtl="0" eaLnBrk="1" fontAlgn="base" hangingPunct="1">
        <a:spcBef>
          <a:spcPct val="20000"/>
        </a:spcBef>
        <a:spcAft>
          <a:spcPct val="0"/>
        </a:spcAft>
        <a:buChar char="-"/>
        <a:defRPr sz="1000">
          <a:solidFill>
            <a:schemeClr val="tx1"/>
          </a:solidFill>
          <a:latin typeface="+mn-lt"/>
        </a:defRPr>
      </a:lvl4pPr>
      <a:lvl5pPr marL="1941798" indent="-145064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900">
          <a:solidFill>
            <a:schemeClr val="tx1"/>
          </a:solidFill>
          <a:latin typeface="+mn-lt"/>
        </a:defRPr>
      </a:lvl5pPr>
      <a:lvl6pPr marL="2391002" indent="-145064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900">
          <a:solidFill>
            <a:schemeClr val="tx1"/>
          </a:solidFill>
          <a:latin typeface="+mn-lt"/>
        </a:defRPr>
      </a:lvl6pPr>
      <a:lvl7pPr marL="2840198" indent="-145064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900">
          <a:solidFill>
            <a:schemeClr val="tx1"/>
          </a:solidFill>
          <a:latin typeface="+mn-lt"/>
        </a:defRPr>
      </a:lvl7pPr>
      <a:lvl8pPr marL="3289389" indent="-145064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900">
          <a:solidFill>
            <a:schemeClr val="tx1"/>
          </a:solidFill>
          <a:latin typeface="+mn-lt"/>
        </a:defRPr>
      </a:lvl8pPr>
      <a:lvl9pPr marL="3738584" indent="-145064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9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49186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98385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47574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796772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45960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95136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44327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593526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1" name="Rectangle 17"/>
          <p:cNvSpPr>
            <a:spLocks noChangeArrowheads="1"/>
          </p:cNvSpPr>
          <p:nvPr/>
        </p:nvSpPr>
        <p:spPr bwMode="auto">
          <a:xfrm>
            <a:off x="0" y="27"/>
            <a:ext cx="9144000" cy="773113"/>
          </a:xfrm>
          <a:prstGeom prst="rect">
            <a:avLst/>
          </a:prstGeom>
          <a:gradFill rotWithShape="1">
            <a:gsLst>
              <a:gs pos="0">
                <a:schemeClr val="tx1"/>
              </a:gs>
              <a:gs pos="100000">
                <a:schemeClr val="accent2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89773" tIns="44889" rIns="89773" bIns="44889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de-DE" sz="1800">
              <a:solidFill>
                <a:srgbClr val="000000"/>
              </a:solidFill>
              <a:latin typeface="Verdana"/>
            </a:endParaRPr>
          </a:p>
        </p:txBody>
      </p:sp>
      <p:sp>
        <p:nvSpPr>
          <p:cNvPr id="1042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1115520" y="34925"/>
            <a:ext cx="7885636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773" tIns="44889" rIns="89773" bIns="4488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WP1  -  sensor</a:t>
            </a:r>
          </a:p>
        </p:txBody>
      </p:sp>
      <p:pic>
        <p:nvPicPr>
          <p:cNvPr id="1044" name="Picture 20" descr="triangle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78892" y="6046789"/>
            <a:ext cx="1665287" cy="811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5" name="Text Box 21"/>
          <p:cNvSpPr txBox="1">
            <a:spLocks noChangeArrowheads="1"/>
          </p:cNvSpPr>
          <p:nvPr/>
        </p:nvSpPr>
        <p:spPr bwMode="auto">
          <a:xfrm>
            <a:off x="8034426" y="6627192"/>
            <a:ext cx="1109599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9773" tIns="44889" rIns="89773" bIns="44889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de-DE" sz="800" dirty="0">
                <a:solidFill>
                  <a:srgbClr val="FFFFFF"/>
                </a:solidFill>
                <a:latin typeface="Verdana"/>
              </a:rPr>
              <a:t> </a:t>
            </a:r>
            <a:r>
              <a:rPr lang="de-DE" sz="900" dirty="0" smtClean="0">
                <a:solidFill>
                  <a:srgbClr val="FFFFFF"/>
                </a:solidFill>
                <a:latin typeface="Verdana"/>
              </a:rPr>
              <a:t>IEEE NSS 2014</a:t>
            </a:r>
            <a:endParaRPr lang="de-DE" sz="900" dirty="0">
              <a:solidFill>
                <a:srgbClr val="FFFFFF"/>
              </a:solidFill>
              <a:latin typeface="Verdana"/>
            </a:endParaRPr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8643967" y="6429399"/>
            <a:ext cx="500034" cy="214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9773" tIns="44889" rIns="89773" bIns="44889"/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fld id="{74537E6C-9FF6-484B-BD4A-3F952038F75F}" type="slidenum">
              <a:rPr lang="de-DE" sz="900">
                <a:solidFill>
                  <a:srgbClr val="FFFFFF"/>
                </a:solidFill>
                <a:latin typeface="Microsoft Sans Serif" pitchFamily="34" charset="0"/>
              </a:rPr>
              <a:pPr algn="r" fontAlgn="auto">
                <a:spcBef>
                  <a:spcPts val="0"/>
                </a:spcBef>
                <a:spcAft>
                  <a:spcPts val="0"/>
                </a:spcAft>
              </a:pPr>
              <a:t>‹N›</a:t>
            </a:fld>
            <a:endParaRPr lang="de-DE" sz="800" dirty="0">
              <a:solidFill>
                <a:srgbClr val="FFFFFF"/>
              </a:solidFill>
              <a:latin typeface="Microsoft Sans Serif" pitchFamily="34" charset="0"/>
            </a:endParaRPr>
          </a:p>
        </p:txBody>
      </p:sp>
      <p:pic>
        <p:nvPicPr>
          <p:cNvPr id="9" name="Picture 17" descr="logo_5.tif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0" y="-1270"/>
            <a:ext cx="1029623" cy="774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3039161"/>
      </p:ext>
    </p:extLst>
  </p:cSld>
  <p:clrMap bg1="lt1" tx1="dk1" bg2="lt2" tx2="dk2" accent1="accent1" accent2="accent2" accent3="accent3" accent4="accent4" accent5="accent5" accent6="accent6" hlink="hlink" folHlink="folHlink"/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Verdana" pitchFamily="34" charset="0"/>
        </a:defRPr>
      </a:lvl5pPr>
      <a:lvl6pPr marL="449186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Verdana" pitchFamily="34" charset="0"/>
        </a:defRPr>
      </a:lvl6pPr>
      <a:lvl7pPr marL="898385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Verdana" pitchFamily="34" charset="0"/>
        </a:defRPr>
      </a:lvl7pPr>
      <a:lvl8pPr marL="1347574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Verdana" pitchFamily="34" charset="0"/>
        </a:defRPr>
      </a:lvl8pPr>
      <a:lvl9pPr marL="1796772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Verdana" pitchFamily="34" charset="0"/>
        </a:defRPr>
      </a:lvl9pPr>
    </p:titleStyle>
    <p:bodyStyle>
      <a:lvl1pPr marL="352487" indent="-352487" algn="l" rtl="0" eaLnBrk="1" fontAlgn="base" hangingPunct="1">
        <a:spcBef>
          <a:spcPct val="20000"/>
        </a:spcBef>
        <a:spcAft>
          <a:spcPct val="0"/>
        </a:spcAft>
        <a:buBlip>
          <a:blip r:embed="rId4"/>
        </a:buBlip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745531" indent="-216795" algn="l" rtl="0" eaLnBrk="1" fontAlgn="base" hangingPunct="1">
        <a:spcBef>
          <a:spcPct val="20000"/>
        </a:spcBef>
        <a:spcAft>
          <a:spcPct val="0"/>
        </a:spcAft>
        <a:buFont typeface="Verdana" pitchFamily="34" charset="0"/>
        <a:buChar char="●"/>
        <a:defRPr sz="1400">
          <a:solidFill>
            <a:schemeClr val="tx1"/>
          </a:solidFill>
          <a:latin typeface="+mn-lt"/>
        </a:defRPr>
      </a:lvl2pPr>
      <a:lvl3pPr marL="1146375" indent="-224593" algn="l" rtl="0" eaLnBrk="1" fontAlgn="base" hangingPunct="1">
        <a:spcBef>
          <a:spcPct val="20000"/>
        </a:spcBef>
        <a:spcAft>
          <a:spcPct val="0"/>
        </a:spcAft>
        <a:buFont typeface="Verdana" pitchFamily="34" charset="0"/>
        <a:buChar char="»"/>
        <a:defRPr sz="1200">
          <a:solidFill>
            <a:schemeClr val="tx1"/>
          </a:solidFill>
          <a:latin typeface="+mn-lt"/>
        </a:defRPr>
      </a:lvl3pPr>
      <a:lvl4pPr marL="1572141" indent="-224593" algn="l" rtl="0" eaLnBrk="1" fontAlgn="base" hangingPunct="1">
        <a:spcBef>
          <a:spcPct val="20000"/>
        </a:spcBef>
        <a:spcAft>
          <a:spcPct val="0"/>
        </a:spcAft>
        <a:buChar char="-"/>
        <a:defRPr sz="1000">
          <a:solidFill>
            <a:schemeClr val="tx1"/>
          </a:solidFill>
          <a:latin typeface="+mn-lt"/>
        </a:defRPr>
      </a:lvl4pPr>
      <a:lvl5pPr marL="1941798" indent="-145064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900">
          <a:solidFill>
            <a:schemeClr val="tx1"/>
          </a:solidFill>
          <a:latin typeface="+mn-lt"/>
        </a:defRPr>
      </a:lvl5pPr>
      <a:lvl6pPr marL="2391002" indent="-145064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900">
          <a:solidFill>
            <a:schemeClr val="tx1"/>
          </a:solidFill>
          <a:latin typeface="+mn-lt"/>
        </a:defRPr>
      </a:lvl6pPr>
      <a:lvl7pPr marL="2840198" indent="-145064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900">
          <a:solidFill>
            <a:schemeClr val="tx1"/>
          </a:solidFill>
          <a:latin typeface="+mn-lt"/>
        </a:defRPr>
      </a:lvl7pPr>
      <a:lvl8pPr marL="3289389" indent="-145064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900">
          <a:solidFill>
            <a:schemeClr val="tx1"/>
          </a:solidFill>
          <a:latin typeface="+mn-lt"/>
        </a:defRPr>
      </a:lvl8pPr>
      <a:lvl9pPr marL="3738584" indent="-145064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9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49186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98385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47574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796772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45960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95136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44327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593526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1" name="Rectangle 17"/>
          <p:cNvSpPr>
            <a:spLocks noChangeArrowheads="1"/>
          </p:cNvSpPr>
          <p:nvPr/>
        </p:nvSpPr>
        <p:spPr bwMode="auto">
          <a:xfrm>
            <a:off x="0" y="15"/>
            <a:ext cx="9144000" cy="773113"/>
          </a:xfrm>
          <a:prstGeom prst="rect">
            <a:avLst/>
          </a:prstGeom>
          <a:gradFill rotWithShape="1">
            <a:gsLst>
              <a:gs pos="0">
                <a:schemeClr val="tx1"/>
              </a:gs>
              <a:gs pos="100000">
                <a:schemeClr val="accent2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89773" tIns="44889" rIns="89773" bIns="44889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de-DE" sz="1800">
              <a:solidFill>
                <a:srgbClr val="000000"/>
              </a:solidFill>
              <a:latin typeface="Verdana"/>
            </a:endParaRPr>
          </a:p>
        </p:txBody>
      </p:sp>
      <p:sp>
        <p:nvSpPr>
          <p:cNvPr id="1042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1115520" y="34925"/>
            <a:ext cx="7885636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773" tIns="44889" rIns="89773" bIns="4488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WP1  -  sensor</a:t>
            </a:r>
          </a:p>
        </p:txBody>
      </p:sp>
      <p:pic>
        <p:nvPicPr>
          <p:cNvPr id="1044" name="Picture 20" descr="triangle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78887" y="6046789"/>
            <a:ext cx="1665287" cy="811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5" name="Text Box 21"/>
          <p:cNvSpPr txBox="1">
            <a:spLocks noChangeArrowheads="1"/>
          </p:cNvSpPr>
          <p:nvPr/>
        </p:nvSpPr>
        <p:spPr bwMode="auto">
          <a:xfrm>
            <a:off x="8034419" y="6627192"/>
            <a:ext cx="1109599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9773" tIns="44889" rIns="89773" bIns="44889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de-DE" sz="800" dirty="0">
                <a:solidFill>
                  <a:srgbClr val="FFFFFF"/>
                </a:solidFill>
                <a:latin typeface="Verdana"/>
              </a:rPr>
              <a:t> </a:t>
            </a:r>
            <a:r>
              <a:rPr lang="de-DE" sz="900" dirty="0" smtClean="0">
                <a:solidFill>
                  <a:srgbClr val="FFFFFF"/>
                </a:solidFill>
                <a:latin typeface="Verdana"/>
              </a:rPr>
              <a:t>IEEE NSS 2014</a:t>
            </a:r>
            <a:endParaRPr lang="de-DE" sz="900" dirty="0">
              <a:solidFill>
                <a:srgbClr val="FFFFFF"/>
              </a:solidFill>
              <a:latin typeface="Verdana"/>
            </a:endParaRPr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8643967" y="6429399"/>
            <a:ext cx="500034" cy="214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9773" tIns="44889" rIns="89773" bIns="44889"/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fld id="{74537E6C-9FF6-484B-BD4A-3F952038F75F}" type="slidenum">
              <a:rPr lang="de-DE" sz="900">
                <a:solidFill>
                  <a:srgbClr val="FFFFFF"/>
                </a:solidFill>
                <a:latin typeface="Microsoft Sans Serif" pitchFamily="34" charset="0"/>
              </a:rPr>
              <a:pPr algn="r" fontAlgn="auto">
                <a:spcBef>
                  <a:spcPts val="0"/>
                </a:spcBef>
                <a:spcAft>
                  <a:spcPts val="0"/>
                </a:spcAft>
              </a:pPr>
              <a:t>‹N›</a:t>
            </a:fld>
            <a:endParaRPr lang="de-DE" sz="800" dirty="0">
              <a:solidFill>
                <a:srgbClr val="FFFFFF"/>
              </a:solidFill>
              <a:latin typeface="Microsoft Sans Serif" pitchFamily="34" charset="0"/>
            </a:endParaRPr>
          </a:p>
        </p:txBody>
      </p:sp>
      <p:pic>
        <p:nvPicPr>
          <p:cNvPr id="9" name="Picture 17" descr="logo_5.tif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1" y="-1270"/>
            <a:ext cx="1029623" cy="774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3039161"/>
      </p:ext>
    </p:extLst>
  </p:cSld>
  <p:clrMap bg1="lt1" tx1="dk1" bg2="lt2" tx2="dk2" accent1="accent1" accent2="accent2" accent3="accent3" accent4="accent4" accent5="accent5" accent6="accent6" hlink="hlink" folHlink="folHlink"/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Verdana" pitchFamily="34" charset="0"/>
        </a:defRPr>
      </a:lvl5pPr>
      <a:lvl6pPr marL="449186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Verdana" pitchFamily="34" charset="0"/>
        </a:defRPr>
      </a:lvl6pPr>
      <a:lvl7pPr marL="898385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Verdana" pitchFamily="34" charset="0"/>
        </a:defRPr>
      </a:lvl7pPr>
      <a:lvl8pPr marL="1347574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Verdana" pitchFamily="34" charset="0"/>
        </a:defRPr>
      </a:lvl8pPr>
      <a:lvl9pPr marL="1796772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Verdana" pitchFamily="34" charset="0"/>
        </a:defRPr>
      </a:lvl9pPr>
    </p:titleStyle>
    <p:bodyStyle>
      <a:lvl1pPr marL="352487" indent="-352487" algn="l" rtl="0" eaLnBrk="1" fontAlgn="base" hangingPunct="1">
        <a:spcBef>
          <a:spcPct val="20000"/>
        </a:spcBef>
        <a:spcAft>
          <a:spcPct val="0"/>
        </a:spcAft>
        <a:buBlip>
          <a:blip r:embed="rId4"/>
        </a:buBlip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745531" indent="-216795" algn="l" rtl="0" eaLnBrk="1" fontAlgn="base" hangingPunct="1">
        <a:spcBef>
          <a:spcPct val="20000"/>
        </a:spcBef>
        <a:spcAft>
          <a:spcPct val="0"/>
        </a:spcAft>
        <a:buFont typeface="Verdana" pitchFamily="34" charset="0"/>
        <a:buChar char="●"/>
        <a:defRPr sz="1400">
          <a:solidFill>
            <a:schemeClr val="tx1"/>
          </a:solidFill>
          <a:latin typeface="+mn-lt"/>
        </a:defRPr>
      </a:lvl2pPr>
      <a:lvl3pPr marL="1146375" indent="-224593" algn="l" rtl="0" eaLnBrk="1" fontAlgn="base" hangingPunct="1">
        <a:spcBef>
          <a:spcPct val="20000"/>
        </a:spcBef>
        <a:spcAft>
          <a:spcPct val="0"/>
        </a:spcAft>
        <a:buFont typeface="Verdana" pitchFamily="34" charset="0"/>
        <a:buChar char="»"/>
        <a:defRPr sz="1200">
          <a:solidFill>
            <a:schemeClr val="tx1"/>
          </a:solidFill>
          <a:latin typeface="+mn-lt"/>
        </a:defRPr>
      </a:lvl3pPr>
      <a:lvl4pPr marL="1572141" indent="-224593" algn="l" rtl="0" eaLnBrk="1" fontAlgn="base" hangingPunct="1">
        <a:spcBef>
          <a:spcPct val="20000"/>
        </a:spcBef>
        <a:spcAft>
          <a:spcPct val="0"/>
        </a:spcAft>
        <a:buChar char="-"/>
        <a:defRPr sz="1000">
          <a:solidFill>
            <a:schemeClr val="tx1"/>
          </a:solidFill>
          <a:latin typeface="+mn-lt"/>
        </a:defRPr>
      </a:lvl4pPr>
      <a:lvl5pPr marL="1941798" indent="-145064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900">
          <a:solidFill>
            <a:schemeClr val="tx1"/>
          </a:solidFill>
          <a:latin typeface="+mn-lt"/>
        </a:defRPr>
      </a:lvl5pPr>
      <a:lvl6pPr marL="2391002" indent="-145064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900">
          <a:solidFill>
            <a:schemeClr val="tx1"/>
          </a:solidFill>
          <a:latin typeface="+mn-lt"/>
        </a:defRPr>
      </a:lvl6pPr>
      <a:lvl7pPr marL="2840198" indent="-145064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900">
          <a:solidFill>
            <a:schemeClr val="tx1"/>
          </a:solidFill>
          <a:latin typeface="+mn-lt"/>
        </a:defRPr>
      </a:lvl7pPr>
      <a:lvl8pPr marL="3289389" indent="-145064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900">
          <a:solidFill>
            <a:schemeClr val="tx1"/>
          </a:solidFill>
          <a:latin typeface="+mn-lt"/>
        </a:defRPr>
      </a:lvl8pPr>
      <a:lvl9pPr marL="3738584" indent="-145064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9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49186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98385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47574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796772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45960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95136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44327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593526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744538"/>
          </a:xfrm>
          <a:prstGeom prst="rect">
            <a:avLst/>
          </a:prstGeom>
          <a:solidFill>
            <a:srgbClr val="00A6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9744" tIns="44875" rIns="89744" bIns="44875" anchor="ctr"/>
          <a:lstStyle>
            <a:lvl1pPr>
              <a:defRPr>
                <a:solidFill>
                  <a:schemeClr val="bg1"/>
                </a:solidFill>
                <a:latin typeface="Arial" pitchFamily="34" charset="0"/>
                <a:ea typeface="DejaVu LGC Sans"/>
                <a:cs typeface="DejaVu LGC Sans"/>
              </a:defRPr>
            </a:lvl1pPr>
            <a:lvl2pPr>
              <a:defRPr>
                <a:solidFill>
                  <a:schemeClr val="bg1"/>
                </a:solidFill>
                <a:latin typeface="Arial" pitchFamily="34" charset="0"/>
                <a:ea typeface="DejaVu LGC Sans"/>
                <a:cs typeface="DejaVu LGC Sans"/>
              </a:defRPr>
            </a:lvl2pPr>
            <a:lvl3pPr>
              <a:defRPr>
                <a:solidFill>
                  <a:schemeClr val="bg1"/>
                </a:solidFill>
                <a:latin typeface="Arial" pitchFamily="34" charset="0"/>
                <a:ea typeface="DejaVu LGC Sans"/>
                <a:cs typeface="DejaVu LGC Sans"/>
              </a:defRPr>
            </a:lvl3pPr>
            <a:lvl4pPr>
              <a:defRPr>
                <a:solidFill>
                  <a:schemeClr val="bg1"/>
                </a:solidFill>
                <a:latin typeface="Arial" pitchFamily="34" charset="0"/>
                <a:ea typeface="DejaVu LGC Sans"/>
                <a:cs typeface="DejaVu LGC Sans"/>
              </a:defRPr>
            </a:lvl4pPr>
            <a:lvl5pPr>
              <a:defRPr>
                <a:solidFill>
                  <a:schemeClr val="bg1"/>
                </a:solidFill>
                <a:latin typeface="Arial" pitchFamily="34" charset="0"/>
                <a:ea typeface="DejaVu LGC Sans"/>
                <a:cs typeface="DejaVu LGC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bg1"/>
                </a:solidFill>
                <a:latin typeface="Arial" pitchFamily="34" charset="0"/>
                <a:ea typeface="DejaVu LGC Sans"/>
                <a:cs typeface="DejaVu LGC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bg1"/>
                </a:solidFill>
                <a:latin typeface="Arial" pitchFamily="34" charset="0"/>
                <a:ea typeface="DejaVu LGC Sans"/>
                <a:cs typeface="DejaVu LGC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bg1"/>
                </a:solidFill>
                <a:latin typeface="Arial" pitchFamily="34" charset="0"/>
                <a:ea typeface="DejaVu LGC Sans"/>
                <a:cs typeface="DejaVu LGC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bg1"/>
                </a:solidFill>
                <a:latin typeface="Arial" pitchFamily="34" charset="0"/>
                <a:ea typeface="DejaVu LGC Sans"/>
                <a:cs typeface="DejaVu LGC Sans"/>
              </a:defRPr>
            </a:lvl9pPr>
          </a:lstStyle>
          <a:p>
            <a:pPr eaLnBrk="0" hangingPunct="0"/>
            <a:endParaRPr lang="en-US" altLang="de-DE" sz="1600">
              <a:solidFill>
                <a:srgbClr val="000000"/>
              </a:solidFill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2743" y="978069"/>
            <a:ext cx="8520113" cy="5046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744" tIns="44875" rIns="89744" bIns="4487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de-DE" dirty="0" err="1" smtClean="0"/>
              <a:t>Textmasterformate</a:t>
            </a:r>
            <a:r>
              <a:rPr lang="en-GB" altLang="de-DE" dirty="0" smtClean="0"/>
              <a:t> </a:t>
            </a:r>
            <a:r>
              <a:rPr lang="en-GB" altLang="de-DE" dirty="0" err="1" smtClean="0"/>
              <a:t>durch</a:t>
            </a:r>
            <a:r>
              <a:rPr lang="en-GB" altLang="de-DE" dirty="0" smtClean="0"/>
              <a:t> </a:t>
            </a:r>
            <a:r>
              <a:rPr lang="en-GB" altLang="de-DE" dirty="0" err="1" smtClean="0"/>
              <a:t>Klicken</a:t>
            </a:r>
            <a:r>
              <a:rPr lang="en-GB" altLang="de-DE" dirty="0" smtClean="0"/>
              <a:t> </a:t>
            </a:r>
            <a:r>
              <a:rPr lang="en-GB" altLang="de-DE" dirty="0" err="1" smtClean="0"/>
              <a:t>bearbeiten</a:t>
            </a:r>
            <a:endParaRPr lang="en-GB" altLang="de-DE" dirty="0" smtClean="0"/>
          </a:p>
          <a:p>
            <a:pPr lvl="1"/>
            <a:r>
              <a:rPr lang="en-GB" altLang="de-DE" dirty="0" err="1" smtClean="0"/>
              <a:t>Zweite</a:t>
            </a:r>
            <a:r>
              <a:rPr lang="en-GB" altLang="de-DE" dirty="0" smtClean="0"/>
              <a:t> </a:t>
            </a:r>
            <a:r>
              <a:rPr lang="en-GB" altLang="de-DE" dirty="0" err="1" smtClean="0"/>
              <a:t>Ebene</a:t>
            </a:r>
            <a:endParaRPr lang="en-GB" altLang="de-DE" dirty="0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292269" y="103188"/>
            <a:ext cx="8520113" cy="544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744" tIns="44875" rIns="89744" bIns="4487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de-DE" smtClean="0"/>
              <a:t>Titelmasterformat durch Klicken bearbeiten</a:t>
            </a: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2915816" y="6464305"/>
            <a:ext cx="5010150" cy="319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9744" tIns="44875" rIns="0" bIns="44875" anchor="ctr"/>
          <a:lstStyle>
            <a:lvl1pPr>
              <a:defRPr>
                <a:solidFill>
                  <a:schemeClr val="bg1"/>
                </a:solidFill>
                <a:latin typeface="Arial" pitchFamily="34" charset="0"/>
                <a:ea typeface="DejaVu LGC Sans"/>
                <a:cs typeface="DejaVu LGC Sans"/>
              </a:defRPr>
            </a:lvl1pPr>
            <a:lvl2pPr>
              <a:defRPr>
                <a:solidFill>
                  <a:schemeClr val="bg1"/>
                </a:solidFill>
                <a:latin typeface="Arial" pitchFamily="34" charset="0"/>
                <a:ea typeface="DejaVu LGC Sans"/>
                <a:cs typeface="DejaVu LGC Sans"/>
              </a:defRPr>
            </a:lvl2pPr>
            <a:lvl3pPr>
              <a:defRPr>
                <a:solidFill>
                  <a:schemeClr val="bg1"/>
                </a:solidFill>
                <a:latin typeface="Arial" pitchFamily="34" charset="0"/>
                <a:ea typeface="DejaVu LGC Sans"/>
                <a:cs typeface="DejaVu LGC Sans"/>
              </a:defRPr>
            </a:lvl3pPr>
            <a:lvl4pPr>
              <a:defRPr>
                <a:solidFill>
                  <a:schemeClr val="bg1"/>
                </a:solidFill>
                <a:latin typeface="Arial" pitchFamily="34" charset="0"/>
                <a:ea typeface="DejaVu LGC Sans"/>
                <a:cs typeface="DejaVu LGC Sans"/>
              </a:defRPr>
            </a:lvl4pPr>
            <a:lvl5pPr>
              <a:defRPr>
                <a:solidFill>
                  <a:schemeClr val="bg1"/>
                </a:solidFill>
                <a:latin typeface="Arial" pitchFamily="34" charset="0"/>
                <a:ea typeface="DejaVu LGC Sans"/>
                <a:cs typeface="DejaVu LGC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bg1"/>
                </a:solidFill>
                <a:latin typeface="Arial" pitchFamily="34" charset="0"/>
                <a:ea typeface="DejaVu LGC Sans"/>
                <a:cs typeface="DejaVu LGC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bg1"/>
                </a:solidFill>
                <a:latin typeface="Arial" pitchFamily="34" charset="0"/>
                <a:ea typeface="DejaVu LGC Sans"/>
                <a:cs typeface="DejaVu LGC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bg1"/>
                </a:solidFill>
                <a:latin typeface="Arial" pitchFamily="34" charset="0"/>
                <a:ea typeface="DejaVu LGC Sans"/>
                <a:cs typeface="DejaVu LGC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bg1"/>
                </a:solidFill>
                <a:latin typeface="Arial" pitchFamily="34" charset="0"/>
                <a:ea typeface="DejaVu LGC Sans"/>
                <a:cs typeface="DejaVu LGC Sans"/>
              </a:defRPr>
            </a:lvl9pPr>
          </a:lstStyle>
          <a:p>
            <a:pPr algn="r"/>
            <a:endParaRPr lang="en-GB" altLang="de-DE" sz="900" b="1" dirty="0">
              <a:solidFill>
                <a:srgbClr val="808080"/>
              </a:solidFill>
            </a:endParaRPr>
          </a:p>
        </p:txBody>
      </p:sp>
      <p:pic>
        <p:nvPicPr>
          <p:cNvPr id="1030" name="Picture 10" descr="DESY-Logo-cyan-RGB_g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424" t="-7854" r="-18587" b="-12566"/>
          <a:stretch>
            <a:fillRect/>
          </a:stretch>
        </p:blipFill>
        <p:spPr bwMode="auto">
          <a:xfrm>
            <a:off x="8259936" y="6099175"/>
            <a:ext cx="776287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5" descr="C:\Users\graafsma\Desktop\PERCIVAL-THE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4467" y="-9352"/>
            <a:ext cx="1379537" cy="754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16007193"/>
      </p:ext>
    </p:extLst>
  </p:cSld>
  <p:clrMap bg1="lt1" tx1="dk1" bg2="lt2" tx2="dk2" accent1="accent1" accent2="accent2" accent3="accent3" accent4="accent4" accent5="accent5" accent6="accent6" hlink="hlink" folHlink="folHlink"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5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500" b="1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500" b="1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500" b="1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500" b="1">
          <a:solidFill>
            <a:schemeClr val="bg1"/>
          </a:solidFill>
          <a:latin typeface="Arial" charset="0"/>
        </a:defRPr>
      </a:lvl5pPr>
      <a:lvl6pPr marL="449020" algn="l" rtl="0" fontAlgn="base">
        <a:spcBef>
          <a:spcPct val="0"/>
        </a:spcBef>
        <a:spcAft>
          <a:spcPct val="0"/>
        </a:spcAft>
        <a:defRPr sz="2500" b="1">
          <a:solidFill>
            <a:schemeClr val="bg1"/>
          </a:solidFill>
          <a:latin typeface="Arial" charset="0"/>
        </a:defRPr>
      </a:lvl6pPr>
      <a:lvl7pPr marL="898058" algn="l" rtl="0" fontAlgn="base">
        <a:spcBef>
          <a:spcPct val="0"/>
        </a:spcBef>
        <a:spcAft>
          <a:spcPct val="0"/>
        </a:spcAft>
        <a:defRPr sz="2500" b="1">
          <a:solidFill>
            <a:schemeClr val="bg1"/>
          </a:solidFill>
          <a:latin typeface="Arial" charset="0"/>
        </a:defRPr>
      </a:lvl7pPr>
      <a:lvl8pPr marL="1347087" algn="l" rtl="0" fontAlgn="base">
        <a:spcBef>
          <a:spcPct val="0"/>
        </a:spcBef>
        <a:spcAft>
          <a:spcPct val="0"/>
        </a:spcAft>
        <a:defRPr sz="2500" b="1">
          <a:solidFill>
            <a:schemeClr val="bg1"/>
          </a:solidFill>
          <a:latin typeface="Arial" charset="0"/>
        </a:defRPr>
      </a:lvl8pPr>
      <a:lvl9pPr marL="1796134" algn="l" rtl="0" fontAlgn="base">
        <a:spcBef>
          <a:spcPct val="0"/>
        </a:spcBef>
        <a:spcAft>
          <a:spcPct val="0"/>
        </a:spcAft>
        <a:defRPr sz="2500" b="1">
          <a:solidFill>
            <a:schemeClr val="bg1"/>
          </a:solidFill>
          <a:latin typeface="Arial" charset="0"/>
        </a:defRPr>
      </a:lvl9pPr>
    </p:titleStyle>
    <p:bodyStyle>
      <a:lvl1pPr marL="258906" indent="-258906" algn="l" rtl="0" eaLnBrk="0" fontAlgn="base" hangingPunct="0">
        <a:spcBef>
          <a:spcPct val="0"/>
        </a:spcBef>
        <a:spcAft>
          <a:spcPct val="50000"/>
        </a:spcAft>
        <a:buClr>
          <a:srgbClr val="F28E00"/>
        </a:buClr>
        <a:buFont typeface="Arial Black" pitchFamily="34" charset="0"/>
        <a:buChar char="&gt;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616079" indent="-179345" algn="l" rtl="0" eaLnBrk="0" fontAlgn="base" hangingPunct="0">
        <a:spcBef>
          <a:spcPct val="0"/>
        </a:spcBef>
        <a:spcAft>
          <a:spcPct val="50000"/>
        </a:spcAft>
        <a:buClr>
          <a:schemeClr val="bg2"/>
        </a:buClr>
        <a:buFont typeface="Wingdings" pitchFamily="2" charset="2"/>
        <a:buChar char="§"/>
        <a:defRPr sz="1800">
          <a:solidFill>
            <a:schemeClr val="tx1"/>
          </a:solidFill>
          <a:latin typeface="+mn-lt"/>
        </a:defRPr>
      </a:lvl2pPr>
      <a:lvl3pPr marL="1213443" indent="-223039" algn="l" rtl="0" eaLnBrk="0" fontAlgn="base" hangingPunct="0">
        <a:spcBef>
          <a:spcPct val="0"/>
        </a:spcBef>
        <a:spcAft>
          <a:spcPct val="0"/>
        </a:spcAft>
        <a:buClr>
          <a:srgbClr val="FF9900"/>
        </a:buClr>
        <a:buFont typeface="Arial Black" pitchFamily="34" charset="0"/>
        <a:defRPr sz="1200">
          <a:solidFill>
            <a:schemeClr val="tx1"/>
          </a:solidFill>
          <a:latin typeface="+mn-lt"/>
        </a:defRPr>
      </a:lvl3pPr>
      <a:lvl4pPr marL="1614282" indent="-223039" algn="l" rtl="0" eaLnBrk="0" fontAlgn="base" hangingPunct="0">
        <a:spcBef>
          <a:spcPct val="0"/>
        </a:spcBef>
        <a:spcAft>
          <a:spcPct val="0"/>
        </a:spcAft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4pPr>
      <a:lvl5pPr marL="2019800" indent="-223039" algn="l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5pPr>
      <a:lvl6pPr marL="2469667" indent="-22451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6pPr>
      <a:lvl7pPr marL="2918705" indent="-22451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7pPr>
      <a:lvl8pPr marL="3367722" indent="-22451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8pPr>
      <a:lvl9pPr marL="3816756" indent="-22451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89805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49020" algn="l" defTabSz="89805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98058" algn="l" defTabSz="89805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47087" algn="l" defTabSz="89805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796134" algn="l" defTabSz="89805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45153" algn="l" defTabSz="89805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94176" algn="l" defTabSz="89805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43199" algn="l" defTabSz="89805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592239" algn="l" defTabSz="89805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1"/>
          <p:cNvPicPr>
            <a:picLocks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17" y="6588333"/>
            <a:ext cx="1249363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14" descr="num_diap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77190" y="3"/>
            <a:ext cx="2670175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90602" y="152400"/>
            <a:ext cx="5638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773" tIns="44889" rIns="89773" bIns="4488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dirty="0" smtClean="0"/>
              <a:t>Fare clic per modificare lo stile del titolo</a:t>
            </a:r>
          </a:p>
        </p:txBody>
      </p:sp>
      <p:pic>
        <p:nvPicPr>
          <p:cNvPr id="3077" name="Picture 15" descr="powerpoint1_sec"/>
          <p:cNvPicPr>
            <a:picLocks noChangeArrowheads="1"/>
          </p:cNvPicPr>
          <p:nvPr userDrawn="1"/>
        </p:nvPicPr>
        <p:blipFill>
          <a:blip r:embed="rId4" cstate="print"/>
          <a:srcRect l="73123" t="9256"/>
          <a:stretch>
            <a:fillRect/>
          </a:stretch>
        </p:blipFill>
        <p:spPr bwMode="auto">
          <a:xfrm>
            <a:off x="6686550" y="6588333"/>
            <a:ext cx="245745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64" name="Text Box 20"/>
          <p:cNvSpPr txBox="1">
            <a:spLocks noChangeArrowheads="1"/>
          </p:cNvSpPr>
          <p:nvPr userDrawn="1"/>
        </p:nvSpPr>
        <p:spPr bwMode="auto">
          <a:xfrm>
            <a:off x="3446512" y="6577622"/>
            <a:ext cx="21336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9773" tIns="44889" rIns="89773" bIns="44889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it-IT" sz="1400" dirty="0">
                <a:solidFill>
                  <a:srgbClr val="0070C0"/>
                </a:solidFill>
                <a:latin typeface="Times New Roman" charset="0"/>
                <a:ea typeface="ＭＳ Ｐゴシック" charset="-128"/>
                <a:cs typeface="Times New Roman" charset="0"/>
              </a:rPr>
              <a:t>Riccardo Quaglia</a:t>
            </a:r>
          </a:p>
        </p:txBody>
      </p:sp>
      <p:sp>
        <p:nvSpPr>
          <p:cNvPr id="6165" name="Text Box 21"/>
          <p:cNvSpPr txBox="1">
            <a:spLocks noChangeArrowheads="1"/>
          </p:cNvSpPr>
          <p:nvPr userDrawn="1"/>
        </p:nvSpPr>
        <p:spPr bwMode="auto">
          <a:xfrm>
            <a:off x="152401" y="6577622"/>
            <a:ext cx="305144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9773" tIns="44889" rIns="89773" bIns="44889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it-IT" sz="1400" dirty="0" smtClean="0">
                <a:solidFill>
                  <a:srgbClr val="0070C0"/>
                </a:solidFill>
                <a:latin typeface="Times New Roman" charset="0"/>
                <a:ea typeface="ＭＳ Ｐゴシック" charset="-128"/>
                <a:cs typeface="Times New Roman" charset="0"/>
              </a:rPr>
              <a:t>Trieste,  IWORID 2014  25-06-2014</a:t>
            </a:r>
            <a:endParaRPr lang="it-IT" sz="1400" dirty="0">
              <a:solidFill>
                <a:srgbClr val="0070C0"/>
              </a:solidFill>
              <a:latin typeface="Times New Roman" charset="0"/>
              <a:ea typeface="ＭＳ Ｐゴシック" charset="-128"/>
              <a:cs typeface="Times New Roman" charset="0"/>
            </a:endParaRPr>
          </a:p>
        </p:txBody>
      </p:sp>
      <p:sp>
        <p:nvSpPr>
          <p:cNvPr id="6169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29400" y="76204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773" tIns="44889" rIns="89773" bIns="44889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SzTx/>
              <a:buFontTx/>
              <a:buNone/>
              <a:defRPr sz="2400">
                <a:solidFill>
                  <a:srgbClr val="0070C0"/>
                </a:solidFill>
                <a:latin typeface="Times New Roman" pitchFamily="18" charset="0"/>
                <a:ea typeface="ＭＳ Ｐゴシック" charset="-128"/>
                <a:cs typeface="Times New Roman" pitchFamily="18" charset="0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fld id="{EF172086-AB64-420A-92B1-9E260C958E87}" type="slidenum">
              <a:rPr lang="it-IT" smtClean="0"/>
              <a:pPr fontAlgn="auto">
                <a:spcAft>
                  <a:spcPts val="0"/>
                </a:spcAft>
                <a:defRPr/>
              </a:pPr>
              <a:t>‹N›</a:t>
            </a:fld>
            <a:endParaRPr lang="it-IT" smtClean="0"/>
          </a:p>
          <a:p>
            <a:pPr fontAlgn="auto"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6167" name="Line 23"/>
          <p:cNvSpPr>
            <a:spLocks noChangeShapeType="1"/>
          </p:cNvSpPr>
          <p:nvPr userDrawn="1"/>
        </p:nvSpPr>
        <p:spPr bwMode="auto">
          <a:xfrm flipH="1">
            <a:off x="0" y="6588125"/>
            <a:ext cx="9144000" cy="0"/>
          </a:xfrm>
          <a:prstGeom prst="line">
            <a:avLst/>
          </a:prstGeom>
          <a:noFill/>
          <a:ln w="19050">
            <a:solidFill>
              <a:srgbClr val="003F6E"/>
            </a:solidFill>
            <a:round/>
            <a:headEnd/>
            <a:tailEnd/>
          </a:ln>
        </p:spPr>
        <p:txBody>
          <a:bodyPr lIns="89773" tIns="44889" rIns="89773" bIns="44889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180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082" name="Immagine 9" descr="logo_poli.jpg"/>
          <p:cNvPicPr>
            <a:picLocks noChangeAspect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461" y="71439"/>
            <a:ext cx="852487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003F6E"/>
          </a:solidFill>
          <a:latin typeface="Times New Roman"/>
          <a:ea typeface="ＭＳ Ｐゴシック" charset="-128"/>
          <a:cs typeface="Times New Roman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003F6E"/>
          </a:solidFill>
          <a:latin typeface="Times New Roman" charset="0"/>
          <a:ea typeface="ＭＳ Ｐゴシック" charset="-128"/>
          <a:cs typeface="Times New Roman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003F6E"/>
          </a:solidFill>
          <a:latin typeface="Times New Roman" charset="0"/>
          <a:ea typeface="ＭＳ Ｐゴシック" charset="-128"/>
          <a:cs typeface="Times New Roman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003F6E"/>
          </a:solidFill>
          <a:latin typeface="Times New Roman" charset="0"/>
          <a:ea typeface="ＭＳ Ｐゴシック" charset="-128"/>
          <a:cs typeface="Times New Roman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003F6E"/>
          </a:solidFill>
          <a:latin typeface="Times New Roman" charset="0"/>
          <a:ea typeface="ＭＳ Ｐゴシック" charset="-128"/>
          <a:cs typeface="Times New Roman" charset="0"/>
        </a:defRPr>
      </a:lvl5pPr>
      <a:lvl6pPr marL="449186" algn="l" rtl="0" fontAlgn="base">
        <a:spcBef>
          <a:spcPct val="0"/>
        </a:spcBef>
        <a:spcAft>
          <a:spcPct val="0"/>
        </a:spcAft>
        <a:defRPr sz="3400" b="1">
          <a:solidFill>
            <a:srgbClr val="003F6E"/>
          </a:solidFill>
          <a:latin typeface="Arial Rounded MT Bold" pitchFamily="34" charset="0"/>
        </a:defRPr>
      </a:lvl6pPr>
      <a:lvl7pPr marL="898385" algn="l" rtl="0" fontAlgn="base">
        <a:spcBef>
          <a:spcPct val="0"/>
        </a:spcBef>
        <a:spcAft>
          <a:spcPct val="0"/>
        </a:spcAft>
        <a:defRPr sz="3400" b="1">
          <a:solidFill>
            <a:srgbClr val="003F6E"/>
          </a:solidFill>
          <a:latin typeface="Arial Rounded MT Bold" pitchFamily="34" charset="0"/>
        </a:defRPr>
      </a:lvl7pPr>
      <a:lvl8pPr marL="1347574" algn="l" rtl="0" fontAlgn="base">
        <a:spcBef>
          <a:spcPct val="0"/>
        </a:spcBef>
        <a:spcAft>
          <a:spcPct val="0"/>
        </a:spcAft>
        <a:defRPr sz="3400" b="1">
          <a:solidFill>
            <a:srgbClr val="003F6E"/>
          </a:solidFill>
          <a:latin typeface="Arial Rounded MT Bold" pitchFamily="34" charset="0"/>
        </a:defRPr>
      </a:lvl8pPr>
      <a:lvl9pPr marL="1796772" algn="l" rtl="0" fontAlgn="base">
        <a:spcBef>
          <a:spcPct val="0"/>
        </a:spcBef>
        <a:spcAft>
          <a:spcPct val="0"/>
        </a:spcAft>
        <a:defRPr sz="3400" b="1">
          <a:solidFill>
            <a:srgbClr val="003F6E"/>
          </a:solidFill>
          <a:latin typeface="Arial Rounded MT Bold" pitchFamily="34" charset="0"/>
        </a:defRPr>
      </a:lvl9pPr>
    </p:titleStyle>
    <p:bodyStyle>
      <a:lvl1pPr marL="336894" indent="-336894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29932" indent="-280753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22993" indent="-224593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572141" indent="-224593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21356" indent="-224593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470548" indent="-224593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19751" indent="-224593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368935" indent="-224593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18116" indent="-224593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49186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98385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47574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796772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45960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95136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44327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593526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7"/>
          <p:cNvSpPr>
            <a:spLocks noChangeArrowheads="1"/>
          </p:cNvSpPr>
          <p:nvPr userDrawn="1"/>
        </p:nvSpPr>
        <p:spPr bwMode="auto">
          <a:xfrm>
            <a:off x="1060402" y="46"/>
            <a:ext cx="7276779" cy="773113"/>
          </a:xfrm>
          <a:prstGeom prst="rect">
            <a:avLst/>
          </a:prstGeom>
          <a:solidFill>
            <a:schemeClr val="accent6">
              <a:lumMod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89773" tIns="44889" rIns="89773" bIns="44889" anchor="ctr"/>
          <a:lstStyle/>
          <a:p>
            <a:pPr algn="ctr">
              <a:defRPr/>
            </a:pPr>
            <a:endParaRPr lang="en-US" sz="1400">
              <a:solidFill>
                <a:prstClr val="black"/>
              </a:solidFill>
              <a:latin typeface="Verdana" pitchFamily="34" charset="0"/>
            </a:endParaRPr>
          </a:p>
        </p:txBody>
      </p:sp>
      <p:sp>
        <p:nvSpPr>
          <p:cNvPr id="10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1106954" y="34925"/>
            <a:ext cx="4833257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773" tIns="44889" rIns="89773" bIns="44889" numCol="1" anchor="ctr" anchorCtr="0" compatLnSpc="1">
            <a:prstTxWarp prst="textNoShape">
              <a:avLst/>
            </a:prstTxWarp>
          </a:bodyPr>
          <a:lstStyle/>
          <a:p>
            <a:pPr lvl="0"/>
            <a:endParaRPr lang="de-DE" dirty="0" smtClean="0"/>
          </a:p>
        </p:txBody>
      </p:sp>
      <p:sp>
        <p:nvSpPr>
          <p:cNvPr id="12" name="Rectangle 22"/>
          <p:cNvSpPr>
            <a:spLocks noChangeArrowheads="1"/>
          </p:cNvSpPr>
          <p:nvPr userDrawn="1"/>
        </p:nvSpPr>
        <p:spPr bwMode="auto">
          <a:xfrm>
            <a:off x="8617759" y="6381410"/>
            <a:ext cx="57608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9773" tIns="44889" rIns="89773" bIns="44889"/>
          <a:lstStyle/>
          <a:p>
            <a:pPr algn="r">
              <a:defRPr/>
            </a:pPr>
            <a:fld id="{E3FF6B95-4E99-4A4E-BF11-317FFDE8C7D0}" type="slidenum">
              <a:rPr lang="de-DE" sz="800" b="1">
                <a:solidFill>
                  <a:prstClr val="white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pPr algn="r">
                <a:defRPr/>
              </a:pPr>
              <a:t>‹N›</a:t>
            </a:fld>
            <a:endParaRPr lang="de-DE" sz="800" b="1" dirty="0">
              <a:solidFill>
                <a:prstClr val="white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pSp>
        <p:nvGrpSpPr>
          <p:cNvPr id="2" name="Gruppieren 18"/>
          <p:cNvGrpSpPr/>
          <p:nvPr userDrawn="1"/>
        </p:nvGrpSpPr>
        <p:grpSpPr>
          <a:xfrm>
            <a:off x="8358197" y="-2618"/>
            <a:ext cx="784800" cy="784800"/>
            <a:chOff x="8337237" y="-2621"/>
            <a:chExt cx="784800" cy="784800"/>
          </a:xfrm>
        </p:grpSpPr>
        <p:sp>
          <p:nvSpPr>
            <p:cNvPr id="20" name="Rechteck 19"/>
            <p:cNvSpPr/>
            <p:nvPr userDrawn="1"/>
          </p:nvSpPr>
          <p:spPr bwMode="auto">
            <a:xfrm>
              <a:off x="8337237" y="-2621"/>
              <a:ext cx="784800" cy="784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de-DE" sz="1400" smtClean="0">
                <a:solidFill>
                  <a:prstClr val="black"/>
                </a:solidFill>
                <a:latin typeface="Verdana" pitchFamily="34" charset="0"/>
              </a:endParaRPr>
            </a:p>
          </p:txBody>
        </p:sp>
        <p:pic>
          <p:nvPicPr>
            <p:cNvPr id="21" name="Picture 83" descr="logo-XFEL_rgb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348626" y="8768"/>
              <a:ext cx="762023" cy="762023"/>
            </a:xfrm>
            <a:prstGeom prst="rect">
              <a:avLst/>
            </a:prstGeom>
            <a:noFill/>
          </p:spPr>
        </p:pic>
      </p:grpSp>
      <p:pic>
        <p:nvPicPr>
          <p:cNvPr id="19" name="Picture 18" descr="logo_5.tif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0" y="0"/>
            <a:ext cx="1029623" cy="77390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timing>
    <p:tnLst>
      <p:par>
        <p:cTn id="1" dur="indefinite" restart="never" nodeType="tmRoot"/>
      </p:par>
    </p:tnLst>
  </p:timing>
  <p:txStyles>
    <p:titleStyle>
      <a:lvl1pPr algn="l" defTabSz="898385" rtl="0" eaLnBrk="1" latinLnBrk="0" hangingPunct="1">
        <a:spcBef>
          <a:spcPct val="0"/>
        </a:spcBef>
        <a:buNone/>
        <a:defRPr sz="2400" kern="1200">
          <a:solidFill>
            <a:schemeClr val="bg1"/>
          </a:solidFill>
          <a:latin typeface="Verdana" pitchFamily="34" charset="0"/>
          <a:ea typeface="Verdana" pitchFamily="34" charset="0"/>
          <a:cs typeface="Verdana" pitchFamily="34" charset="0"/>
        </a:defRPr>
      </a:lvl1pPr>
    </p:titleStyle>
    <p:bodyStyle>
      <a:lvl1pPr marL="336894" indent="-336894" algn="l" defTabSz="898385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29932" indent="-280753" algn="l" defTabSz="898385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22993" indent="-224593" algn="l" defTabSz="898385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72141" indent="-224593" algn="l" defTabSz="898385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21356" indent="-224593" algn="l" defTabSz="898385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470548" indent="-224593" algn="l" defTabSz="89838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19751" indent="-224593" algn="l" defTabSz="89838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368935" indent="-224593" algn="l" defTabSz="89838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18116" indent="-224593" algn="l" defTabSz="89838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49186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98385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47574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796772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45960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95136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44327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593526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7"/>
          <p:cNvSpPr>
            <a:spLocks noChangeArrowheads="1"/>
          </p:cNvSpPr>
          <p:nvPr userDrawn="1"/>
        </p:nvSpPr>
        <p:spPr bwMode="auto">
          <a:xfrm>
            <a:off x="1060402" y="46"/>
            <a:ext cx="7276779" cy="773113"/>
          </a:xfrm>
          <a:prstGeom prst="rect">
            <a:avLst/>
          </a:prstGeom>
          <a:solidFill>
            <a:schemeClr val="accent6">
              <a:lumMod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89773" tIns="44889" rIns="89773" bIns="44889" anchor="ctr"/>
          <a:lstStyle/>
          <a:p>
            <a:pPr algn="ctr">
              <a:defRPr/>
            </a:pPr>
            <a:endParaRPr lang="en-US" sz="1400">
              <a:solidFill>
                <a:prstClr val="black"/>
              </a:solidFill>
              <a:latin typeface="Verdana" pitchFamily="34" charset="0"/>
            </a:endParaRPr>
          </a:p>
        </p:txBody>
      </p:sp>
      <p:sp>
        <p:nvSpPr>
          <p:cNvPr id="10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1106954" y="34925"/>
            <a:ext cx="4833257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773" tIns="44889" rIns="89773" bIns="44889" numCol="1" anchor="ctr" anchorCtr="0" compatLnSpc="1">
            <a:prstTxWarp prst="textNoShape">
              <a:avLst/>
            </a:prstTxWarp>
          </a:bodyPr>
          <a:lstStyle/>
          <a:p>
            <a:pPr lvl="0"/>
            <a:endParaRPr lang="de-DE" dirty="0" smtClean="0"/>
          </a:p>
        </p:txBody>
      </p:sp>
      <p:pic>
        <p:nvPicPr>
          <p:cNvPr id="11" name="Picture 20" descr="triangle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78901" y="6046997"/>
            <a:ext cx="1665287" cy="820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22"/>
          <p:cNvSpPr>
            <a:spLocks noChangeArrowheads="1"/>
          </p:cNvSpPr>
          <p:nvPr userDrawn="1"/>
        </p:nvSpPr>
        <p:spPr bwMode="auto">
          <a:xfrm>
            <a:off x="8617759" y="6381410"/>
            <a:ext cx="57608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9773" tIns="44889" rIns="89773" bIns="44889"/>
          <a:lstStyle/>
          <a:p>
            <a:pPr algn="r">
              <a:defRPr/>
            </a:pPr>
            <a:fld id="{E3FF6B95-4E99-4A4E-BF11-317FFDE8C7D0}" type="slidenum">
              <a:rPr lang="de-DE" sz="800" b="1">
                <a:solidFill>
                  <a:prstClr val="white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pPr algn="r">
                <a:defRPr/>
              </a:pPr>
              <a:t>‹N›</a:t>
            </a:fld>
            <a:endParaRPr lang="de-DE" sz="800" b="1" dirty="0">
              <a:solidFill>
                <a:prstClr val="white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pSp>
        <p:nvGrpSpPr>
          <p:cNvPr id="2" name="Gruppieren 18"/>
          <p:cNvGrpSpPr/>
          <p:nvPr userDrawn="1"/>
        </p:nvGrpSpPr>
        <p:grpSpPr>
          <a:xfrm>
            <a:off x="8358197" y="-2618"/>
            <a:ext cx="784800" cy="784800"/>
            <a:chOff x="8337237" y="-2621"/>
            <a:chExt cx="784800" cy="784800"/>
          </a:xfrm>
        </p:grpSpPr>
        <p:sp>
          <p:nvSpPr>
            <p:cNvPr id="20" name="Rechteck 19"/>
            <p:cNvSpPr/>
            <p:nvPr userDrawn="1"/>
          </p:nvSpPr>
          <p:spPr bwMode="auto">
            <a:xfrm>
              <a:off x="8337237" y="-2621"/>
              <a:ext cx="784800" cy="784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de-DE" sz="1400" smtClean="0">
                <a:solidFill>
                  <a:prstClr val="black"/>
                </a:solidFill>
                <a:latin typeface="Verdana" pitchFamily="34" charset="0"/>
              </a:endParaRPr>
            </a:p>
          </p:txBody>
        </p:sp>
        <p:pic>
          <p:nvPicPr>
            <p:cNvPr id="21" name="Picture 83" descr="logo-XFEL_rgb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348626" y="8768"/>
              <a:ext cx="762023" cy="762023"/>
            </a:xfrm>
            <a:prstGeom prst="rect">
              <a:avLst/>
            </a:prstGeom>
            <a:noFill/>
          </p:spPr>
        </p:pic>
      </p:grpSp>
      <p:sp>
        <p:nvSpPr>
          <p:cNvPr id="23" name="Textfeld 22"/>
          <p:cNvSpPr txBox="1"/>
          <p:nvPr userDrawn="1"/>
        </p:nvSpPr>
        <p:spPr>
          <a:xfrm>
            <a:off x="8054933" y="6581043"/>
            <a:ext cx="1089070" cy="315699"/>
          </a:xfrm>
          <a:prstGeom prst="rect">
            <a:avLst/>
          </a:prstGeom>
          <a:noFill/>
        </p:spPr>
        <p:txBody>
          <a:bodyPr wrap="none" lIns="89773" tIns="44889" rIns="89773" bIns="44889" rtlCol="0">
            <a:spAutoFit/>
          </a:bodyPr>
          <a:lstStyle/>
          <a:p>
            <a:pPr algn="r"/>
            <a:r>
              <a:rPr lang="de-DE" sz="700" dirty="0" smtClean="0">
                <a:solidFill>
                  <a:prstClr val="white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M. Porro</a:t>
            </a:r>
          </a:p>
          <a:p>
            <a:pPr algn="r"/>
            <a:r>
              <a:rPr lang="de-DE" sz="700" dirty="0" smtClean="0">
                <a:solidFill>
                  <a:prstClr val="white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NSS, 10 Nov. 2014</a:t>
            </a:r>
            <a:endParaRPr lang="de-DE" sz="700" dirty="0">
              <a:solidFill>
                <a:prstClr val="white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9" name="Picture 18" descr="logo_5.tif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30" y="0"/>
            <a:ext cx="1029623" cy="77390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timing>
    <p:tnLst>
      <p:par>
        <p:cTn id="1" dur="indefinite" restart="never" nodeType="tmRoot"/>
      </p:par>
    </p:tnLst>
  </p:timing>
  <p:txStyles>
    <p:titleStyle>
      <a:lvl1pPr algn="l" defTabSz="898385" rtl="0" eaLnBrk="1" latinLnBrk="0" hangingPunct="1">
        <a:spcBef>
          <a:spcPct val="0"/>
        </a:spcBef>
        <a:buNone/>
        <a:defRPr sz="2400" kern="1200">
          <a:solidFill>
            <a:schemeClr val="bg1"/>
          </a:solidFill>
          <a:latin typeface="Verdana" pitchFamily="34" charset="0"/>
          <a:ea typeface="Verdana" pitchFamily="34" charset="0"/>
          <a:cs typeface="Verdana" pitchFamily="34" charset="0"/>
        </a:defRPr>
      </a:lvl1pPr>
    </p:titleStyle>
    <p:bodyStyle>
      <a:lvl1pPr marL="336894" indent="-336894" algn="l" defTabSz="898385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29932" indent="-280753" algn="l" defTabSz="898385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22993" indent="-224593" algn="l" defTabSz="898385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72141" indent="-224593" algn="l" defTabSz="898385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21356" indent="-224593" algn="l" defTabSz="898385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470548" indent="-224593" algn="l" defTabSz="89838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19751" indent="-224593" algn="l" defTabSz="89838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368935" indent="-224593" algn="l" defTabSz="89838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18116" indent="-224593" algn="l" defTabSz="89838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49186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98385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47574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796772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45960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95136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44327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593526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7"/>
          <p:cNvSpPr>
            <a:spLocks noChangeArrowheads="1"/>
          </p:cNvSpPr>
          <p:nvPr userDrawn="1"/>
        </p:nvSpPr>
        <p:spPr bwMode="auto">
          <a:xfrm>
            <a:off x="1060402" y="46"/>
            <a:ext cx="7276779" cy="773113"/>
          </a:xfrm>
          <a:prstGeom prst="rect">
            <a:avLst/>
          </a:prstGeom>
          <a:solidFill>
            <a:schemeClr val="accent6">
              <a:lumMod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89773" tIns="44889" rIns="89773" bIns="44889" anchor="ctr"/>
          <a:lstStyle/>
          <a:p>
            <a:pPr algn="ctr">
              <a:defRPr/>
            </a:pPr>
            <a:endParaRPr lang="en-US" sz="1400">
              <a:solidFill>
                <a:prstClr val="black"/>
              </a:solidFill>
              <a:latin typeface="Verdana" pitchFamily="34" charset="0"/>
            </a:endParaRPr>
          </a:p>
        </p:txBody>
      </p:sp>
      <p:sp>
        <p:nvSpPr>
          <p:cNvPr id="10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1106954" y="34925"/>
            <a:ext cx="4833257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773" tIns="44889" rIns="89773" bIns="44889" numCol="1" anchor="ctr" anchorCtr="0" compatLnSpc="1">
            <a:prstTxWarp prst="textNoShape">
              <a:avLst/>
            </a:prstTxWarp>
          </a:bodyPr>
          <a:lstStyle/>
          <a:p>
            <a:pPr lvl="0"/>
            <a:endParaRPr lang="de-DE" dirty="0" smtClean="0"/>
          </a:p>
        </p:txBody>
      </p:sp>
      <p:pic>
        <p:nvPicPr>
          <p:cNvPr id="11" name="Picture 20" descr="triangle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78901" y="6046997"/>
            <a:ext cx="1665287" cy="820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22"/>
          <p:cNvSpPr>
            <a:spLocks noChangeArrowheads="1"/>
          </p:cNvSpPr>
          <p:nvPr userDrawn="1"/>
        </p:nvSpPr>
        <p:spPr bwMode="auto">
          <a:xfrm>
            <a:off x="8617759" y="6381410"/>
            <a:ext cx="57608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9773" tIns="44889" rIns="89773" bIns="44889"/>
          <a:lstStyle/>
          <a:p>
            <a:pPr algn="r">
              <a:defRPr/>
            </a:pPr>
            <a:fld id="{E3FF6B95-4E99-4A4E-BF11-317FFDE8C7D0}" type="slidenum">
              <a:rPr lang="de-DE" sz="800" b="1">
                <a:solidFill>
                  <a:prstClr val="white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pPr algn="r">
                <a:defRPr/>
              </a:pPr>
              <a:t>‹N›</a:t>
            </a:fld>
            <a:endParaRPr lang="de-DE" sz="800" b="1" dirty="0">
              <a:solidFill>
                <a:prstClr val="white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pSp>
        <p:nvGrpSpPr>
          <p:cNvPr id="2" name="Gruppieren 18"/>
          <p:cNvGrpSpPr/>
          <p:nvPr userDrawn="1"/>
        </p:nvGrpSpPr>
        <p:grpSpPr>
          <a:xfrm>
            <a:off x="8358197" y="-2618"/>
            <a:ext cx="784800" cy="784800"/>
            <a:chOff x="8337237" y="-2621"/>
            <a:chExt cx="784800" cy="784800"/>
          </a:xfrm>
        </p:grpSpPr>
        <p:sp>
          <p:nvSpPr>
            <p:cNvPr id="20" name="Rechteck 19"/>
            <p:cNvSpPr/>
            <p:nvPr userDrawn="1"/>
          </p:nvSpPr>
          <p:spPr bwMode="auto">
            <a:xfrm>
              <a:off x="8337237" y="-2621"/>
              <a:ext cx="784800" cy="784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de-DE" sz="1400" smtClean="0">
                <a:solidFill>
                  <a:prstClr val="black"/>
                </a:solidFill>
                <a:latin typeface="Verdana" pitchFamily="34" charset="0"/>
              </a:endParaRPr>
            </a:p>
          </p:txBody>
        </p:sp>
        <p:pic>
          <p:nvPicPr>
            <p:cNvPr id="21" name="Picture 83" descr="logo-XFEL_rgb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348626" y="8768"/>
              <a:ext cx="762023" cy="762023"/>
            </a:xfrm>
            <a:prstGeom prst="rect">
              <a:avLst/>
            </a:prstGeom>
            <a:noFill/>
          </p:spPr>
        </p:pic>
      </p:grpSp>
      <p:sp>
        <p:nvSpPr>
          <p:cNvPr id="23" name="Textfeld 22"/>
          <p:cNvSpPr txBox="1"/>
          <p:nvPr userDrawn="1"/>
        </p:nvSpPr>
        <p:spPr>
          <a:xfrm>
            <a:off x="8054933" y="6581043"/>
            <a:ext cx="1089070" cy="315699"/>
          </a:xfrm>
          <a:prstGeom prst="rect">
            <a:avLst/>
          </a:prstGeom>
          <a:noFill/>
        </p:spPr>
        <p:txBody>
          <a:bodyPr wrap="none" lIns="89773" tIns="44889" rIns="89773" bIns="44889" rtlCol="0">
            <a:spAutoFit/>
          </a:bodyPr>
          <a:lstStyle/>
          <a:p>
            <a:pPr algn="r"/>
            <a:r>
              <a:rPr lang="de-DE" sz="700" dirty="0" smtClean="0">
                <a:solidFill>
                  <a:prstClr val="white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M. Porro</a:t>
            </a:r>
          </a:p>
          <a:p>
            <a:pPr algn="r"/>
            <a:r>
              <a:rPr lang="de-DE" sz="700" dirty="0" smtClean="0">
                <a:solidFill>
                  <a:prstClr val="white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NSS, 10 Nov. 2014</a:t>
            </a:r>
            <a:endParaRPr lang="de-DE" sz="700" dirty="0">
              <a:solidFill>
                <a:prstClr val="white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9" name="Picture 18" descr="logo_5.tif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30" y="0"/>
            <a:ext cx="1029623" cy="77390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timing>
    <p:tnLst>
      <p:par>
        <p:cTn id="1" dur="indefinite" restart="never" nodeType="tmRoot"/>
      </p:par>
    </p:tnLst>
  </p:timing>
  <p:txStyles>
    <p:titleStyle>
      <a:lvl1pPr algn="l" defTabSz="898385" rtl="0" eaLnBrk="1" latinLnBrk="0" hangingPunct="1">
        <a:spcBef>
          <a:spcPct val="0"/>
        </a:spcBef>
        <a:buNone/>
        <a:defRPr sz="2400" kern="1200">
          <a:solidFill>
            <a:schemeClr val="bg1"/>
          </a:solidFill>
          <a:latin typeface="Verdana" pitchFamily="34" charset="0"/>
          <a:ea typeface="Verdana" pitchFamily="34" charset="0"/>
          <a:cs typeface="Verdana" pitchFamily="34" charset="0"/>
        </a:defRPr>
      </a:lvl1pPr>
    </p:titleStyle>
    <p:bodyStyle>
      <a:lvl1pPr marL="336894" indent="-336894" algn="l" defTabSz="898385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29932" indent="-280753" algn="l" defTabSz="898385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22993" indent="-224593" algn="l" defTabSz="898385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72141" indent="-224593" algn="l" defTabSz="898385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21356" indent="-224593" algn="l" defTabSz="898385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470548" indent="-224593" algn="l" defTabSz="89838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19751" indent="-224593" algn="l" defTabSz="89838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368935" indent="-224593" algn="l" defTabSz="89838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18116" indent="-224593" algn="l" defTabSz="89838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49186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98385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47574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796772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45960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95136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44327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593526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7"/>
          <p:cNvSpPr>
            <a:spLocks noChangeArrowheads="1"/>
          </p:cNvSpPr>
          <p:nvPr userDrawn="1"/>
        </p:nvSpPr>
        <p:spPr bwMode="auto">
          <a:xfrm>
            <a:off x="1060402" y="46"/>
            <a:ext cx="7276779" cy="773113"/>
          </a:xfrm>
          <a:prstGeom prst="rect">
            <a:avLst/>
          </a:prstGeom>
          <a:solidFill>
            <a:schemeClr val="accent6">
              <a:lumMod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89773" tIns="44889" rIns="89773" bIns="44889" anchor="ctr"/>
          <a:lstStyle/>
          <a:p>
            <a:pPr algn="ctr">
              <a:defRPr/>
            </a:pPr>
            <a:endParaRPr lang="en-US" sz="1400">
              <a:solidFill>
                <a:prstClr val="black"/>
              </a:solidFill>
              <a:latin typeface="Verdana" pitchFamily="34" charset="0"/>
            </a:endParaRPr>
          </a:p>
        </p:txBody>
      </p:sp>
      <p:sp>
        <p:nvSpPr>
          <p:cNvPr id="10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1106954" y="34925"/>
            <a:ext cx="4833257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773" tIns="44889" rIns="89773" bIns="44889" numCol="1" anchor="ctr" anchorCtr="0" compatLnSpc="1">
            <a:prstTxWarp prst="textNoShape">
              <a:avLst/>
            </a:prstTxWarp>
          </a:bodyPr>
          <a:lstStyle/>
          <a:p>
            <a:pPr lvl="0"/>
            <a:endParaRPr lang="de-DE" dirty="0" smtClean="0"/>
          </a:p>
        </p:txBody>
      </p:sp>
      <p:pic>
        <p:nvPicPr>
          <p:cNvPr id="11" name="Picture 20" descr="triangle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78901" y="6046997"/>
            <a:ext cx="1665287" cy="820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22"/>
          <p:cNvSpPr>
            <a:spLocks noChangeArrowheads="1"/>
          </p:cNvSpPr>
          <p:nvPr userDrawn="1"/>
        </p:nvSpPr>
        <p:spPr bwMode="auto">
          <a:xfrm>
            <a:off x="8617759" y="6381410"/>
            <a:ext cx="57608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9773" tIns="44889" rIns="89773" bIns="44889"/>
          <a:lstStyle/>
          <a:p>
            <a:pPr algn="r">
              <a:defRPr/>
            </a:pPr>
            <a:fld id="{E3FF6B95-4E99-4A4E-BF11-317FFDE8C7D0}" type="slidenum">
              <a:rPr lang="de-DE" sz="800" b="1">
                <a:solidFill>
                  <a:prstClr val="white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pPr algn="r">
                <a:defRPr/>
              </a:pPr>
              <a:t>‹N›</a:t>
            </a:fld>
            <a:endParaRPr lang="de-DE" sz="800" b="1" dirty="0">
              <a:solidFill>
                <a:prstClr val="white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pSp>
        <p:nvGrpSpPr>
          <p:cNvPr id="2" name="Gruppieren 18"/>
          <p:cNvGrpSpPr/>
          <p:nvPr userDrawn="1"/>
        </p:nvGrpSpPr>
        <p:grpSpPr>
          <a:xfrm>
            <a:off x="8358197" y="-2618"/>
            <a:ext cx="784800" cy="784800"/>
            <a:chOff x="8337237" y="-2621"/>
            <a:chExt cx="784800" cy="784800"/>
          </a:xfrm>
        </p:grpSpPr>
        <p:sp>
          <p:nvSpPr>
            <p:cNvPr id="20" name="Rechteck 19"/>
            <p:cNvSpPr/>
            <p:nvPr userDrawn="1"/>
          </p:nvSpPr>
          <p:spPr bwMode="auto">
            <a:xfrm>
              <a:off x="8337237" y="-2621"/>
              <a:ext cx="784800" cy="784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de-DE" sz="1400" smtClean="0">
                <a:solidFill>
                  <a:prstClr val="black"/>
                </a:solidFill>
                <a:latin typeface="Verdana" pitchFamily="34" charset="0"/>
              </a:endParaRPr>
            </a:p>
          </p:txBody>
        </p:sp>
        <p:pic>
          <p:nvPicPr>
            <p:cNvPr id="21" name="Picture 83" descr="logo-XFEL_rgb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348626" y="8768"/>
              <a:ext cx="762023" cy="762023"/>
            </a:xfrm>
            <a:prstGeom prst="rect">
              <a:avLst/>
            </a:prstGeom>
            <a:noFill/>
          </p:spPr>
        </p:pic>
      </p:grpSp>
      <p:sp>
        <p:nvSpPr>
          <p:cNvPr id="23" name="Textfeld 22"/>
          <p:cNvSpPr txBox="1"/>
          <p:nvPr userDrawn="1"/>
        </p:nvSpPr>
        <p:spPr>
          <a:xfrm>
            <a:off x="8054933" y="6581043"/>
            <a:ext cx="1089070" cy="315699"/>
          </a:xfrm>
          <a:prstGeom prst="rect">
            <a:avLst/>
          </a:prstGeom>
          <a:noFill/>
        </p:spPr>
        <p:txBody>
          <a:bodyPr wrap="none" lIns="89773" tIns="44889" rIns="89773" bIns="44889" rtlCol="0">
            <a:spAutoFit/>
          </a:bodyPr>
          <a:lstStyle/>
          <a:p>
            <a:pPr algn="r"/>
            <a:r>
              <a:rPr lang="de-DE" sz="700" dirty="0" smtClean="0">
                <a:solidFill>
                  <a:prstClr val="white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M. Porro</a:t>
            </a:r>
          </a:p>
          <a:p>
            <a:pPr algn="r"/>
            <a:r>
              <a:rPr lang="de-DE" sz="700" dirty="0" smtClean="0">
                <a:solidFill>
                  <a:prstClr val="white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NSS, 10 Nov. 2014</a:t>
            </a:r>
            <a:endParaRPr lang="de-DE" sz="700" dirty="0">
              <a:solidFill>
                <a:prstClr val="white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9" name="Picture 18" descr="logo_5.tif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30" y="0"/>
            <a:ext cx="1029623" cy="77390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timing>
    <p:tnLst>
      <p:par>
        <p:cTn id="1" dur="indefinite" restart="never" nodeType="tmRoot"/>
      </p:par>
    </p:tnLst>
  </p:timing>
  <p:txStyles>
    <p:titleStyle>
      <a:lvl1pPr algn="l" defTabSz="898385" rtl="0" eaLnBrk="1" latinLnBrk="0" hangingPunct="1">
        <a:spcBef>
          <a:spcPct val="0"/>
        </a:spcBef>
        <a:buNone/>
        <a:defRPr sz="2400" kern="1200">
          <a:solidFill>
            <a:schemeClr val="bg1"/>
          </a:solidFill>
          <a:latin typeface="Verdana" pitchFamily="34" charset="0"/>
          <a:ea typeface="Verdana" pitchFamily="34" charset="0"/>
          <a:cs typeface="Verdana" pitchFamily="34" charset="0"/>
        </a:defRPr>
      </a:lvl1pPr>
    </p:titleStyle>
    <p:bodyStyle>
      <a:lvl1pPr marL="336894" indent="-336894" algn="l" defTabSz="898385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29932" indent="-280753" algn="l" defTabSz="898385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22993" indent="-224593" algn="l" defTabSz="898385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72141" indent="-224593" algn="l" defTabSz="898385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21356" indent="-224593" algn="l" defTabSz="898385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470548" indent="-224593" algn="l" defTabSz="89838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19751" indent="-224593" algn="l" defTabSz="89838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368935" indent="-224593" algn="l" defTabSz="89838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18116" indent="-224593" algn="l" defTabSz="89838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49186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98385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47574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796772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45960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95136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44327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593526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7"/>
          <p:cNvSpPr>
            <a:spLocks noChangeArrowheads="1"/>
          </p:cNvSpPr>
          <p:nvPr userDrawn="1"/>
        </p:nvSpPr>
        <p:spPr bwMode="auto">
          <a:xfrm>
            <a:off x="1060402" y="46"/>
            <a:ext cx="7276779" cy="773113"/>
          </a:xfrm>
          <a:prstGeom prst="rect">
            <a:avLst/>
          </a:prstGeom>
          <a:solidFill>
            <a:schemeClr val="accent6">
              <a:lumMod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89773" tIns="44889" rIns="89773" bIns="44889" anchor="ctr"/>
          <a:lstStyle/>
          <a:p>
            <a:pPr algn="ctr">
              <a:defRPr/>
            </a:pPr>
            <a:endParaRPr lang="en-US" sz="1400">
              <a:solidFill>
                <a:prstClr val="black"/>
              </a:solidFill>
              <a:latin typeface="Verdana" pitchFamily="34" charset="0"/>
            </a:endParaRPr>
          </a:p>
        </p:txBody>
      </p:sp>
      <p:sp>
        <p:nvSpPr>
          <p:cNvPr id="10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1106954" y="34925"/>
            <a:ext cx="4833257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773" tIns="44889" rIns="89773" bIns="44889" numCol="1" anchor="ctr" anchorCtr="0" compatLnSpc="1">
            <a:prstTxWarp prst="textNoShape">
              <a:avLst/>
            </a:prstTxWarp>
          </a:bodyPr>
          <a:lstStyle/>
          <a:p>
            <a:pPr lvl="0"/>
            <a:endParaRPr lang="de-DE" dirty="0" smtClean="0"/>
          </a:p>
        </p:txBody>
      </p:sp>
      <p:grpSp>
        <p:nvGrpSpPr>
          <p:cNvPr id="2" name="Gruppieren 18"/>
          <p:cNvGrpSpPr/>
          <p:nvPr userDrawn="1"/>
        </p:nvGrpSpPr>
        <p:grpSpPr>
          <a:xfrm>
            <a:off x="8358197" y="-2618"/>
            <a:ext cx="784800" cy="784800"/>
            <a:chOff x="8337237" y="-2621"/>
            <a:chExt cx="784800" cy="784800"/>
          </a:xfrm>
        </p:grpSpPr>
        <p:sp>
          <p:nvSpPr>
            <p:cNvPr id="20" name="Rechteck 19"/>
            <p:cNvSpPr/>
            <p:nvPr userDrawn="1"/>
          </p:nvSpPr>
          <p:spPr bwMode="auto">
            <a:xfrm>
              <a:off x="8337237" y="-2621"/>
              <a:ext cx="784800" cy="784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de-DE" sz="1400" smtClean="0">
                <a:solidFill>
                  <a:prstClr val="black"/>
                </a:solidFill>
                <a:latin typeface="Verdana" pitchFamily="34" charset="0"/>
              </a:endParaRPr>
            </a:p>
          </p:txBody>
        </p:sp>
        <p:pic>
          <p:nvPicPr>
            <p:cNvPr id="21" name="Picture 83" descr="logo-XFEL_rgb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348626" y="8768"/>
              <a:ext cx="762023" cy="762023"/>
            </a:xfrm>
            <a:prstGeom prst="rect">
              <a:avLst/>
            </a:prstGeom>
            <a:noFill/>
          </p:spPr>
        </p:pic>
      </p:grpSp>
      <p:pic>
        <p:nvPicPr>
          <p:cNvPr id="19" name="Picture 18" descr="logo_5.tif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0" y="0"/>
            <a:ext cx="1029623" cy="77390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timing>
    <p:tnLst>
      <p:par>
        <p:cTn id="1" dur="indefinite" restart="never" nodeType="tmRoot"/>
      </p:par>
    </p:tnLst>
  </p:timing>
  <p:txStyles>
    <p:titleStyle>
      <a:lvl1pPr algn="l" defTabSz="898385" rtl="0" eaLnBrk="1" latinLnBrk="0" hangingPunct="1">
        <a:spcBef>
          <a:spcPct val="0"/>
        </a:spcBef>
        <a:buNone/>
        <a:defRPr sz="2400" kern="1200">
          <a:solidFill>
            <a:schemeClr val="bg1"/>
          </a:solidFill>
          <a:latin typeface="Verdana" pitchFamily="34" charset="0"/>
          <a:ea typeface="Verdana" pitchFamily="34" charset="0"/>
          <a:cs typeface="Verdana" pitchFamily="34" charset="0"/>
        </a:defRPr>
      </a:lvl1pPr>
    </p:titleStyle>
    <p:bodyStyle>
      <a:lvl1pPr marL="336894" indent="-336894" algn="l" defTabSz="898385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29932" indent="-280753" algn="l" defTabSz="898385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22993" indent="-224593" algn="l" defTabSz="898385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72141" indent="-224593" algn="l" defTabSz="898385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21356" indent="-224593" algn="l" defTabSz="898385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470548" indent="-224593" algn="l" defTabSz="89838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19751" indent="-224593" algn="l" defTabSz="89838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368935" indent="-224593" algn="l" defTabSz="89838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18116" indent="-224593" algn="l" defTabSz="89838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49186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98385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47574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796772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45960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95136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44327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593526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7"/>
          <p:cNvSpPr>
            <a:spLocks noChangeArrowheads="1"/>
          </p:cNvSpPr>
          <p:nvPr userDrawn="1"/>
        </p:nvSpPr>
        <p:spPr bwMode="auto">
          <a:xfrm>
            <a:off x="1060402" y="46"/>
            <a:ext cx="7276779" cy="773113"/>
          </a:xfrm>
          <a:prstGeom prst="rect">
            <a:avLst/>
          </a:prstGeom>
          <a:solidFill>
            <a:schemeClr val="accent6">
              <a:lumMod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89773" tIns="44889" rIns="89773" bIns="44889" anchor="ctr"/>
          <a:lstStyle/>
          <a:p>
            <a:pPr algn="ctr">
              <a:defRPr/>
            </a:pPr>
            <a:endParaRPr lang="en-US" sz="1400">
              <a:solidFill>
                <a:prstClr val="black"/>
              </a:solidFill>
              <a:latin typeface="Verdana" pitchFamily="34" charset="0"/>
            </a:endParaRPr>
          </a:p>
        </p:txBody>
      </p:sp>
      <p:sp>
        <p:nvSpPr>
          <p:cNvPr id="10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1106954" y="34925"/>
            <a:ext cx="4833257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773" tIns="44889" rIns="89773" bIns="44889" numCol="1" anchor="ctr" anchorCtr="0" compatLnSpc="1">
            <a:prstTxWarp prst="textNoShape">
              <a:avLst/>
            </a:prstTxWarp>
          </a:bodyPr>
          <a:lstStyle/>
          <a:p>
            <a:pPr lvl="0"/>
            <a:endParaRPr lang="de-DE" dirty="0" smtClean="0"/>
          </a:p>
        </p:txBody>
      </p:sp>
      <p:pic>
        <p:nvPicPr>
          <p:cNvPr id="11" name="Picture 20" descr="triangle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78901" y="6046997"/>
            <a:ext cx="1665287" cy="820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22"/>
          <p:cNvSpPr>
            <a:spLocks noChangeArrowheads="1"/>
          </p:cNvSpPr>
          <p:nvPr userDrawn="1"/>
        </p:nvSpPr>
        <p:spPr bwMode="auto">
          <a:xfrm>
            <a:off x="8617759" y="6381410"/>
            <a:ext cx="57608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9773" tIns="44889" rIns="89773" bIns="44889"/>
          <a:lstStyle/>
          <a:p>
            <a:pPr algn="r">
              <a:defRPr/>
            </a:pPr>
            <a:fld id="{E3FF6B95-4E99-4A4E-BF11-317FFDE8C7D0}" type="slidenum">
              <a:rPr lang="de-DE" sz="800" b="1">
                <a:solidFill>
                  <a:prstClr val="white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pPr algn="r">
                <a:defRPr/>
              </a:pPr>
              <a:t>‹N›</a:t>
            </a:fld>
            <a:endParaRPr lang="de-DE" sz="800" b="1" dirty="0">
              <a:solidFill>
                <a:prstClr val="white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pSp>
        <p:nvGrpSpPr>
          <p:cNvPr id="2" name="Gruppieren 18"/>
          <p:cNvGrpSpPr/>
          <p:nvPr userDrawn="1"/>
        </p:nvGrpSpPr>
        <p:grpSpPr>
          <a:xfrm>
            <a:off x="8358197" y="-2618"/>
            <a:ext cx="784800" cy="784800"/>
            <a:chOff x="8337237" y="-2621"/>
            <a:chExt cx="784800" cy="784800"/>
          </a:xfrm>
        </p:grpSpPr>
        <p:sp>
          <p:nvSpPr>
            <p:cNvPr id="20" name="Rechteck 19"/>
            <p:cNvSpPr/>
            <p:nvPr userDrawn="1"/>
          </p:nvSpPr>
          <p:spPr bwMode="auto">
            <a:xfrm>
              <a:off x="8337237" y="-2621"/>
              <a:ext cx="784800" cy="784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de-DE" sz="1400" smtClean="0">
                <a:solidFill>
                  <a:prstClr val="black"/>
                </a:solidFill>
                <a:latin typeface="Verdana" pitchFamily="34" charset="0"/>
              </a:endParaRPr>
            </a:p>
          </p:txBody>
        </p:sp>
        <p:pic>
          <p:nvPicPr>
            <p:cNvPr id="21" name="Picture 83" descr="logo-XFEL_rgb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348626" y="8768"/>
              <a:ext cx="762023" cy="762023"/>
            </a:xfrm>
            <a:prstGeom prst="rect">
              <a:avLst/>
            </a:prstGeom>
            <a:noFill/>
          </p:spPr>
        </p:pic>
      </p:grpSp>
      <p:sp>
        <p:nvSpPr>
          <p:cNvPr id="23" name="Textfeld 22"/>
          <p:cNvSpPr txBox="1"/>
          <p:nvPr userDrawn="1"/>
        </p:nvSpPr>
        <p:spPr>
          <a:xfrm>
            <a:off x="8054933" y="6581043"/>
            <a:ext cx="1089070" cy="315699"/>
          </a:xfrm>
          <a:prstGeom prst="rect">
            <a:avLst/>
          </a:prstGeom>
          <a:noFill/>
        </p:spPr>
        <p:txBody>
          <a:bodyPr wrap="none" lIns="89773" tIns="44889" rIns="89773" bIns="44889" rtlCol="0">
            <a:spAutoFit/>
          </a:bodyPr>
          <a:lstStyle/>
          <a:p>
            <a:pPr algn="r"/>
            <a:r>
              <a:rPr lang="de-DE" sz="700" dirty="0" smtClean="0">
                <a:solidFill>
                  <a:prstClr val="white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M. Porro</a:t>
            </a:r>
          </a:p>
          <a:p>
            <a:pPr algn="r"/>
            <a:r>
              <a:rPr lang="de-DE" sz="700" dirty="0" smtClean="0">
                <a:solidFill>
                  <a:prstClr val="white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NSS, 10 Nov. 2014</a:t>
            </a:r>
            <a:endParaRPr lang="de-DE" sz="700" dirty="0">
              <a:solidFill>
                <a:prstClr val="white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9" name="Picture 18" descr="logo_5.tif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30" y="0"/>
            <a:ext cx="1029623" cy="77390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timing>
    <p:tnLst>
      <p:par>
        <p:cTn id="1" dur="indefinite" restart="never" nodeType="tmRoot"/>
      </p:par>
    </p:tnLst>
  </p:timing>
  <p:txStyles>
    <p:titleStyle>
      <a:lvl1pPr algn="l" defTabSz="898385" rtl="0" eaLnBrk="1" latinLnBrk="0" hangingPunct="1">
        <a:spcBef>
          <a:spcPct val="0"/>
        </a:spcBef>
        <a:buNone/>
        <a:defRPr sz="2400" kern="1200">
          <a:solidFill>
            <a:schemeClr val="bg1"/>
          </a:solidFill>
          <a:latin typeface="Verdana" pitchFamily="34" charset="0"/>
          <a:ea typeface="Verdana" pitchFamily="34" charset="0"/>
          <a:cs typeface="Verdana" pitchFamily="34" charset="0"/>
        </a:defRPr>
      </a:lvl1pPr>
    </p:titleStyle>
    <p:bodyStyle>
      <a:lvl1pPr marL="336894" indent="-336894" algn="l" defTabSz="898385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29932" indent="-280753" algn="l" defTabSz="898385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22993" indent="-224593" algn="l" defTabSz="898385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72141" indent="-224593" algn="l" defTabSz="898385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21356" indent="-224593" algn="l" defTabSz="898385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470548" indent="-224593" algn="l" defTabSz="89838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19751" indent="-224593" algn="l" defTabSz="89838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368935" indent="-224593" algn="l" defTabSz="89838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18116" indent="-224593" algn="l" defTabSz="89838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49186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98385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47574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796772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45960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95136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44327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593526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7"/>
          <p:cNvSpPr>
            <a:spLocks noChangeArrowheads="1"/>
          </p:cNvSpPr>
          <p:nvPr userDrawn="1"/>
        </p:nvSpPr>
        <p:spPr bwMode="auto">
          <a:xfrm>
            <a:off x="1060402" y="46"/>
            <a:ext cx="7276779" cy="773113"/>
          </a:xfrm>
          <a:prstGeom prst="rect">
            <a:avLst/>
          </a:prstGeom>
          <a:solidFill>
            <a:schemeClr val="accent6">
              <a:lumMod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89773" tIns="44889" rIns="89773" bIns="44889" anchor="ctr"/>
          <a:lstStyle/>
          <a:p>
            <a:pPr algn="ctr">
              <a:defRPr/>
            </a:pPr>
            <a:endParaRPr lang="en-US" sz="1400">
              <a:solidFill>
                <a:prstClr val="black"/>
              </a:solidFill>
              <a:latin typeface="Verdana" pitchFamily="34" charset="0"/>
            </a:endParaRPr>
          </a:p>
        </p:txBody>
      </p:sp>
      <p:sp>
        <p:nvSpPr>
          <p:cNvPr id="10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1106954" y="34925"/>
            <a:ext cx="4833257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773" tIns="44889" rIns="89773" bIns="44889" numCol="1" anchor="ctr" anchorCtr="0" compatLnSpc="1">
            <a:prstTxWarp prst="textNoShape">
              <a:avLst/>
            </a:prstTxWarp>
          </a:bodyPr>
          <a:lstStyle/>
          <a:p>
            <a:pPr lvl="0"/>
            <a:endParaRPr lang="de-DE" dirty="0" smtClean="0"/>
          </a:p>
        </p:txBody>
      </p:sp>
      <p:pic>
        <p:nvPicPr>
          <p:cNvPr id="11" name="Picture 20" descr="triangle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78901" y="6046997"/>
            <a:ext cx="1665287" cy="820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22"/>
          <p:cNvSpPr>
            <a:spLocks noChangeArrowheads="1"/>
          </p:cNvSpPr>
          <p:nvPr userDrawn="1"/>
        </p:nvSpPr>
        <p:spPr bwMode="auto">
          <a:xfrm>
            <a:off x="8617759" y="6381410"/>
            <a:ext cx="57608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9773" tIns="44889" rIns="89773" bIns="44889"/>
          <a:lstStyle/>
          <a:p>
            <a:pPr algn="r">
              <a:defRPr/>
            </a:pPr>
            <a:fld id="{E3FF6B95-4E99-4A4E-BF11-317FFDE8C7D0}" type="slidenum">
              <a:rPr lang="de-DE" sz="800" b="1">
                <a:solidFill>
                  <a:prstClr val="white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pPr algn="r">
                <a:defRPr/>
              </a:pPr>
              <a:t>‹N›</a:t>
            </a:fld>
            <a:endParaRPr lang="de-DE" sz="800" b="1" dirty="0">
              <a:solidFill>
                <a:prstClr val="white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pSp>
        <p:nvGrpSpPr>
          <p:cNvPr id="2" name="Gruppieren 18"/>
          <p:cNvGrpSpPr/>
          <p:nvPr userDrawn="1"/>
        </p:nvGrpSpPr>
        <p:grpSpPr>
          <a:xfrm>
            <a:off x="8358197" y="-2618"/>
            <a:ext cx="784800" cy="784800"/>
            <a:chOff x="8337237" y="-2621"/>
            <a:chExt cx="784800" cy="784800"/>
          </a:xfrm>
        </p:grpSpPr>
        <p:sp>
          <p:nvSpPr>
            <p:cNvPr id="20" name="Rechteck 19"/>
            <p:cNvSpPr/>
            <p:nvPr userDrawn="1"/>
          </p:nvSpPr>
          <p:spPr bwMode="auto">
            <a:xfrm>
              <a:off x="8337237" y="-2621"/>
              <a:ext cx="784800" cy="784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de-DE" sz="1400" smtClean="0">
                <a:solidFill>
                  <a:prstClr val="black"/>
                </a:solidFill>
                <a:latin typeface="Verdana" pitchFamily="34" charset="0"/>
              </a:endParaRPr>
            </a:p>
          </p:txBody>
        </p:sp>
        <p:pic>
          <p:nvPicPr>
            <p:cNvPr id="21" name="Picture 83" descr="logo-XFEL_rgb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348626" y="8768"/>
              <a:ext cx="762023" cy="762023"/>
            </a:xfrm>
            <a:prstGeom prst="rect">
              <a:avLst/>
            </a:prstGeom>
            <a:noFill/>
          </p:spPr>
        </p:pic>
      </p:grpSp>
      <p:sp>
        <p:nvSpPr>
          <p:cNvPr id="23" name="Textfeld 22"/>
          <p:cNvSpPr txBox="1"/>
          <p:nvPr userDrawn="1"/>
        </p:nvSpPr>
        <p:spPr>
          <a:xfrm>
            <a:off x="8054933" y="6581043"/>
            <a:ext cx="1089070" cy="315699"/>
          </a:xfrm>
          <a:prstGeom prst="rect">
            <a:avLst/>
          </a:prstGeom>
          <a:noFill/>
        </p:spPr>
        <p:txBody>
          <a:bodyPr wrap="none" lIns="89773" tIns="44889" rIns="89773" bIns="44889" rtlCol="0">
            <a:spAutoFit/>
          </a:bodyPr>
          <a:lstStyle/>
          <a:p>
            <a:pPr algn="r"/>
            <a:r>
              <a:rPr lang="de-DE" sz="700" dirty="0" smtClean="0">
                <a:solidFill>
                  <a:prstClr val="white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M. Porro</a:t>
            </a:r>
          </a:p>
          <a:p>
            <a:pPr algn="r"/>
            <a:r>
              <a:rPr lang="de-DE" sz="700" dirty="0" smtClean="0">
                <a:solidFill>
                  <a:prstClr val="white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NSS, 10 Nov. 2014</a:t>
            </a:r>
            <a:endParaRPr lang="de-DE" sz="700" dirty="0">
              <a:solidFill>
                <a:prstClr val="white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9" name="Picture 18" descr="logo_5.tif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30" y="0"/>
            <a:ext cx="1029623" cy="77390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timing>
    <p:tnLst>
      <p:par>
        <p:cTn id="1" dur="indefinite" restart="never" nodeType="tmRoot"/>
      </p:par>
    </p:tnLst>
  </p:timing>
  <p:txStyles>
    <p:titleStyle>
      <a:lvl1pPr algn="l" defTabSz="898385" rtl="0" eaLnBrk="1" latinLnBrk="0" hangingPunct="1">
        <a:spcBef>
          <a:spcPct val="0"/>
        </a:spcBef>
        <a:buNone/>
        <a:defRPr sz="2400" kern="1200">
          <a:solidFill>
            <a:schemeClr val="bg1"/>
          </a:solidFill>
          <a:latin typeface="Verdana" pitchFamily="34" charset="0"/>
          <a:ea typeface="Verdana" pitchFamily="34" charset="0"/>
          <a:cs typeface="Verdana" pitchFamily="34" charset="0"/>
        </a:defRPr>
      </a:lvl1pPr>
    </p:titleStyle>
    <p:bodyStyle>
      <a:lvl1pPr marL="336894" indent="-336894" algn="l" defTabSz="898385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29932" indent="-280753" algn="l" defTabSz="898385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22993" indent="-224593" algn="l" defTabSz="898385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72141" indent="-224593" algn="l" defTabSz="898385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21356" indent="-224593" algn="l" defTabSz="898385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470548" indent="-224593" algn="l" defTabSz="89838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19751" indent="-224593" algn="l" defTabSz="89838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368935" indent="-224593" algn="l" defTabSz="89838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18116" indent="-224593" algn="l" defTabSz="89838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49186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98385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47574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796772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45960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95136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44327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593526" algn="l" defTabSz="8983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7.jpeg"/><Relationship Id="rId5" Type="http://schemas.openxmlformats.org/officeDocument/2006/relationships/image" Target="../media/image4.png"/><Relationship Id="rId4" Type="http://schemas.openxmlformats.org/officeDocument/2006/relationships/image" Target="../media/image16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65" descr="powerpoint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ttangolo 1"/>
          <p:cNvSpPr/>
          <p:nvPr/>
        </p:nvSpPr>
        <p:spPr>
          <a:xfrm>
            <a:off x="2843808" y="3501008"/>
            <a:ext cx="597666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0070C0"/>
                </a:solidFill>
                <a:latin typeface="Comic Sans MS" panose="030F0702030302020204" pitchFamily="66" charset="0"/>
              </a:rPr>
              <a:t>SCARLET: A new High-Rate and High-Resolution X-ray Spectroscopy Detector for Synchrotron XRF and XAFS Applications</a:t>
            </a:r>
          </a:p>
        </p:txBody>
      </p:sp>
      <p:pic>
        <p:nvPicPr>
          <p:cNvPr id="56321" name="Picture 1" descr="C:\Users\pc\Desktop\Logo_INFN_Sez_Milano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22638" y="4013705"/>
            <a:ext cx="1449162" cy="927463"/>
          </a:xfrm>
          <a:prstGeom prst="rect">
            <a:avLst/>
          </a:prstGeom>
          <a:noFill/>
        </p:spPr>
      </p:pic>
      <p:sp>
        <p:nvSpPr>
          <p:cNvPr id="4" name="Rettangolo 3"/>
          <p:cNvSpPr/>
          <p:nvPr/>
        </p:nvSpPr>
        <p:spPr>
          <a:xfrm>
            <a:off x="2843808" y="4619648"/>
            <a:ext cx="6120680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it-IT" sz="1600" dirty="0" smtClean="0">
                <a:latin typeface="Comic Sans MS" panose="030F0702030302020204" pitchFamily="66" charset="0"/>
              </a:rPr>
              <a:t>C. Fiorini</a:t>
            </a:r>
            <a:r>
              <a:rPr lang="it-IT" sz="1600" baseline="30000" dirty="0" smtClean="0">
                <a:latin typeface="Comic Sans MS" panose="030F0702030302020204" pitchFamily="66" charset="0"/>
              </a:rPr>
              <a:t>(1,2</a:t>
            </a:r>
            <a:r>
              <a:rPr lang="it-IT" sz="1600" baseline="30000" dirty="0">
                <a:latin typeface="Comic Sans MS" panose="030F0702030302020204" pitchFamily="66" charset="0"/>
              </a:rPr>
              <a:t>)</a:t>
            </a:r>
            <a:r>
              <a:rPr lang="it-IT" sz="1600" dirty="0">
                <a:latin typeface="Comic Sans MS" panose="030F0702030302020204" pitchFamily="66" charset="0"/>
              </a:rPr>
              <a:t>, G. Bellotti</a:t>
            </a:r>
            <a:r>
              <a:rPr lang="it-IT" sz="1600" baseline="30000" dirty="0">
                <a:latin typeface="Comic Sans MS" panose="030F0702030302020204" pitchFamily="66" charset="0"/>
              </a:rPr>
              <a:t>(1,2)</a:t>
            </a:r>
            <a:r>
              <a:rPr lang="it-IT" sz="1600" dirty="0">
                <a:latin typeface="Comic Sans MS" panose="030F0702030302020204" pitchFamily="66" charset="0"/>
              </a:rPr>
              <a:t>, </a:t>
            </a:r>
            <a:r>
              <a:rPr lang="it-IT" sz="1600" dirty="0" smtClean="0">
                <a:latin typeface="Comic Sans MS" panose="030F0702030302020204" pitchFamily="66" charset="0"/>
              </a:rPr>
              <a:t>A.D</a:t>
            </a:r>
            <a:r>
              <a:rPr lang="it-IT" sz="1600" dirty="0">
                <a:latin typeface="Comic Sans MS" panose="030F0702030302020204" pitchFamily="66" charset="0"/>
              </a:rPr>
              <a:t>. </a:t>
            </a:r>
            <a:r>
              <a:rPr lang="it-IT" sz="1600" dirty="0" err="1">
                <a:latin typeface="Comic Sans MS" panose="030F0702030302020204" pitchFamily="66" charset="0"/>
              </a:rPr>
              <a:t>Butt</a:t>
            </a:r>
            <a:r>
              <a:rPr lang="it-IT" sz="1600" baseline="30000" dirty="0">
                <a:latin typeface="Comic Sans MS" panose="030F0702030302020204" pitchFamily="66" charset="0"/>
              </a:rPr>
              <a:t>(1,2)</a:t>
            </a:r>
            <a:r>
              <a:rPr lang="it-IT" sz="1600" dirty="0">
                <a:latin typeface="Comic Sans MS" panose="030F0702030302020204" pitchFamily="66" charset="0"/>
              </a:rPr>
              <a:t>, </a:t>
            </a:r>
            <a:r>
              <a:rPr lang="it-IT" sz="1600" dirty="0" smtClean="0">
                <a:latin typeface="Comic Sans MS" panose="030F0702030302020204" pitchFamily="66" charset="0"/>
              </a:rPr>
              <a:t>M. Carminati</a:t>
            </a:r>
            <a:r>
              <a:rPr lang="it-IT" sz="1600" baseline="30000" dirty="0" smtClean="0">
                <a:latin typeface="Comic Sans MS" panose="030F0702030302020204" pitchFamily="66" charset="0"/>
              </a:rPr>
              <a:t>(1,2</a:t>
            </a:r>
            <a:r>
              <a:rPr lang="it-IT" sz="1600" baseline="30000" dirty="0">
                <a:latin typeface="Comic Sans MS" panose="030F0702030302020204" pitchFamily="66" charset="0"/>
              </a:rPr>
              <a:t>)</a:t>
            </a:r>
            <a:r>
              <a:rPr lang="it-IT" sz="1600" dirty="0">
                <a:latin typeface="Comic Sans MS" panose="030F0702030302020204" pitchFamily="66" charset="0"/>
              </a:rPr>
              <a:t>, </a:t>
            </a:r>
            <a:endParaRPr lang="it-IT" sz="1600" dirty="0" smtClean="0">
              <a:latin typeface="Comic Sans MS" panose="030F0702030302020204" pitchFamily="66" charset="0"/>
            </a:endParaRPr>
          </a:p>
          <a:p>
            <a:pPr>
              <a:spcAft>
                <a:spcPts val="1200"/>
              </a:spcAft>
            </a:pPr>
            <a:r>
              <a:rPr lang="it-IT" sz="1600" dirty="0" smtClean="0">
                <a:latin typeface="Comic Sans MS" panose="030F0702030302020204" pitchFamily="66" charset="0"/>
              </a:rPr>
              <a:t>A. </a:t>
            </a:r>
            <a:r>
              <a:rPr lang="it-IT" sz="1600" dirty="0" err="1" smtClean="0">
                <a:latin typeface="Comic Sans MS" panose="030F0702030302020204" pitchFamily="66" charset="0"/>
              </a:rPr>
              <a:t>Balerna</a:t>
            </a:r>
            <a:r>
              <a:rPr lang="it-IT" sz="1600" baseline="30000" dirty="0" smtClean="0">
                <a:latin typeface="Comic Sans MS" panose="030F0702030302020204" pitchFamily="66" charset="0"/>
              </a:rPr>
              <a:t>(3)</a:t>
            </a:r>
            <a:r>
              <a:rPr lang="it-IT" sz="1600" dirty="0" smtClean="0">
                <a:latin typeface="Comic Sans MS" panose="030F0702030302020204" pitchFamily="66" charset="0"/>
              </a:rPr>
              <a:t>, C</a:t>
            </a:r>
            <a:r>
              <a:rPr lang="it-IT" sz="1600" dirty="0">
                <a:latin typeface="Comic Sans MS" panose="030F0702030302020204" pitchFamily="66" charset="0"/>
              </a:rPr>
              <a:t>. Piemonte</a:t>
            </a:r>
            <a:r>
              <a:rPr lang="it-IT" sz="1600" baseline="30000" dirty="0">
                <a:latin typeface="Comic Sans MS" panose="030F0702030302020204" pitchFamily="66" charset="0"/>
              </a:rPr>
              <a:t>(4)</a:t>
            </a:r>
            <a:r>
              <a:rPr lang="it-IT" sz="1600" dirty="0">
                <a:latin typeface="Comic Sans MS" panose="030F0702030302020204" pitchFamily="66" charset="0"/>
              </a:rPr>
              <a:t>, N. Zorzi</a:t>
            </a:r>
            <a:r>
              <a:rPr lang="it-IT" sz="1600" baseline="30000" dirty="0">
                <a:latin typeface="Comic Sans MS" panose="030F0702030302020204" pitchFamily="66" charset="0"/>
              </a:rPr>
              <a:t>(4</a:t>
            </a:r>
            <a:r>
              <a:rPr lang="it-IT" sz="1600" baseline="30000" dirty="0" smtClean="0">
                <a:latin typeface="Comic Sans MS" panose="030F0702030302020204" pitchFamily="66" charset="0"/>
              </a:rPr>
              <a:t>)</a:t>
            </a:r>
            <a:r>
              <a:rPr lang="it-IT" sz="1600" dirty="0">
                <a:latin typeface="Comic Sans MS" panose="030F0702030302020204" pitchFamily="66" charset="0"/>
              </a:rPr>
              <a:t>, </a:t>
            </a:r>
            <a:r>
              <a:rPr lang="it-IT" sz="1600" dirty="0" smtClean="0">
                <a:latin typeface="Comic Sans MS" panose="030F0702030302020204" pitchFamily="66" charset="0"/>
              </a:rPr>
              <a:t>Cedric Cohen</a:t>
            </a:r>
            <a:r>
              <a:rPr lang="it-IT" sz="1600" baseline="30000" dirty="0" smtClean="0">
                <a:latin typeface="Comic Sans MS" panose="030F0702030302020204" pitchFamily="66" charset="0"/>
              </a:rPr>
              <a:t>(5)</a:t>
            </a:r>
            <a:r>
              <a:rPr lang="it-IT" sz="1600" dirty="0" smtClean="0">
                <a:latin typeface="Comic Sans MS" panose="030F0702030302020204" pitchFamily="66" charset="0"/>
              </a:rPr>
              <a:t>,         M. M. </a:t>
            </a:r>
            <a:r>
              <a:rPr lang="it-IT" sz="1600" dirty="0" err="1" smtClean="0">
                <a:latin typeface="Comic Sans MS" panose="030F0702030302020204" pitchFamily="66" charset="0"/>
              </a:rPr>
              <a:t>Kocsis</a:t>
            </a:r>
            <a:r>
              <a:rPr lang="it-IT" sz="1600" baseline="30000" dirty="0" smtClean="0">
                <a:latin typeface="Comic Sans MS" panose="030F0702030302020204" pitchFamily="66" charset="0"/>
              </a:rPr>
              <a:t>(5)</a:t>
            </a:r>
            <a:endParaRPr lang="it-IT" sz="1600" dirty="0" smtClean="0">
              <a:latin typeface="Comic Sans MS" panose="030F0702030302020204" pitchFamily="66" charset="0"/>
            </a:endParaRPr>
          </a:p>
          <a:p>
            <a:r>
              <a:rPr lang="it-IT" sz="1200" baseline="30000" dirty="0" smtClean="0">
                <a:latin typeface="Comic Sans MS" panose="030F0702030302020204" pitchFamily="66" charset="0"/>
              </a:rPr>
              <a:t>1</a:t>
            </a:r>
            <a:r>
              <a:rPr lang="it-IT" sz="1200" dirty="0" smtClean="0">
                <a:latin typeface="Comic Sans MS" panose="030F0702030302020204" pitchFamily="66" charset="0"/>
              </a:rPr>
              <a:t>Politecnico di Milano, Milano, Italy</a:t>
            </a:r>
            <a:br>
              <a:rPr lang="it-IT" sz="1200" dirty="0" smtClean="0">
                <a:latin typeface="Comic Sans MS" panose="030F0702030302020204" pitchFamily="66" charset="0"/>
              </a:rPr>
            </a:br>
            <a:r>
              <a:rPr lang="it-IT" sz="1200" baseline="30000" dirty="0" smtClean="0">
                <a:latin typeface="Comic Sans MS" panose="030F0702030302020204" pitchFamily="66" charset="0"/>
              </a:rPr>
              <a:t>2</a:t>
            </a:r>
            <a:r>
              <a:rPr lang="it-IT" sz="1200" dirty="0" smtClean="0">
                <a:latin typeface="Comic Sans MS" panose="030F0702030302020204" pitchFamily="66" charset="0"/>
              </a:rPr>
              <a:t>INFN Sez. di Milano, Milano, Italy</a:t>
            </a:r>
            <a:br>
              <a:rPr lang="it-IT" sz="1200" dirty="0" smtClean="0">
                <a:latin typeface="Comic Sans MS" panose="030F0702030302020204" pitchFamily="66" charset="0"/>
              </a:rPr>
            </a:br>
            <a:r>
              <a:rPr lang="it-IT" sz="1200" baseline="30000" dirty="0" smtClean="0">
                <a:latin typeface="Comic Sans MS" panose="030F0702030302020204" pitchFamily="66" charset="0"/>
              </a:rPr>
              <a:t>3</a:t>
            </a:r>
            <a:r>
              <a:rPr lang="it-IT" sz="1200" dirty="0" smtClean="0">
                <a:latin typeface="Comic Sans MS" panose="030F0702030302020204" pitchFamily="66" charset="0"/>
              </a:rPr>
              <a:t>INFN</a:t>
            </a:r>
            <a:r>
              <a:rPr lang="it-IT" sz="1200" dirty="0">
                <a:latin typeface="Comic Sans MS" panose="030F0702030302020204" pitchFamily="66" charset="0"/>
              </a:rPr>
              <a:t>, Laboratori Nazionali di Frascati, Frascati, </a:t>
            </a:r>
            <a:r>
              <a:rPr lang="it-IT" sz="1200" dirty="0" err="1">
                <a:latin typeface="Comic Sans MS" panose="030F0702030302020204" pitchFamily="66" charset="0"/>
              </a:rPr>
              <a:t>Italy</a:t>
            </a:r>
            <a:r>
              <a:rPr lang="it-IT" sz="1200" dirty="0" smtClean="0">
                <a:latin typeface="Comic Sans MS" panose="030F0702030302020204" pitchFamily="66" charset="0"/>
              </a:rPr>
              <a:t/>
            </a:r>
            <a:br>
              <a:rPr lang="it-IT" sz="1200" dirty="0" smtClean="0">
                <a:latin typeface="Comic Sans MS" panose="030F0702030302020204" pitchFamily="66" charset="0"/>
              </a:rPr>
            </a:br>
            <a:r>
              <a:rPr lang="it-IT" sz="1200" baseline="30000" dirty="0" smtClean="0">
                <a:latin typeface="Comic Sans MS" panose="030F0702030302020204" pitchFamily="66" charset="0"/>
              </a:rPr>
              <a:t>4</a:t>
            </a:r>
            <a:r>
              <a:rPr lang="it-IT" sz="1200" dirty="0" smtClean="0">
                <a:latin typeface="Comic Sans MS" panose="030F0702030302020204" pitchFamily="66" charset="0"/>
              </a:rPr>
              <a:t>Fondazione Bruno Kessler, Trento, </a:t>
            </a:r>
            <a:r>
              <a:rPr lang="it-IT" sz="1200" dirty="0" err="1" smtClean="0">
                <a:latin typeface="Comic Sans MS" panose="030F0702030302020204" pitchFamily="66" charset="0"/>
              </a:rPr>
              <a:t>Italy</a:t>
            </a:r>
            <a:endParaRPr lang="it-IT" sz="1200" dirty="0" smtClean="0">
              <a:latin typeface="Comic Sans MS" panose="030F0702030302020204" pitchFamily="66" charset="0"/>
            </a:endParaRPr>
          </a:p>
          <a:p>
            <a:r>
              <a:rPr lang="it-IT" sz="1200" baseline="30000" dirty="0" smtClean="0">
                <a:latin typeface="Comic Sans MS" panose="030F0702030302020204" pitchFamily="66" charset="0"/>
              </a:rPr>
              <a:t>5</a:t>
            </a:r>
            <a:r>
              <a:rPr lang="it-IT" sz="1200" dirty="0">
                <a:latin typeface="Comic Sans MS" panose="030F0702030302020204" pitchFamily="66" charset="0"/>
              </a:rPr>
              <a:t>European </a:t>
            </a:r>
            <a:r>
              <a:rPr lang="it-IT" sz="1200" dirty="0" err="1">
                <a:latin typeface="Comic Sans MS" panose="030F0702030302020204" pitchFamily="66" charset="0"/>
              </a:rPr>
              <a:t>Synchrotron</a:t>
            </a:r>
            <a:r>
              <a:rPr lang="it-IT" sz="1200" dirty="0">
                <a:latin typeface="Comic Sans MS" panose="030F0702030302020204" pitchFamily="66" charset="0"/>
              </a:rPr>
              <a:t> </a:t>
            </a:r>
            <a:r>
              <a:rPr lang="it-IT" sz="1200" dirty="0" err="1">
                <a:latin typeface="Comic Sans MS" panose="030F0702030302020204" pitchFamily="66" charset="0"/>
              </a:rPr>
              <a:t>Radiation</a:t>
            </a:r>
            <a:r>
              <a:rPr lang="it-IT" sz="1200" dirty="0">
                <a:latin typeface="Comic Sans MS" panose="030F0702030302020204" pitchFamily="66" charset="0"/>
              </a:rPr>
              <a:t> </a:t>
            </a:r>
            <a:r>
              <a:rPr lang="it-IT" sz="1200" dirty="0" err="1">
                <a:latin typeface="Comic Sans MS" panose="030F0702030302020204" pitchFamily="66" charset="0"/>
              </a:rPr>
              <a:t>Facility</a:t>
            </a:r>
            <a:r>
              <a:rPr lang="it-IT" sz="1200" dirty="0">
                <a:latin typeface="Comic Sans MS" panose="030F0702030302020204" pitchFamily="66" charset="0"/>
              </a:rPr>
              <a:t> - ESRF, Grenoble, France</a:t>
            </a:r>
          </a:p>
        </p:txBody>
      </p:sp>
      <p:pic>
        <p:nvPicPr>
          <p:cNvPr id="5" name="Picture 2" descr="C:\Documents and Settings\AlbertoC\Documenti\Università\grafica ateneo logo\logo12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2373" y="3861048"/>
            <a:ext cx="1157601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mmagine 5" descr="index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44016" y="5162638"/>
            <a:ext cx="1187624" cy="10026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5204" y="4138682"/>
            <a:ext cx="2829967" cy="166621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olo 1"/>
          <p:cNvSpPr txBox="1">
            <a:spLocks/>
          </p:cNvSpPr>
          <p:nvPr/>
        </p:nvSpPr>
        <p:spPr>
          <a:xfrm>
            <a:off x="1058971" y="2083008"/>
            <a:ext cx="6840760" cy="927386"/>
          </a:xfrm>
          <a:prstGeom prst="rect">
            <a:avLst/>
          </a:prstGeom>
        </p:spPr>
        <p:txBody>
          <a:bodyPr vert="horz" lIns="89773" tIns="44889" rIns="89773" bIns="44889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it-IT" sz="2800" dirty="0" err="1" smtClean="0">
                <a:solidFill>
                  <a:srgbClr val="FF0000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thank</a:t>
            </a:r>
            <a:r>
              <a:rPr lang="it-IT" sz="2800" dirty="0" smtClean="0">
                <a:solidFill>
                  <a:srgbClr val="FF0000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it-IT" sz="2800" dirty="0" err="1" smtClean="0">
                <a:solidFill>
                  <a:srgbClr val="FF0000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you</a:t>
            </a:r>
            <a:r>
              <a:rPr lang="it-IT" sz="2800" dirty="0" smtClean="0">
                <a:solidFill>
                  <a:srgbClr val="FF0000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 for </a:t>
            </a:r>
            <a:r>
              <a:rPr lang="it-IT" sz="2800" dirty="0" err="1" smtClean="0">
                <a:solidFill>
                  <a:srgbClr val="FF0000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your</a:t>
            </a:r>
            <a:r>
              <a:rPr lang="it-IT" sz="2800" dirty="0" smtClean="0">
                <a:solidFill>
                  <a:srgbClr val="FF0000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it-IT" sz="2800" dirty="0" err="1" smtClean="0">
                <a:solidFill>
                  <a:srgbClr val="FF0000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attention</a:t>
            </a:r>
            <a:r>
              <a:rPr lang="it-IT" sz="2800" dirty="0" smtClean="0">
                <a:solidFill>
                  <a:srgbClr val="FF0000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!</a:t>
            </a:r>
            <a:endParaRPr lang="it-IT" sz="2800" dirty="0">
              <a:solidFill>
                <a:srgbClr val="FF0000"/>
              </a:solidFill>
              <a:latin typeface="Comic Sans MS" panose="030F0702030302020204" pitchFamily="66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1162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2274370" y="253142"/>
            <a:ext cx="4516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dirty="0" smtClean="0">
                <a:solidFill>
                  <a:srgbClr val="FF0000"/>
                </a:solidFill>
                <a:latin typeface="Comic Sans MS" panose="030F0702030302020204" pitchFamily="66" charset="0"/>
                <a:cs typeface="Arial" charset="0"/>
              </a:rPr>
              <a:t>Introduction and motivations</a:t>
            </a:r>
            <a:endParaRPr lang="en-GB" dirty="0">
              <a:solidFill>
                <a:srgbClr val="FF0000"/>
              </a:solidFill>
              <a:latin typeface="Comic Sans MS" panose="030F0702030302020204" pitchFamily="66" charset="0"/>
              <a:cs typeface="Arial" charset="0"/>
            </a:endParaRPr>
          </a:p>
        </p:txBody>
      </p:sp>
      <p:grpSp>
        <p:nvGrpSpPr>
          <p:cNvPr id="2" name="Gruppo 1"/>
          <p:cNvGrpSpPr>
            <a:grpSpLocks noChangeAspect="1"/>
          </p:cNvGrpSpPr>
          <p:nvPr/>
        </p:nvGrpSpPr>
        <p:grpSpPr>
          <a:xfrm>
            <a:off x="638523" y="848370"/>
            <a:ext cx="3100339" cy="2293190"/>
            <a:chOff x="751537" y="1135970"/>
            <a:chExt cx="2533577" cy="1873980"/>
          </a:xfrm>
        </p:grpSpPr>
        <p:grpSp>
          <p:nvGrpSpPr>
            <p:cNvPr id="4" name="Group 5"/>
            <p:cNvGrpSpPr/>
            <p:nvPr/>
          </p:nvGrpSpPr>
          <p:grpSpPr>
            <a:xfrm>
              <a:off x="751537" y="1135970"/>
              <a:ext cx="2533577" cy="1587557"/>
              <a:chOff x="-581" y="1007529"/>
              <a:chExt cx="3260637" cy="2286003"/>
            </a:xfrm>
          </p:grpSpPr>
          <p:pic>
            <p:nvPicPr>
              <p:cNvPr id="5" name="Picture 3" descr="XRF_setup.jpg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3997" y="1007529"/>
                <a:ext cx="3006059" cy="2286003"/>
              </a:xfrm>
              <a:prstGeom prst="rect">
                <a:avLst/>
              </a:prstGeom>
              <a:ln>
                <a:noFill/>
              </a:ln>
            </p:spPr>
          </p:pic>
          <p:sp>
            <p:nvSpPr>
              <p:cNvPr id="6" name="TextBox 4"/>
              <p:cNvSpPr txBox="1"/>
              <p:nvPr/>
            </p:nvSpPr>
            <p:spPr>
              <a:xfrm>
                <a:off x="-581" y="1247001"/>
                <a:ext cx="664739" cy="24622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00" b="1" i="1" dirty="0" smtClean="0">
                    <a:solidFill>
                      <a:srgbClr val="FF0000"/>
                    </a:solidFill>
                    <a:latin typeface="Comic Sans MS"/>
                    <a:cs typeface="Comic Sans MS"/>
                  </a:rPr>
                  <a:t>Sample</a:t>
                </a:r>
                <a:endParaRPr lang="en-US" sz="1000" b="1" i="1" dirty="0">
                  <a:solidFill>
                    <a:srgbClr val="FF0000"/>
                  </a:solidFill>
                  <a:latin typeface="Comic Sans MS"/>
                  <a:cs typeface="Comic Sans MS"/>
                </a:endParaRPr>
              </a:p>
            </p:txBody>
          </p:sp>
        </p:grpSp>
        <p:sp>
          <p:nvSpPr>
            <p:cNvPr id="7" name="Rettangolo 6"/>
            <p:cNvSpPr/>
            <p:nvPr/>
          </p:nvSpPr>
          <p:spPr>
            <a:xfrm>
              <a:off x="901164" y="2733286"/>
              <a:ext cx="1371794" cy="2766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b="1" i="1" dirty="0">
                  <a:solidFill>
                    <a:srgbClr val="FF0000"/>
                  </a:solidFill>
                  <a:latin typeface="Comic Sans MS"/>
                  <a:cs typeface="Comic Sans MS"/>
                </a:rPr>
                <a:t>XRF and XAFS</a:t>
              </a:r>
              <a:endParaRPr lang="it-IT" sz="1600" dirty="0"/>
            </a:p>
          </p:txBody>
        </p:sp>
      </p:grpSp>
      <p:grpSp>
        <p:nvGrpSpPr>
          <p:cNvPr id="8" name="Gruppo 7"/>
          <p:cNvGrpSpPr>
            <a:grpSpLocks noChangeAspect="1"/>
          </p:cNvGrpSpPr>
          <p:nvPr/>
        </p:nvGrpSpPr>
        <p:grpSpPr>
          <a:xfrm>
            <a:off x="3971792" y="996933"/>
            <a:ext cx="4836168" cy="1460988"/>
            <a:chOff x="832947" y="3345264"/>
            <a:chExt cx="4745499" cy="1371949"/>
          </a:xfrm>
        </p:grpSpPr>
        <p:grpSp>
          <p:nvGrpSpPr>
            <p:cNvPr id="9" name="Gruppo 8"/>
            <p:cNvGrpSpPr/>
            <p:nvPr/>
          </p:nvGrpSpPr>
          <p:grpSpPr>
            <a:xfrm>
              <a:off x="832947" y="3345264"/>
              <a:ext cx="4023038" cy="1371949"/>
              <a:chOff x="642450" y="3384877"/>
              <a:chExt cx="4023038" cy="1371949"/>
            </a:xfrm>
          </p:grpSpPr>
          <p:pic>
            <p:nvPicPr>
              <p:cNvPr id="11" name="Picture 10" descr="Fluo_schematic_view.jpg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41470"/>
              <a:stretch/>
            </p:blipFill>
            <p:spPr>
              <a:xfrm>
                <a:off x="928753" y="3384877"/>
                <a:ext cx="3736735" cy="1371949"/>
              </a:xfrm>
              <a:prstGeom prst="rect">
                <a:avLst/>
              </a:prstGeom>
            </p:spPr>
          </p:pic>
          <p:sp>
            <p:nvSpPr>
              <p:cNvPr id="12" name="TextBox 11"/>
              <p:cNvSpPr txBox="1"/>
              <p:nvPr/>
            </p:nvSpPr>
            <p:spPr>
              <a:xfrm>
                <a:off x="642450" y="4061303"/>
                <a:ext cx="108585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b="1" i="1" dirty="0" smtClean="0">
                    <a:solidFill>
                      <a:srgbClr val="0000FF"/>
                    </a:solidFill>
                    <a:latin typeface="Comic Sans MS"/>
                    <a:cs typeface="Comic Sans MS"/>
                  </a:rPr>
                  <a:t>Synchrotron X-ray beam</a:t>
                </a:r>
                <a:endParaRPr lang="en-US" sz="1000" b="1" i="1" dirty="0">
                  <a:solidFill>
                    <a:srgbClr val="0000FF"/>
                  </a:solidFill>
                  <a:latin typeface="Comic Sans MS"/>
                  <a:cs typeface="Comic Sans MS"/>
                </a:endParaRP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1771986" y="3754240"/>
                <a:ext cx="1085850" cy="5625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900" b="1" i="1" dirty="0" smtClean="0">
                    <a:solidFill>
                      <a:srgbClr val="0000FF"/>
                    </a:solidFill>
                    <a:latin typeface="Comic Sans MS"/>
                    <a:cs typeface="Comic Sans MS"/>
                  </a:rPr>
                  <a:t>X-ray Fluorescence</a:t>
                </a:r>
              </a:p>
              <a:p>
                <a:pPr algn="ctr"/>
                <a:r>
                  <a:rPr lang="en-US" sz="900" b="1" i="1" dirty="0" smtClean="0">
                    <a:solidFill>
                      <a:srgbClr val="0000FF"/>
                    </a:solidFill>
                    <a:latin typeface="Comic Sans MS"/>
                    <a:cs typeface="Comic Sans MS"/>
                  </a:rPr>
                  <a:t>beam</a:t>
                </a:r>
                <a:endParaRPr lang="en-US" sz="900" b="1" i="1" dirty="0">
                  <a:solidFill>
                    <a:srgbClr val="0000FF"/>
                  </a:solidFill>
                  <a:latin typeface="Comic Sans MS"/>
                  <a:cs typeface="Comic Sans MS"/>
                </a:endParaRPr>
              </a:p>
            </p:txBody>
          </p:sp>
          <p:cxnSp>
            <p:nvCxnSpPr>
              <p:cNvPr id="14" name="Straight Arrow Connector 16"/>
              <p:cNvCxnSpPr/>
              <p:nvPr/>
            </p:nvCxnSpPr>
            <p:spPr>
              <a:xfrm>
                <a:off x="2650409" y="4179750"/>
                <a:ext cx="292100" cy="163216"/>
              </a:xfrm>
              <a:prstGeom prst="straightConnector1">
                <a:avLst/>
              </a:prstGeom>
              <a:ln>
                <a:solidFill>
                  <a:srgbClr val="0000FF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TextBox 17"/>
              <p:cNvSpPr txBox="1"/>
              <p:nvPr/>
            </p:nvSpPr>
            <p:spPr>
              <a:xfrm>
                <a:off x="1843958" y="4418649"/>
                <a:ext cx="501651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b="1" i="1" dirty="0" smtClean="0">
                    <a:solidFill>
                      <a:srgbClr val="0000FF"/>
                    </a:solidFill>
                    <a:latin typeface="Comic Sans MS"/>
                    <a:cs typeface="Comic Sans MS"/>
                  </a:rPr>
                  <a:t>I</a:t>
                </a:r>
                <a:r>
                  <a:rPr lang="en-US" sz="1000" b="1" i="1" baseline="-25000" dirty="0" smtClean="0">
                    <a:solidFill>
                      <a:srgbClr val="0000FF"/>
                    </a:solidFill>
                    <a:latin typeface="Comic Sans MS"/>
                    <a:cs typeface="Comic Sans MS"/>
                  </a:rPr>
                  <a:t>0</a:t>
                </a:r>
                <a:endParaRPr lang="en-US" sz="1000" b="1" i="1" baseline="-25000" dirty="0">
                  <a:solidFill>
                    <a:srgbClr val="0000FF"/>
                  </a:solidFill>
                  <a:latin typeface="Comic Sans MS"/>
                  <a:cs typeface="Comic Sans MS"/>
                </a:endParaRPr>
              </a:p>
            </p:txBody>
          </p:sp>
          <p:sp>
            <p:nvSpPr>
              <p:cNvPr id="16" name="TextBox 18"/>
              <p:cNvSpPr txBox="1"/>
              <p:nvPr/>
            </p:nvSpPr>
            <p:spPr>
              <a:xfrm>
                <a:off x="3914058" y="4418649"/>
                <a:ext cx="501651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b="1" i="1" dirty="0" smtClean="0">
                    <a:solidFill>
                      <a:srgbClr val="0000FF"/>
                    </a:solidFill>
                    <a:latin typeface="Comic Sans MS"/>
                    <a:cs typeface="Comic Sans MS"/>
                  </a:rPr>
                  <a:t>I</a:t>
                </a:r>
                <a:r>
                  <a:rPr lang="en-US" sz="1000" b="1" i="1" baseline="-25000" dirty="0">
                    <a:solidFill>
                      <a:srgbClr val="0000FF"/>
                    </a:solidFill>
                    <a:latin typeface="Comic Sans MS"/>
                    <a:cs typeface="Comic Sans MS"/>
                  </a:rPr>
                  <a:t>T</a:t>
                </a:r>
              </a:p>
            </p:txBody>
          </p:sp>
        </p:grpSp>
        <p:sp>
          <p:nvSpPr>
            <p:cNvPr id="10" name="Rettangolo 9"/>
            <p:cNvSpPr/>
            <p:nvPr/>
          </p:nvSpPr>
          <p:spPr>
            <a:xfrm>
              <a:off x="3633965" y="3412390"/>
              <a:ext cx="1944481" cy="49133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400" b="1" i="1" dirty="0" smtClean="0">
                  <a:solidFill>
                    <a:srgbClr val="FF0000"/>
                  </a:solidFill>
                  <a:latin typeface="Comic Sans MS"/>
                  <a:cs typeface="Comic Sans MS"/>
                </a:rPr>
                <a:t>X-ray spectroscopy </a:t>
              </a:r>
            </a:p>
            <a:p>
              <a:r>
                <a:rPr lang="en-US" sz="1400" b="1" i="1" dirty="0" smtClean="0">
                  <a:solidFill>
                    <a:srgbClr val="FF0000"/>
                  </a:solidFill>
                  <a:latin typeface="Comic Sans MS"/>
                  <a:cs typeface="Comic Sans MS"/>
                </a:rPr>
                <a:t>detector</a:t>
              </a:r>
              <a:endParaRPr lang="en-US" sz="1400" b="1" i="1" dirty="0">
                <a:solidFill>
                  <a:srgbClr val="FF0000"/>
                </a:solidFill>
                <a:latin typeface="Comic Sans MS"/>
                <a:cs typeface="Comic Sans MS"/>
              </a:endParaRPr>
            </a:p>
          </p:txBody>
        </p:sp>
      </p:grpSp>
      <p:sp>
        <p:nvSpPr>
          <p:cNvPr id="17" name="Rettangolo 16"/>
          <p:cNvSpPr/>
          <p:nvPr/>
        </p:nvSpPr>
        <p:spPr>
          <a:xfrm>
            <a:off x="2887682" y="2837085"/>
            <a:ext cx="5639620" cy="1815882"/>
          </a:xfrm>
          <a:prstGeom prst="rect">
            <a:avLst/>
          </a:prstGeom>
          <a:ln w="1905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144000" indent="-144000"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Silicon Drift Detector</a:t>
            </a:r>
            <a:r>
              <a:rPr lang="en-US" sz="1600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is widely used in X-ray spectroscopy applications at </a:t>
            </a:r>
            <a:r>
              <a:rPr lang="en-US" sz="1600" b="1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synchrotron</a:t>
            </a:r>
            <a:r>
              <a:rPr lang="en-US" sz="1600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facilities (</a:t>
            </a:r>
            <a:r>
              <a:rPr lang="en-US" sz="1600" b="1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XRF, XAFS</a:t>
            </a:r>
            <a:r>
              <a:rPr lang="en-US" sz="1600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144000" indent="-14400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Commercially available SDDs-based </a:t>
            </a:r>
            <a:r>
              <a:rPr lang="en-US" sz="16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systems </a:t>
            </a:r>
            <a:r>
              <a:rPr lang="en-US" sz="1600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are </a:t>
            </a:r>
            <a:r>
              <a:rPr lang="en-US" sz="16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actually limited to </a:t>
            </a:r>
            <a:r>
              <a:rPr lang="en-US" sz="16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single- or few-channel systems</a:t>
            </a:r>
            <a:r>
              <a:rPr lang="en-US" sz="16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(4-7 units maximum). </a:t>
            </a:r>
            <a:endParaRPr lang="en-US" sz="1600" dirty="0" smtClean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44000" indent="-144000"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High-rate performances </a:t>
            </a:r>
            <a:r>
              <a:rPr lang="en-US" sz="1600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 current SDD-based detection systems will be further challenged by synchrotron upgrades      (</a:t>
            </a:r>
            <a:r>
              <a:rPr lang="en-US" sz="1600" b="1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x 10-100 </a:t>
            </a:r>
            <a:r>
              <a:rPr lang="en-US" sz="1600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beam-on-sample fluxes increase)</a:t>
            </a:r>
          </a:p>
        </p:txBody>
      </p:sp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722" y="3426456"/>
            <a:ext cx="1856527" cy="2654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Rettangolo 18"/>
          <p:cNvSpPr/>
          <p:nvPr/>
        </p:nvSpPr>
        <p:spPr>
          <a:xfrm>
            <a:off x="2605723" y="5041495"/>
            <a:ext cx="6413963" cy="1077218"/>
          </a:xfrm>
          <a:prstGeom prst="rect">
            <a:avLst/>
          </a:prstGeom>
          <a:ln w="1905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This motivates a new, sharp </a:t>
            </a:r>
            <a:r>
              <a:rPr lang="en-US" sz="16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transition of this technology</a:t>
            </a:r>
            <a:r>
              <a:rPr lang="en-US" sz="16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toward compact, multi-channels, high-density systems (</a:t>
            </a:r>
            <a:r>
              <a:rPr lang="en-US" sz="16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hundreds of channels</a:t>
            </a:r>
            <a:r>
              <a:rPr lang="en-US" sz="16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 to build </a:t>
            </a:r>
            <a:r>
              <a:rPr lang="en-US" sz="16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high-resolution, high-rate and also versatile systems</a:t>
            </a:r>
            <a:r>
              <a:rPr lang="en-US" sz="16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for synchrotron radiation applications.</a:t>
            </a:r>
            <a:endParaRPr lang="it-IT" sz="1600" dirty="0"/>
          </a:p>
        </p:txBody>
      </p:sp>
      <p:sp>
        <p:nvSpPr>
          <p:cNvPr id="20" name="Freccia in giù 19"/>
          <p:cNvSpPr/>
          <p:nvPr/>
        </p:nvSpPr>
        <p:spPr>
          <a:xfrm>
            <a:off x="5439905" y="4702236"/>
            <a:ext cx="416368" cy="287889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11857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26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3519" y="329094"/>
            <a:ext cx="4086225" cy="408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265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3518" y="4415319"/>
            <a:ext cx="4086225" cy="1327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266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621" y="329093"/>
            <a:ext cx="4005670" cy="5722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Connettore 1 2"/>
          <p:cNvCxnSpPr/>
          <p:nvPr/>
        </p:nvCxnSpPr>
        <p:spPr>
          <a:xfrm>
            <a:off x="7119991" y="2897312"/>
            <a:ext cx="1366463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ttore 1 6"/>
          <p:cNvCxnSpPr/>
          <p:nvPr/>
        </p:nvCxnSpPr>
        <p:spPr>
          <a:xfrm>
            <a:off x="4636784" y="3109073"/>
            <a:ext cx="384967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1 8"/>
          <p:cNvCxnSpPr/>
          <p:nvPr/>
        </p:nvCxnSpPr>
        <p:spPr>
          <a:xfrm>
            <a:off x="4636784" y="3321798"/>
            <a:ext cx="2792716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1 10"/>
          <p:cNvCxnSpPr/>
          <p:nvPr/>
        </p:nvCxnSpPr>
        <p:spPr>
          <a:xfrm>
            <a:off x="4636784" y="3731373"/>
            <a:ext cx="384967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1 12"/>
          <p:cNvCxnSpPr/>
          <p:nvPr/>
        </p:nvCxnSpPr>
        <p:spPr>
          <a:xfrm>
            <a:off x="7254875" y="4150473"/>
            <a:ext cx="1276029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1 14"/>
          <p:cNvCxnSpPr/>
          <p:nvPr/>
        </p:nvCxnSpPr>
        <p:spPr>
          <a:xfrm>
            <a:off x="5690884" y="4845798"/>
            <a:ext cx="279557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1 16"/>
          <p:cNvCxnSpPr/>
          <p:nvPr/>
        </p:nvCxnSpPr>
        <p:spPr>
          <a:xfrm>
            <a:off x="4589159" y="5483088"/>
            <a:ext cx="1865616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ttore 1 18"/>
          <p:cNvCxnSpPr/>
          <p:nvPr/>
        </p:nvCxnSpPr>
        <p:spPr>
          <a:xfrm>
            <a:off x="4625368" y="5268073"/>
            <a:ext cx="279557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ttore 1 19"/>
          <p:cNvCxnSpPr/>
          <p:nvPr/>
        </p:nvCxnSpPr>
        <p:spPr>
          <a:xfrm>
            <a:off x="5690884" y="5054748"/>
            <a:ext cx="279557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5969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ttangolo 29"/>
          <p:cNvSpPr/>
          <p:nvPr/>
        </p:nvSpPr>
        <p:spPr>
          <a:xfrm>
            <a:off x="1062020" y="140125"/>
            <a:ext cx="707511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dirty="0" smtClean="0">
                <a:solidFill>
                  <a:srgbClr val="FF0000"/>
                </a:solidFill>
                <a:latin typeface="Comic Sans MS" panose="030F0702030302020204" pitchFamily="66" charset="0"/>
                <a:cs typeface="Arial" charset="0"/>
              </a:rPr>
              <a:t>The proposed detector: SCARLET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srgbClr val="FF0000"/>
                </a:solidFill>
                <a:latin typeface="Comic Sans MS" panose="030F0702030302020204" pitchFamily="66" charset="0"/>
                <a:cs typeface="Arial" charset="0"/>
              </a:rPr>
              <a:t>(</a:t>
            </a:r>
            <a:r>
              <a:rPr lang="en-US" dirty="0" err="1">
                <a:solidFill>
                  <a:srgbClr val="FF0000"/>
                </a:solidFill>
                <a:latin typeface="Comic Sans MS" panose="030F0702030302020204" pitchFamily="66" charset="0"/>
                <a:cs typeface="Arial" charset="0"/>
              </a:rPr>
              <a:t>Sdd-asiC</a:t>
            </a:r>
            <a:r>
              <a:rPr lang="en-US" dirty="0">
                <a:solidFill>
                  <a:srgbClr val="FF0000"/>
                </a:solidFill>
                <a:latin typeface="Comic Sans MS" panose="030F0702030302020204" pitchFamily="66" charset="0"/>
                <a:cs typeface="Arial" charset="0"/>
              </a:rPr>
              <a:t> </a:t>
            </a:r>
            <a:r>
              <a:rPr lang="en-US" dirty="0" err="1">
                <a:solidFill>
                  <a:srgbClr val="FF0000"/>
                </a:solidFill>
                <a:latin typeface="Comic Sans MS" panose="030F0702030302020204" pitchFamily="66" charset="0"/>
                <a:cs typeface="Arial" charset="0"/>
              </a:rPr>
              <a:t>ARray</a:t>
            </a:r>
            <a:r>
              <a:rPr lang="en-US" dirty="0">
                <a:solidFill>
                  <a:srgbClr val="FF0000"/>
                </a:solidFill>
                <a:latin typeface="Comic Sans MS" panose="030F0702030302020204" pitchFamily="66" charset="0"/>
                <a:cs typeface="Arial" charset="0"/>
              </a:rPr>
              <a:t> for Large Events Throughput)</a:t>
            </a:r>
            <a:endParaRPr lang="en-GB" dirty="0">
              <a:solidFill>
                <a:srgbClr val="FF0000"/>
              </a:solidFill>
              <a:latin typeface="Comic Sans MS" panose="030F0702030302020204" pitchFamily="66" charset="0"/>
              <a:cs typeface="Arial" charset="0"/>
            </a:endParaRPr>
          </a:p>
        </p:txBody>
      </p:sp>
      <p:sp>
        <p:nvSpPr>
          <p:cNvPr id="26" name="CasellaDiTesto 25"/>
          <p:cNvSpPr txBox="1"/>
          <p:nvPr/>
        </p:nvSpPr>
        <p:spPr>
          <a:xfrm>
            <a:off x="150649" y="1243226"/>
            <a:ext cx="3224728" cy="224674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lIns="91416" tIns="45709" rIns="91416" bIns="45709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  <a:latin typeface="+mj-lt"/>
              </a:rPr>
              <a:t>A new X-ray spectroscopy detector:</a:t>
            </a:r>
          </a:p>
          <a:p>
            <a:pPr marL="144000" indent="-144000">
              <a:buFont typeface="Arial" panose="020B0604020202020204" pitchFamily="34" charset="0"/>
              <a:buChar char="•"/>
            </a:pPr>
            <a:r>
              <a:rPr lang="en-US" sz="1400" b="1" dirty="0" smtClean="0">
                <a:solidFill>
                  <a:srgbClr val="FF0000"/>
                </a:solidFill>
                <a:latin typeface="+mj-lt"/>
              </a:rPr>
              <a:t>higher count rate capability</a:t>
            </a:r>
          </a:p>
          <a:p>
            <a:pPr marL="216000" lvl="1" indent="-144000">
              <a:buFont typeface="Courier New" panose="02070309020205020404" pitchFamily="49" charset="0"/>
              <a:buChar char="o"/>
            </a:pPr>
            <a:r>
              <a:rPr lang="en-US" sz="1400" dirty="0" smtClean="0">
                <a:solidFill>
                  <a:srgbClr val="0070C0"/>
                </a:solidFill>
                <a:latin typeface="+mj-lt"/>
              </a:rPr>
              <a:t>larger number of channels (e.g. </a:t>
            </a:r>
            <a:r>
              <a:rPr lang="en-US" sz="1400" b="1" dirty="0" smtClean="0">
                <a:solidFill>
                  <a:srgbClr val="0070C0"/>
                </a:solidFill>
                <a:latin typeface="+mj-lt"/>
              </a:rPr>
              <a:t>64</a:t>
            </a:r>
            <a:r>
              <a:rPr lang="en-US" sz="1400" dirty="0" smtClean="0">
                <a:solidFill>
                  <a:srgbClr val="0070C0"/>
                </a:solidFill>
                <a:latin typeface="+mj-lt"/>
              </a:rPr>
              <a:t>)</a:t>
            </a:r>
          </a:p>
          <a:p>
            <a:pPr marL="216000" lvl="1" indent="-144000">
              <a:buFont typeface="Courier New" panose="02070309020205020404" pitchFamily="49" charset="0"/>
              <a:buChar char="o"/>
            </a:pPr>
            <a:r>
              <a:rPr lang="en-US" sz="1400" dirty="0" smtClean="0">
                <a:solidFill>
                  <a:srgbClr val="0070C0"/>
                </a:solidFill>
                <a:latin typeface="+mj-lt"/>
              </a:rPr>
              <a:t>increase of count-rate capability per channel (</a:t>
            </a:r>
            <a:r>
              <a:rPr lang="en-US" sz="1400" b="1" dirty="0" smtClean="0">
                <a:solidFill>
                  <a:srgbClr val="0070C0"/>
                </a:solidFill>
                <a:latin typeface="+mj-lt"/>
              </a:rPr>
              <a:t>&gt;1Mcounts/s/</a:t>
            </a:r>
            <a:r>
              <a:rPr lang="en-US" sz="1400" b="1" dirty="0" err="1" smtClean="0">
                <a:solidFill>
                  <a:srgbClr val="0070C0"/>
                </a:solidFill>
                <a:latin typeface="+mj-lt"/>
              </a:rPr>
              <a:t>ch</a:t>
            </a:r>
            <a:r>
              <a:rPr lang="en-US" sz="1400" dirty="0" smtClean="0">
                <a:solidFill>
                  <a:srgbClr val="0070C0"/>
                </a:solidFill>
                <a:latin typeface="+mj-lt"/>
              </a:rPr>
              <a:t>)</a:t>
            </a:r>
          </a:p>
          <a:p>
            <a:pPr marL="144000" indent="-144000">
              <a:buFont typeface="Arial" panose="020B0604020202020204" pitchFamily="34" charset="0"/>
              <a:buChar char="•"/>
            </a:pPr>
            <a:r>
              <a:rPr lang="en-US" sz="1400" b="1" dirty="0" smtClean="0">
                <a:solidFill>
                  <a:srgbClr val="FF0000"/>
                </a:solidFill>
                <a:latin typeface="+mj-lt"/>
              </a:rPr>
              <a:t>(still) good energy resolution</a:t>
            </a:r>
          </a:p>
          <a:p>
            <a:pPr marL="216000" lvl="1" indent="-144000">
              <a:buFont typeface="Courier New" panose="02070309020205020404" pitchFamily="49" charset="0"/>
              <a:buChar char="o"/>
            </a:pPr>
            <a:r>
              <a:rPr lang="en-US" sz="1400" dirty="0" smtClean="0">
                <a:solidFill>
                  <a:srgbClr val="0070C0"/>
                </a:solidFill>
                <a:latin typeface="+mj-lt"/>
              </a:rPr>
              <a:t>close to optimum one (</a:t>
            </a:r>
            <a:r>
              <a:rPr lang="en-US" sz="1400" b="1" dirty="0" smtClean="0">
                <a:solidFill>
                  <a:srgbClr val="0070C0"/>
                </a:solidFill>
                <a:latin typeface="+mj-lt"/>
              </a:rPr>
              <a:t>&lt;150eV</a:t>
            </a:r>
            <a:r>
              <a:rPr lang="en-US" sz="1400" dirty="0" smtClean="0">
                <a:solidFill>
                  <a:srgbClr val="0070C0"/>
                </a:solidFill>
                <a:latin typeface="+mj-lt"/>
              </a:rPr>
              <a:t>), </a:t>
            </a:r>
          </a:p>
          <a:p>
            <a:pPr marL="216000" lvl="1"/>
            <a:r>
              <a:rPr lang="en-US" sz="1400" dirty="0" smtClean="0">
                <a:solidFill>
                  <a:srgbClr val="0070C0"/>
                </a:solidFill>
                <a:latin typeface="+mj-lt"/>
              </a:rPr>
              <a:t>but at high count rates, </a:t>
            </a:r>
            <a:r>
              <a:rPr lang="en-US" sz="1400" b="1" dirty="0" smtClean="0">
                <a:solidFill>
                  <a:srgbClr val="0070C0"/>
                </a:solidFill>
                <a:latin typeface="+mj-lt"/>
              </a:rPr>
              <a:t>thanks to the CUBE preamplifier</a:t>
            </a:r>
          </a:p>
          <a:p>
            <a:pPr marL="0" lvl="1" indent="-144000">
              <a:buFont typeface="Arial" panose="020B0604020202020204" pitchFamily="34" charset="0"/>
              <a:buChar char="•"/>
            </a:pPr>
            <a:r>
              <a:rPr lang="en-US" sz="1400" b="1" dirty="0" smtClean="0">
                <a:solidFill>
                  <a:srgbClr val="FF0000"/>
                </a:solidFill>
              </a:rPr>
              <a:t>modularity </a:t>
            </a:r>
            <a:r>
              <a:rPr lang="en-US" sz="1400" dirty="0" smtClean="0">
                <a:solidFill>
                  <a:srgbClr val="0070C0"/>
                </a:solidFill>
              </a:rPr>
              <a:t>(e.g. 2-4 tiled modules)</a:t>
            </a:r>
            <a:endParaRPr lang="en-US" sz="1400" dirty="0">
              <a:solidFill>
                <a:srgbClr val="0070C0"/>
              </a:solidFill>
            </a:endParaRPr>
          </a:p>
        </p:txBody>
      </p:sp>
      <p:sp>
        <p:nvSpPr>
          <p:cNvPr id="35" name="CasellaDiTesto 34"/>
          <p:cNvSpPr txBox="1"/>
          <p:nvPr/>
        </p:nvSpPr>
        <p:spPr>
          <a:xfrm>
            <a:off x="150649" y="4098163"/>
            <a:ext cx="3082247" cy="2031303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lIns="91416" tIns="45709" rIns="91416" bIns="45709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  <a:latin typeface="+mj-lt"/>
              </a:rPr>
              <a:t>Detector design approach:</a:t>
            </a:r>
          </a:p>
          <a:p>
            <a:pPr marL="144000" indent="-144000">
              <a:buFont typeface="Arial" panose="020B0604020202020204" pitchFamily="34" charset="0"/>
              <a:buChar char="•"/>
            </a:pPr>
            <a:r>
              <a:rPr lang="en-US" sz="1400" b="1" dirty="0" smtClean="0">
                <a:solidFill>
                  <a:srgbClr val="FF0000"/>
                </a:solidFill>
                <a:latin typeface="+mj-lt"/>
              </a:rPr>
              <a:t>monolithic SDD</a:t>
            </a:r>
            <a:r>
              <a:rPr lang="en-US" sz="1400" dirty="0" smtClean="0">
                <a:solidFill>
                  <a:srgbClr val="FF0000"/>
                </a:solidFill>
                <a:latin typeface="+mj-lt"/>
              </a:rPr>
              <a:t> array </a:t>
            </a:r>
            <a:r>
              <a:rPr lang="en-US" sz="1400" b="1" dirty="0" smtClean="0">
                <a:solidFill>
                  <a:srgbClr val="FF0000"/>
                </a:solidFill>
                <a:latin typeface="+mj-lt"/>
              </a:rPr>
              <a:t>bump bonded </a:t>
            </a:r>
            <a:r>
              <a:rPr lang="en-US" sz="1400" dirty="0" smtClean="0">
                <a:solidFill>
                  <a:srgbClr val="FF0000"/>
                </a:solidFill>
                <a:latin typeface="+mj-lt"/>
              </a:rPr>
              <a:t>to a </a:t>
            </a:r>
            <a:r>
              <a:rPr lang="en-US" sz="1400" b="1" dirty="0" smtClean="0">
                <a:solidFill>
                  <a:srgbClr val="FF0000"/>
                </a:solidFill>
                <a:latin typeface="+mj-lt"/>
              </a:rPr>
              <a:t>readout ASIC</a:t>
            </a:r>
          </a:p>
          <a:p>
            <a:pPr marL="216000" lvl="1" indent="-144000">
              <a:buFont typeface="Courier New" panose="02070309020205020404" pitchFamily="49" charset="0"/>
              <a:buChar char="o"/>
            </a:pPr>
            <a:r>
              <a:rPr lang="en-US" sz="1400" b="1" dirty="0" smtClean="0">
                <a:solidFill>
                  <a:srgbClr val="0070C0"/>
                </a:solidFill>
                <a:latin typeface="+mj-lt"/>
              </a:rPr>
              <a:t>high channels density</a:t>
            </a:r>
          </a:p>
          <a:p>
            <a:pPr marL="216000" lvl="1" indent="-144000">
              <a:buFont typeface="Courier New" panose="02070309020205020404" pitchFamily="49" charset="0"/>
              <a:buChar char="o"/>
            </a:pPr>
            <a:r>
              <a:rPr lang="en-US" sz="1400" b="1" dirty="0" smtClean="0">
                <a:solidFill>
                  <a:srgbClr val="0070C0"/>
                </a:solidFill>
                <a:latin typeface="+mj-lt"/>
              </a:rPr>
              <a:t>‘optimum’</a:t>
            </a:r>
            <a:r>
              <a:rPr lang="en-US" sz="1400" dirty="0" smtClean="0">
                <a:solidFill>
                  <a:srgbClr val="0070C0"/>
                </a:solidFill>
                <a:latin typeface="+mj-lt"/>
              </a:rPr>
              <a:t> electronics </a:t>
            </a:r>
            <a:r>
              <a:rPr lang="en-US" sz="1400" dirty="0" smtClean="0">
                <a:solidFill>
                  <a:srgbClr val="0070C0"/>
                </a:solidFill>
                <a:latin typeface="+mj-lt"/>
              </a:rPr>
              <a:t>readout </a:t>
            </a:r>
          </a:p>
          <a:p>
            <a:pPr marL="72000" lvl="1"/>
            <a:r>
              <a:rPr lang="en-US" sz="1400" dirty="0">
                <a:solidFill>
                  <a:srgbClr val="0070C0"/>
                </a:solidFill>
                <a:latin typeface="+mj-lt"/>
              </a:rPr>
              <a:t> </a:t>
            </a:r>
            <a:r>
              <a:rPr lang="en-US" sz="1400" dirty="0" smtClean="0">
                <a:solidFill>
                  <a:srgbClr val="0070C0"/>
                </a:solidFill>
                <a:latin typeface="+mj-lt"/>
              </a:rPr>
              <a:t>  </a:t>
            </a:r>
            <a:r>
              <a:rPr lang="en-US" sz="1400" dirty="0" smtClean="0">
                <a:solidFill>
                  <a:srgbClr val="0070C0"/>
                </a:solidFill>
                <a:latin typeface="+mj-lt"/>
              </a:rPr>
              <a:t>(</a:t>
            </a:r>
            <a:r>
              <a:rPr lang="en-US" sz="1400" b="1" dirty="0" smtClean="0">
                <a:solidFill>
                  <a:srgbClr val="0070C0"/>
                </a:solidFill>
                <a:latin typeface="+mj-lt"/>
              </a:rPr>
              <a:t>5-10e-</a:t>
            </a:r>
            <a:r>
              <a:rPr lang="en-US" sz="1400" dirty="0" smtClean="0">
                <a:solidFill>
                  <a:srgbClr val="0070C0"/>
                </a:solidFill>
                <a:latin typeface="+mj-lt"/>
              </a:rPr>
              <a:t> noise)</a:t>
            </a:r>
            <a:endParaRPr lang="en-US" sz="1400" dirty="0" smtClean="0">
              <a:solidFill>
                <a:srgbClr val="0070C0"/>
              </a:solidFill>
              <a:latin typeface="+mj-lt"/>
            </a:endParaRPr>
          </a:p>
          <a:p>
            <a:pPr marL="216000" lvl="1" indent="-144000">
              <a:buFont typeface="Courier New" panose="02070309020205020404" pitchFamily="49" charset="0"/>
              <a:buChar char="o"/>
            </a:pPr>
            <a:r>
              <a:rPr lang="en-US" sz="1400" b="1" dirty="0" smtClean="0">
                <a:solidFill>
                  <a:srgbClr val="0070C0"/>
                </a:solidFill>
                <a:latin typeface="+mj-lt"/>
              </a:rPr>
              <a:t>direct digital output</a:t>
            </a:r>
            <a:r>
              <a:rPr lang="en-US" sz="1400" dirty="0">
                <a:solidFill>
                  <a:srgbClr val="0070C0"/>
                </a:solidFill>
              </a:rPr>
              <a:t> </a:t>
            </a:r>
            <a:r>
              <a:rPr lang="en-US" sz="1400" dirty="0" smtClean="0">
                <a:solidFill>
                  <a:srgbClr val="0070C0"/>
                </a:solidFill>
              </a:rPr>
              <a:t>(on-chip ADC)</a:t>
            </a:r>
            <a:endParaRPr lang="en-US" sz="1400" b="1" dirty="0" smtClean="0">
              <a:solidFill>
                <a:srgbClr val="0070C0"/>
              </a:solidFill>
              <a:latin typeface="+mj-lt"/>
            </a:endParaRPr>
          </a:p>
          <a:p>
            <a:pPr marL="216000" lvl="1" indent="-144000">
              <a:buFont typeface="Courier New" panose="02070309020205020404" pitchFamily="49" charset="0"/>
              <a:buChar char="o"/>
            </a:pPr>
            <a:r>
              <a:rPr lang="en-US" sz="1400" dirty="0" smtClean="0">
                <a:solidFill>
                  <a:srgbClr val="0070C0"/>
                </a:solidFill>
                <a:latin typeface="+mj-lt"/>
              </a:rPr>
              <a:t>close to </a:t>
            </a:r>
            <a:r>
              <a:rPr lang="en-US" sz="1400" b="1" dirty="0" smtClean="0">
                <a:solidFill>
                  <a:srgbClr val="0070C0"/>
                </a:solidFill>
                <a:latin typeface="+mj-lt"/>
              </a:rPr>
              <a:t>room-T</a:t>
            </a:r>
            <a:r>
              <a:rPr lang="en-US" sz="1400" dirty="0" smtClean="0">
                <a:solidFill>
                  <a:srgbClr val="0070C0"/>
                </a:solidFill>
                <a:latin typeface="+mj-lt"/>
              </a:rPr>
              <a:t> operation</a:t>
            </a:r>
          </a:p>
        </p:txBody>
      </p:sp>
      <p:pic>
        <p:nvPicPr>
          <p:cNvPr id="58163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5407" y="1736513"/>
            <a:ext cx="5648468" cy="33773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237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2921642" y="140125"/>
            <a:ext cx="31812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dirty="0" smtClean="0">
                <a:solidFill>
                  <a:srgbClr val="FF0000"/>
                </a:solidFill>
                <a:latin typeface="Comic Sans MS" panose="030F0702030302020204" pitchFamily="66" charset="0"/>
                <a:cs typeface="Arial" charset="0"/>
              </a:rPr>
              <a:t>The readout ASIC</a:t>
            </a:r>
            <a:endParaRPr lang="en-GB" dirty="0">
              <a:solidFill>
                <a:srgbClr val="FF0000"/>
              </a:solidFill>
              <a:latin typeface="Comic Sans MS" panose="030F0702030302020204" pitchFamily="66" charset="0"/>
              <a:cs typeface="Arial" charset="0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88" y="1663405"/>
            <a:ext cx="5141735" cy="3494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ttangolo 5"/>
          <p:cNvSpPr/>
          <p:nvPr/>
        </p:nvSpPr>
        <p:spPr>
          <a:xfrm>
            <a:off x="3955138" y="923671"/>
            <a:ext cx="4777481" cy="1200329"/>
          </a:xfrm>
          <a:prstGeom prst="rect">
            <a:avLst/>
          </a:prstGeom>
          <a:ln w="1905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72000" indent="-72000">
              <a:buFont typeface="Arial" panose="020B0604020202020204" pitchFamily="34" charset="0"/>
              <a:buChar char="•"/>
            </a:pPr>
            <a:r>
              <a:rPr lang="it-IT" sz="1800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full </a:t>
            </a:r>
            <a:r>
              <a:rPr lang="it-IT" sz="1800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analog</a:t>
            </a:r>
            <a:r>
              <a:rPr lang="it-IT" sz="18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processing (</a:t>
            </a:r>
            <a:r>
              <a:rPr lang="it-IT" sz="1800" b="1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including</a:t>
            </a:r>
            <a:r>
              <a:rPr lang="it-IT" sz="18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CUBE</a:t>
            </a:r>
            <a:r>
              <a:rPr lang="it-IT" sz="18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 in the </a:t>
            </a:r>
            <a:r>
              <a:rPr lang="it-IT" sz="18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ASIC </a:t>
            </a:r>
            <a:r>
              <a:rPr lang="it-IT" sz="1800" b="1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pixel</a:t>
            </a:r>
          </a:p>
          <a:p>
            <a:pPr marL="72000" indent="-72000">
              <a:buFont typeface="Arial" panose="020B0604020202020204" pitchFamily="34" charset="0"/>
              <a:buChar char="•"/>
            </a:pPr>
            <a:r>
              <a:rPr lang="it-IT" sz="18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800" b="1" dirty="0" err="1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low</a:t>
            </a:r>
            <a:r>
              <a:rPr lang="it-IT" sz="1800" b="1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800" b="1" dirty="0" err="1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noise</a:t>
            </a:r>
            <a:r>
              <a:rPr lang="it-IT" sz="1800" b="1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800" dirty="0" err="1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</a:t>
            </a:r>
            <a:r>
              <a:rPr lang="it-IT" sz="1800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800" b="1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short processing </a:t>
            </a:r>
            <a:r>
              <a:rPr lang="it-IT" sz="1800" b="1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time</a:t>
            </a:r>
            <a:endParaRPr lang="it-IT" sz="1800" b="1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2000" indent="-72000">
              <a:buFont typeface="Arial" panose="020B0604020202020204" pitchFamily="34" charset="0"/>
              <a:buChar char="•"/>
            </a:pPr>
            <a:r>
              <a:rPr lang="it-IT" sz="1800" b="1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12 </a:t>
            </a:r>
            <a:r>
              <a:rPr lang="it-IT" sz="1800" b="1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bits ADC</a:t>
            </a:r>
            <a:r>
              <a:rPr lang="it-IT" sz="1800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800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integrated</a:t>
            </a:r>
            <a:r>
              <a:rPr lang="it-IT" sz="18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in the ASIC (1 for 4 </a:t>
            </a:r>
            <a:r>
              <a:rPr lang="it-IT" sz="1800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</a:t>
            </a:r>
            <a:r>
              <a:rPr lang="it-IT" sz="1800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.)</a:t>
            </a:r>
            <a:endParaRPr lang="it-IT" sz="180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7" name="Gruppo 6"/>
          <p:cNvGrpSpPr>
            <a:grpSpLocks noChangeAspect="1"/>
          </p:cNvGrpSpPr>
          <p:nvPr/>
        </p:nvGrpSpPr>
        <p:grpSpPr>
          <a:xfrm>
            <a:off x="5661061" y="3283290"/>
            <a:ext cx="3035554" cy="2909448"/>
            <a:chOff x="4285497" y="7163763"/>
            <a:chExt cx="2513593" cy="2409171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85497" y="7163763"/>
              <a:ext cx="2513593" cy="24091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CasellaDiTesto 8"/>
            <p:cNvSpPr txBox="1"/>
            <p:nvPr/>
          </p:nvSpPr>
          <p:spPr>
            <a:xfrm>
              <a:off x="5335481" y="7555989"/>
              <a:ext cx="1420549" cy="7900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b="1" dirty="0" err="1" smtClean="0">
                  <a:solidFill>
                    <a:srgbClr val="0070C0"/>
                  </a:solidFill>
                </a:rPr>
                <a:t>expected</a:t>
              </a:r>
              <a:r>
                <a:rPr lang="it-IT" sz="1400" b="1" dirty="0" smtClean="0">
                  <a:solidFill>
                    <a:srgbClr val="0070C0"/>
                  </a:solidFill>
                </a:rPr>
                <a:t> </a:t>
              </a:r>
            </a:p>
            <a:p>
              <a:r>
                <a:rPr lang="it-IT" sz="1400" b="1" dirty="0" err="1" smtClean="0">
                  <a:solidFill>
                    <a:srgbClr val="0070C0"/>
                  </a:solidFill>
                </a:rPr>
                <a:t>energy</a:t>
              </a:r>
              <a:r>
                <a:rPr lang="it-IT" sz="1400" b="1" dirty="0" smtClean="0">
                  <a:solidFill>
                    <a:srgbClr val="0070C0"/>
                  </a:solidFill>
                </a:rPr>
                <a:t> </a:t>
              </a:r>
              <a:r>
                <a:rPr lang="it-IT" sz="1400" b="1" dirty="0" err="1" smtClean="0">
                  <a:solidFill>
                    <a:srgbClr val="0070C0"/>
                  </a:solidFill>
                </a:rPr>
                <a:t>resolution</a:t>
              </a:r>
              <a:endParaRPr lang="it-IT" sz="1400" b="1" dirty="0" smtClean="0">
                <a:solidFill>
                  <a:srgbClr val="0070C0"/>
                </a:solidFill>
              </a:endParaRPr>
            </a:p>
            <a:p>
              <a:r>
                <a:rPr lang="it-IT" sz="1400" b="1" dirty="0" smtClean="0">
                  <a:solidFill>
                    <a:srgbClr val="0070C0"/>
                  </a:solidFill>
                </a:rPr>
                <a:t>vs. </a:t>
              </a:r>
              <a:r>
                <a:rPr lang="it-IT" sz="1400" b="1" dirty="0" err="1" smtClean="0">
                  <a:solidFill>
                    <a:srgbClr val="0070C0"/>
                  </a:solidFill>
                </a:rPr>
                <a:t>peaking</a:t>
              </a:r>
              <a:r>
                <a:rPr lang="it-IT" sz="1400" b="1" dirty="0" smtClean="0">
                  <a:solidFill>
                    <a:srgbClr val="0070C0"/>
                  </a:solidFill>
                </a:rPr>
                <a:t> time</a:t>
              </a:r>
            </a:p>
            <a:p>
              <a:r>
                <a:rPr lang="it-IT" sz="1400" b="1" dirty="0" smtClean="0">
                  <a:solidFill>
                    <a:srgbClr val="0070C0"/>
                  </a:solidFill>
                </a:rPr>
                <a:t>(7</a:t>
              </a:r>
              <a:r>
                <a:rPr lang="it-IT" sz="1400" b="1" baseline="30000" dirty="0" smtClean="0">
                  <a:solidFill>
                    <a:srgbClr val="0070C0"/>
                  </a:solidFill>
                </a:rPr>
                <a:t>th</a:t>
              </a:r>
              <a:r>
                <a:rPr lang="it-IT" sz="1400" b="1" dirty="0" smtClean="0">
                  <a:solidFill>
                    <a:srgbClr val="0070C0"/>
                  </a:solidFill>
                </a:rPr>
                <a:t> </a:t>
              </a:r>
              <a:r>
                <a:rPr lang="it-IT" sz="1400" b="1" dirty="0" err="1" smtClean="0">
                  <a:solidFill>
                    <a:srgbClr val="0070C0"/>
                  </a:solidFill>
                </a:rPr>
                <a:t>order</a:t>
              </a:r>
              <a:r>
                <a:rPr lang="it-IT" sz="1400" b="1" dirty="0" smtClean="0">
                  <a:solidFill>
                    <a:srgbClr val="0070C0"/>
                  </a:solidFill>
                </a:rPr>
                <a:t> </a:t>
              </a:r>
              <a:r>
                <a:rPr lang="it-IT" sz="1400" b="1" dirty="0" err="1" smtClean="0">
                  <a:solidFill>
                    <a:srgbClr val="0070C0"/>
                  </a:solidFill>
                </a:rPr>
                <a:t>shaper</a:t>
              </a:r>
              <a:r>
                <a:rPr lang="it-IT" sz="1400" b="1" dirty="0" smtClean="0">
                  <a:solidFill>
                    <a:srgbClr val="0070C0"/>
                  </a:solidFill>
                </a:rPr>
                <a:t>)</a:t>
              </a:r>
              <a:endParaRPr lang="it-IT" sz="1400" b="1" dirty="0">
                <a:solidFill>
                  <a:srgbClr val="0070C0"/>
                </a:solidFill>
              </a:endParaRPr>
            </a:p>
          </p:txBody>
        </p:sp>
        <p:sp>
          <p:nvSpPr>
            <p:cNvPr id="10" name="CasellaDiTesto 9"/>
            <p:cNvSpPr txBox="1"/>
            <p:nvPr/>
          </p:nvSpPr>
          <p:spPr>
            <a:xfrm>
              <a:off x="4947809" y="8908526"/>
              <a:ext cx="98148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200" b="1" dirty="0" smtClean="0">
                  <a:solidFill>
                    <a:srgbClr val="FF0000"/>
                  </a:solidFill>
                </a:rPr>
                <a:t>1 </a:t>
              </a:r>
              <a:r>
                <a:rPr lang="it-IT" sz="1200" b="1" dirty="0" err="1" smtClean="0">
                  <a:solidFill>
                    <a:srgbClr val="FF0000"/>
                  </a:solidFill>
                </a:rPr>
                <a:t>Mcounts</a:t>
              </a:r>
              <a:r>
                <a:rPr lang="it-IT" sz="1200" b="1" dirty="0" smtClean="0">
                  <a:solidFill>
                    <a:srgbClr val="FF0000"/>
                  </a:solidFill>
                </a:rPr>
                <a:t>/s</a:t>
              </a:r>
            </a:p>
            <a:p>
              <a:r>
                <a:rPr lang="it-IT" sz="1200" b="1" dirty="0" smtClean="0">
                  <a:solidFill>
                    <a:srgbClr val="FF0000"/>
                  </a:solidFill>
                </a:rPr>
                <a:t>output rate</a:t>
              </a:r>
              <a:endParaRPr lang="it-IT" sz="1200" b="1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76291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986317" y="146014"/>
            <a:ext cx="799329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dirty="0" smtClean="0">
                <a:solidFill>
                  <a:srgbClr val="FF0000"/>
                </a:solidFill>
                <a:latin typeface="Comic Sans MS" panose="030F0702030302020204" pitchFamily="66" charset="0"/>
                <a:cs typeface="Arial" charset="0"/>
              </a:rPr>
              <a:t>The starting point: the ARDESIA detector</a:t>
            </a:r>
            <a:endParaRPr lang="en-GB" dirty="0">
              <a:solidFill>
                <a:srgbClr val="FF0000"/>
              </a:solidFill>
              <a:latin typeface="Comic Sans MS" panose="030F0702030302020204" pitchFamily="66" charset="0"/>
              <a:cs typeface="Arial" charset="0"/>
            </a:endParaRPr>
          </a:p>
        </p:txBody>
      </p:sp>
      <p:grpSp>
        <p:nvGrpSpPr>
          <p:cNvPr id="8" name="Gruppo 7"/>
          <p:cNvGrpSpPr>
            <a:grpSpLocks noChangeAspect="1"/>
          </p:cNvGrpSpPr>
          <p:nvPr/>
        </p:nvGrpSpPr>
        <p:grpSpPr>
          <a:xfrm>
            <a:off x="5817917" y="894120"/>
            <a:ext cx="2338817" cy="1856728"/>
            <a:chOff x="4495519" y="2018743"/>
            <a:chExt cx="958794" cy="761163"/>
          </a:xfrm>
        </p:grpSpPr>
        <p:pic>
          <p:nvPicPr>
            <p:cNvPr id="6" name="Picture 1" descr="12696553_10153601716658462_323884603_o.jpg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095" t="6752" r="12907" b="9367"/>
            <a:stretch/>
          </p:blipFill>
          <p:spPr>
            <a:xfrm>
              <a:off x="4509946" y="2018743"/>
              <a:ext cx="944367" cy="761163"/>
            </a:xfrm>
            <a:prstGeom prst="rect">
              <a:avLst/>
            </a:prstGeom>
          </p:spPr>
        </p:pic>
        <p:sp>
          <p:nvSpPr>
            <p:cNvPr id="7" name="CasellaDiTesto 6"/>
            <p:cNvSpPr txBox="1"/>
            <p:nvPr/>
          </p:nvSpPr>
          <p:spPr>
            <a:xfrm>
              <a:off x="4495519" y="2627004"/>
              <a:ext cx="475168" cy="1240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b="1" dirty="0" smtClean="0">
                  <a:solidFill>
                    <a:srgbClr val="FFFF00"/>
                  </a:solidFill>
                </a:rPr>
                <a:t>4ch </a:t>
              </a:r>
              <a:r>
                <a:rPr lang="it-IT" sz="1400" b="1" dirty="0" err="1" smtClean="0">
                  <a:solidFill>
                    <a:srgbClr val="FFFF00"/>
                  </a:solidFill>
                </a:rPr>
                <a:t>module</a:t>
              </a:r>
              <a:endParaRPr lang="it-IT" sz="1400" b="1" dirty="0">
                <a:solidFill>
                  <a:srgbClr val="FFFF00"/>
                </a:solidFill>
              </a:endParaRPr>
            </a:p>
          </p:txBody>
        </p:sp>
      </p:grpSp>
      <p:grpSp>
        <p:nvGrpSpPr>
          <p:cNvPr id="38" name="Gruppo 37"/>
          <p:cNvGrpSpPr/>
          <p:nvPr/>
        </p:nvGrpSpPr>
        <p:grpSpPr>
          <a:xfrm>
            <a:off x="208371" y="3182830"/>
            <a:ext cx="4120214" cy="2627591"/>
            <a:chOff x="8396186" y="2663128"/>
            <a:chExt cx="4120214" cy="2627591"/>
          </a:xfrm>
        </p:grpSpPr>
        <p:pic>
          <p:nvPicPr>
            <p:cNvPr id="10" name="Picture 8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96186" y="2856216"/>
              <a:ext cx="4120214" cy="24345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11" name="Connettore 2 10"/>
            <p:cNvCxnSpPr/>
            <p:nvPr/>
          </p:nvCxnSpPr>
          <p:spPr>
            <a:xfrm>
              <a:off x="11513676" y="2663128"/>
              <a:ext cx="53827" cy="386176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3" name="Immagin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2422" y="3488698"/>
            <a:ext cx="4517189" cy="2156626"/>
          </a:xfrm>
          <a:prstGeom prst="rect">
            <a:avLst/>
          </a:prstGeom>
        </p:spPr>
      </p:pic>
      <p:grpSp>
        <p:nvGrpSpPr>
          <p:cNvPr id="14" name="Gruppo 13"/>
          <p:cNvGrpSpPr/>
          <p:nvPr/>
        </p:nvGrpSpPr>
        <p:grpSpPr>
          <a:xfrm>
            <a:off x="141245" y="1235879"/>
            <a:ext cx="2564695" cy="1368522"/>
            <a:chOff x="1944205" y="4580874"/>
            <a:chExt cx="2564695" cy="1368522"/>
          </a:xfrm>
        </p:grpSpPr>
        <p:grpSp>
          <p:nvGrpSpPr>
            <p:cNvPr id="15" name="Gruppo 14"/>
            <p:cNvGrpSpPr>
              <a:grpSpLocks noChangeAspect="1"/>
            </p:cNvGrpSpPr>
            <p:nvPr/>
          </p:nvGrpSpPr>
          <p:grpSpPr>
            <a:xfrm rot="2700000">
              <a:off x="3171992" y="4589221"/>
              <a:ext cx="1041034" cy="1024340"/>
              <a:chOff x="2517574" y="3742273"/>
              <a:chExt cx="1735057" cy="1707233"/>
            </a:xfrm>
          </p:grpSpPr>
          <p:grpSp>
            <p:nvGrpSpPr>
              <p:cNvPr id="24" name="Gruppo 23"/>
              <p:cNvGrpSpPr/>
              <p:nvPr/>
            </p:nvGrpSpPr>
            <p:grpSpPr>
              <a:xfrm>
                <a:off x="2517576" y="3748424"/>
                <a:ext cx="924025" cy="895149"/>
                <a:chOff x="663109" y="3276567"/>
                <a:chExt cx="924025" cy="895149"/>
              </a:xfrm>
            </p:grpSpPr>
            <p:sp>
              <p:nvSpPr>
                <p:cNvPr id="52" name="Cubo 51"/>
                <p:cNvSpPr/>
                <p:nvPr/>
              </p:nvSpPr>
              <p:spPr>
                <a:xfrm>
                  <a:off x="663109" y="3276567"/>
                  <a:ext cx="924025" cy="895149"/>
                </a:xfrm>
                <a:prstGeom prst="cube">
                  <a:avLst>
                    <a:gd name="adj" fmla="val 11021"/>
                  </a:avLst>
                </a:prstGeom>
                <a:solidFill>
                  <a:srgbClr val="FFC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grpSp>
              <p:nvGrpSpPr>
                <p:cNvPr id="53" name="Gruppo 52"/>
                <p:cNvGrpSpPr/>
                <p:nvPr/>
              </p:nvGrpSpPr>
              <p:grpSpPr>
                <a:xfrm>
                  <a:off x="672734" y="3378467"/>
                  <a:ext cx="803922" cy="783624"/>
                  <a:chOff x="663109" y="3488323"/>
                  <a:chExt cx="731520" cy="673768"/>
                </a:xfrm>
              </p:grpSpPr>
              <p:sp>
                <p:nvSpPr>
                  <p:cNvPr id="54" name="Rettangolo 53"/>
                  <p:cNvSpPr/>
                  <p:nvPr/>
                </p:nvSpPr>
                <p:spPr>
                  <a:xfrm>
                    <a:off x="663109" y="3488323"/>
                    <a:ext cx="731520" cy="673768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/>
                  </a:p>
                </p:txBody>
              </p:sp>
              <p:sp>
                <p:nvSpPr>
                  <p:cNvPr id="55" name="Ovale 54"/>
                  <p:cNvSpPr/>
                  <p:nvPr/>
                </p:nvSpPr>
                <p:spPr>
                  <a:xfrm>
                    <a:off x="712807" y="3828081"/>
                    <a:ext cx="286552" cy="273852"/>
                  </a:xfrm>
                  <a:prstGeom prst="ellipse">
                    <a:avLst/>
                  </a:prstGeom>
                  <a:solidFill>
                    <a:schemeClr val="accent4">
                      <a:lumMod val="50000"/>
                      <a:lumOff val="50000"/>
                    </a:schemeClr>
                  </a:solidFill>
                  <a:ln w="9525">
                    <a:solidFill>
                      <a:srgbClr val="000066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/>
                  </a:p>
                </p:txBody>
              </p:sp>
              <p:sp>
                <p:nvSpPr>
                  <p:cNvPr id="56" name="Ovale 55"/>
                  <p:cNvSpPr/>
                  <p:nvPr/>
                </p:nvSpPr>
                <p:spPr>
                  <a:xfrm>
                    <a:off x="1058882" y="3828081"/>
                    <a:ext cx="286552" cy="273852"/>
                  </a:xfrm>
                  <a:prstGeom prst="ellipse">
                    <a:avLst/>
                  </a:prstGeom>
                  <a:solidFill>
                    <a:schemeClr val="accent4">
                      <a:lumMod val="50000"/>
                      <a:lumOff val="50000"/>
                    </a:schemeClr>
                  </a:solidFill>
                  <a:ln w="9525">
                    <a:solidFill>
                      <a:srgbClr val="000066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/>
                  </a:p>
                </p:txBody>
              </p:sp>
              <p:sp>
                <p:nvSpPr>
                  <p:cNvPr id="57" name="Ovale 56"/>
                  <p:cNvSpPr/>
                  <p:nvPr/>
                </p:nvSpPr>
                <p:spPr>
                  <a:xfrm>
                    <a:off x="712807" y="3526456"/>
                    <a:ext cx="286552" cy="273852"/>
                  </a:xfrm>
                  <a:prstGeom prst="ellipse">
                    <a:avLst/>
                  </a:prstGeom>
                  <a:solidFill>
                    <a:schemeClr val="accent4">
                      <a:lumMod val="50000"/>
                      <a:lumOff val="50000"/>
                    </a:schemeClr>
                  </a:solidFill>
                  <a:ln w="9525">
                    <a:solidFill>
                      <a:srgbClr val="000066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/>
                  </a:p>
                </p:txBody>
              </p:sp>
              <p:sp>
                <p:nvSpPr>
                  <p:cNvPr id="58" name="Ovale 57"/>
                  <p:cNvSpPr/>
                  <p:nvPr/>
                </p:nvSpPr>
                <p:spPr>
                  <a:xfrm>
                    <a:off x="1058882" y="3526456"/>
                    <a:ext cx="286552" cy="273852"/>
                  </a:xfrm>
                  <a:prstGeom prst="ellipse">
                    <a:avLst/>
                  </a:prstGeom>
                  <a:solidFill>
                    <a:schemeClr val="accent4">
                      <a:lumMod val="50000"/>
                      <a:lumOff val="50000"/>
                    </a:schemeClr>
                  </a:solidFill>
                  <a:ln w="9525">
                    <a:solidFill>
                      <a:srgbClr val="000066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/>
                  </a:p>
                </p:txBody>
              </p:sp>
            </p:grpSp>
          </p:grpSp>
          <p:grpSp>
            <p:nvGrpSpPr>
              <p:cNvPr id="25" name="Gruppo 24"/>
              <p:cNvGrpSpPr/>
              <p:nvPr/>
            </p:nvGrpSpPr>
            <p:grpSpPr>
              <a:xfrm>
                <a:off x="2517574" y="4553654"/>
                <a:ext cx="924025" cy="895149"/>
                <a:chOff x="663109" y="3276567"/>
                <a:chExt cx="924025" cy="895149"/>
              </a:xfrm>
              <a:solidFill>
                <a:schemeClr val="accent1">
                  <a:alpha val="0"/>
                </a:schemeClr>
              </a:solidFill>
            </p:grpSpPr>
            <p:sp>
              <p:nvSpPr>
                <p:cNvPr id="45" name="Cubo 44"/>
                <p:cNvSpPr/>
                <p:nvPr/>
              </p:nvSpPr>
              <p:spPr>
                <a:xfrm>
                  <a:off x="663109" y="3276567"/>
                  <a:ext cx="924025" cy="895149"/>
                </a:xfrm>
                <a:prstGeom prst="cube">
                  <a:avLst>
                    <a:gd name="adj" fmla="val 11021"/>
                  </a:avLst>
                </a:prstGeom>
                <a:grp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grpSp>
              <p:nvGrpSpPr>
                <p:cNvPr id="46" name="Gruppo 45"/>
                <p:cNvGrpSpPr/>
                <p:nvPr/>
              </p:nvGrpSpPr>
              <p:grpSpPr>
                <a:xfrm>
                  <a:off x="672734" y="3378467"/>
                  <a:ext cx="803922" cy="783624"/>
                  <a:chOff x="663109" y="3488323"/>
                  <a:chExt cx="731520" cy="673768"/>
                </a:xfrm>
                <a:grpFill/>
              </p:grpSpPr>
              <p:sp>
                <p:nvSpPr>
                  <p:cNvPr id="47" name="Rettangolo 46"/>
                  <p:cNvSpPr/>
                  <p:nvPr/>
                </p:nvSpPr>
                <p:spPr>
                  <a:xfrm>
                    <a:off x="663109" y="3488323"/>
                    <a:ext cx="731520" cy="673768"/>
                  </a:xfrm>
                  <a:prstGeom prst="rect">
                    <a:avLst/>
                  </a:prstGeom>
                  <a:grp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/>
                  </a:p>
                </p:txBody>
              </p:sp>
              <p:sp>
                <p:nvSpPr>
                  <p:cNvPr id="48" name="Ovale 47"/>
                  <p:cNvSpPr/>
                  <p:nvPr/>
                </p:nvSpPr>
                <p:spPr>
                  <a:xfrm>
                    <a:off x="712807" y="3828081"/>
                    <a:ext cx="286552" cy="273852"/>
                  </a:xfrm>
                  <a:prstGeom prst="ellipse">
                    <a:avLst/>
                  </a:prstGeom>
                  <a:grpFill/>
                  <a:ln w="9525">
                    <a:solidFill>
                      <a:srgbClr val="000066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/>
                  </a:p>
                </p:txBody>
              </p:sp>
              <p:sp>
                <p:nvSpPr>
                  <p:cNvPr id="49" name="Ovale 48"/>
                  <p:cNvSpPr/>
                  <p:nvPr/>
                </p:nvSpPr>
                <p:spPr>
                  <a:xfrm>
                    <a:off x="1058882" y="3828081"/>
                    <a:ext cx="286552" cy="273852"/>
                  </a:xfrm>
                  <a:prstGeom prst="ellipse">
                    <a:avLst/>
                  </a:prstGeom>
                  <a:grpFill/>
                  <a:ln w="9525">
                    <a:solidFill>
                      <a:srgbClr val="000066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/>
                  </a:p>
                </p:txBody>
              </p:sp>
              <p:sp>
                <p:nvSpPr>
                  <p:cNvPr id="50" name="Ovale 49"/>
                  <p:cNvSpPr/>
                  <p:nvPr/>
                </p:nvSpPr>
                <p:spPr>
                  <a:xfrm>
                    <a:off x="712807" y="3526456"/>
                    <a:ext cx="286552" cy="273852"/>
                  </a:xfrm>
                  <a:prstGeom prst="ellipse">
                    <a:avLst/>
                  </a:prstGeom>
                  <a:grpFill/>
                  <a:ln w="9525">
                    <a:solidFill>
                      <a:srgbClr val="000066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/>
                  </a:p>
                </p:txBody>
              </p:sp>
              <p:sp>
                <p:nvSpPr>
                  <p:cNvPr id="51" name="Ovale 50"/>
                  <p:cNvSpPr/>
                  <p:nvPr/>
                </p:nvSpPr>
                <p:spPr>
                  <a:xfrm>
                    <a:off x="1058882" y="3526456"/>
                    <a:ext cx="286552" cy="273852"/>
                  </a:xfrm>
                  <a:prstGeom prst="ellipse">
                    <a:avLst/>
                  </a:prstGeom>
                  <a:grpFill/>
                  <a:ln w="9525">
                    <a:solidFill>
                      <a:srgbClr val="000066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/>
                  </a:p>
                </p:txBody>
              </p:sp>
            </p:grpSp>
          </p:grpSp>
          <p:grpSp>
            <p:nvGrpSpPr>
              <p:cNvPr id="26" name="Gruppo 25"/>
              <p:cNvGrpSpPr/>
              <p:nvPr/>
            </p:nvGrpSpPr>
            <p:grpSpPr>
              <a:xfrm>
                <a:off x="3328606" y="3742273"/>
                <a:ext cx="924025" cy="895149"/>
                <a:chOff x="663109" y="3276567"/>
                <a:chExt cx="924025" cy="895149"/>
              </a:xfrm>
              <a:solidFill>
                <a:schemeClr val="accent1">
                  <a:alpha val="0"/>
                </a:schemeClr>
              </a:solidFill>
            </p:grpSpPr>
            <p:sp>
              <p:nvSpPr>
                <p:cNvPr id="35" name="Cubo 34"/>
                <p:cNvSpPr/>
                <p:nvPr/>
              </p:nvSpPr>
              <p:spPr>
                <a:xfrm>
                  <a:off x="663109" y="3276567"/>
                  <a:ext cx="924025" cy="895149"/>
                </a:xfrm>
                <a:prstGeom prst="cube">
                  <a:avLst>
                    <a:gd name="adj" fmla="val 11021"/>
                  </a:avLst>
                </a:prstGeom>
                <a:grp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grpSp>
              <p:nvGrpSpPr>
                <p:cNvPr id="39" name="Gruppo 38"/>
                <p:cNvGrpSpPr/>
                <p:nvPr/>
              </p:nvGrpSpPr>
              <p:grpSpPr>
                <a:xfrm>
                  <a:off x="672734" y="3378467"/>
                  <a:ext cx="803922" cy="783624"/>
                  <a:chOff x="663109" y="3488323"/>
                  <a:chExt cx="731520" cy="673768"/>
                </a:xfrm>
                <a:grpFill/>
              </p:grpSpPr>
              <p:sp>
                <p:nvSpPr>
                  <p:cNvPr id="40" name="Rettangolo 39"/>
                  <p:cNvSpPr/>
                  <p:nvPr/>
                </p:nvSpPr>
                <p:spPr>
                  <a:xfrm>
                    <a:off x="663109" y="3488323"/>
                    <a:ext cx="731520" cy="673768"/>
                  </a:xfrm>
                  <a:prstGeom prst="rect">
                    <a:avLst/>
                  </a:prstGeom>
                  <a:grp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/>
                  </a:p>
                </p:txBody>
              </p:sp>
              <p:sp>
                <p:nvSpPr>
                  <p:cNvPr id="41" name="Ovale 40"/>
                  <p:cNvSpPr/>
                  <p:nvPr/>
                </p:nvSpPr>
                <p:spPr>
                  <a:xfrm>
                    <a:off x="712807" y="3828081"/>
                    <a:ext cx="286552" cy="273852"/>
                  </a:xfrm>
                  <a:prstGeom prst="ellipse">
                    <a:avLst/>
                  </a:prstGeom>
                  <a:grpFill/>
                  <a:ln w="9525">
                    <a:solidFill>
                      <a:srgbClr val="000066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/>
                  </a:p>
                </p:txBody>
              </p:sp>
              <p:sp>
                <p:nvSpPr>
                  <p:cNvPr id="42" name="Ovale 41"/>
                  <p:cNvSpPr/>
                  <p:nvPr/>
                </p:nvSpPr>
                <p:spPr>
                  <a:xfrm>
                    <a:off x="1058882" y="3828081"/>
                    <a:ext cx="286552" cy="273852"/>
                  </a:xfrm>
                  <a:prstGeom prst="ellipse">
                    <a:avLst/>
                  </a:prstGeom>
                  <a:grpFill/>
                  <a:ln w="9525">
                    <a:solidFill>
                      <a:srgbClr val="000066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/>
                  </a:p>
                </p:txBody>
              </p:sp>
              <p:sp>
                <p:nvSpPr>
                  <p:cNvPr id="43" name="Ovale 42"/>
                  <p:cNvSpPr/>
                  <p:nvPr/>
                </p:nvSpPr>
                <p:spPr>
                  <a:xfrm>
                    <a:off x="712807" y="3526456"/>
                    <a:ext cx="286552" cy="273852"/>
                  </a:xfrm>
                  <a:prstGeom prst="ellipse">
                    <a:avLst/>
                  </a:prstGeom>
                  <a:grpFill/>
                  <a:ln w="9525">
                    <a:solidFill>
                      <a:srgbClr val="000066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/>
                  </a:p>
                </p:txBody>
              </p:sp>
              <p:sp>
                <p:nvSpPr>
                  <p:cNvPr id="44" name="Ovale 43"/>
                  <p:cNvSpPr/>
                  <p:nvPr/>
                </p:nvSpPr>
                <p:spPr>
                  <a:xfrm>
                    <a:off x="1058882" y="3526456"/>
                    <a:ext cx="286552" cy="273852"/>
                  </a:xfrm>
                  <a:prstGeom prst="ellipse">
                    <a:avLst/>
                  </a:prstGeom>
                  <a:grpFill/>
                  <a:ln w="9525">
                    <a:solidFill>
                      <a:srgbClr val="000066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/>
                  </a:p>
                </p:txBody>
              </p:sp>
            </p:grpSp>
          </p:grpSp>
          <p:grpSp>
            <p:nvGrpSpPr>
              <p:cNvPr id="27" name="Gruppo 26"/>
              <p:cNvGrpSpPr/>
              <p:nvPr/>
            </p:nvGrpSpPr>
            <p:grpSpPr>
              <a:xfrm>
                <a:off x="3328606" y="4554357"/>
                <a:ext cx="924025" cy="895149"/>
                <a:chOff x="663109" y="3276567"/>
                <a:chExt cx="924025" cy="895149"/>
              </a:xfrm>
              <a:solidFill>
                <a:schemeClr val="accent1">
                  <a:alpha val="0"/>
                </a:schemeClr>
              </a:solidFill>
            </p:grpSpPr>
            <p:sp>
              <p:nvSpPr>
                <p:cNvPr id="28" name="Cubo 27"/>
                <p:cNvSpPr/>
                <p:nvPr/>
              </p:nvSpPr>
              <p:spPr>
                <a:xfrm>
                  <a:off x="663109" y="3276567"/>
                  <a:ext cx="924025" cy="895149"/>
                </a:xfrm>
                <a:prstGeom prst="cube">
                  <a:avLst>
                    <a:gd name="adj" fmla="val 11021"/>
                  </a:avLst>
                </a:prstGeom>
                <a:grp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grpSp>
              <p:nvGrpSpPr>
                <p:cNvPr id="29" name="Gruppo 28"/>
                <p:cNvGrpSpPr/>
                <p:nvPr/>
              </p:nvGrpSpPr>
              <p:grpSpPr>
                <a:xfrm>
                  <a:off x="672734" y="3378467"/>
                  <a:ext cx="803922" cy="783624"/>
                  <a:chOff x="663109" y="3488323"/>
                  <a:chExt cx="731520" cy="673768"/>
                </a:xfrm>
                <a:grpFill/>
              </p:grpSpPr>
              <p:sp>
                <p:nvSpPr>
                  <p:cNvPr id="30" name="Rettangolo 29"/>
                  <p:cNvSpPr/>
                  <p:nvPr/>
                </p:nvSpPr>
                <p:spPr>
                  <a:xfrm>
                    <a:off x="663109" y="3488323"/>
                    <a:ext cx="731520" cy="673768"/>
                  </a:xfrm>
                  <a:prstGeom prst="rect">
                    <a:avLst/>
                  </a:prstGeom>
                  <a:grp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/>
                  </a:p>
                </p:txBody>
              </p:sp>
              <p:sp>
                <p:nvSpPr>
                  <p:cNvPr id="31" name="Ovale 30"/>
                  <p:cNvSpPr/>
                  <p:nvPr/>
                </p:nvSpPr>
                <p:spPr>
                  <a:xfrm>
                    <a:off x="712807" y="3828081"/>
                    <a:ext cx="286552" cy="273852"/>
                  </a:xfrm>
                  <a:prstGeom prst="ellipse">
                    <a:avLst/>
                  </a:prstGeom>
                  <a:grpFill/>
                  <a:ln w="9525">
                    <a:solidFill>
                      <a:srgbClr val="000066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/>
                  </a:p>
                </p:txBody>
              </p:sp>
              <p:sp>
                <p:nvSpPr>
                  <p:cNvPr id="32" name="Ovale 31"/>
                  <p:cNvSpPr/>
                  <p:nvPr/>
                </p:nvSpPr>
                <p:spPr>
                  <a:xfrm>
                    <a:off x="1058882" y="3828081"/>
                    <a:ext cx="286552" cy="273852"/>
                  </a:xfrm>
                  <a:prstGeom prst="ellipse">
                    <a:avLst/>
                  </a:prstGeom>
                  <a:grpFill/>
                  <a:ln w="9525">
                    <a:solidFill>
                      <a:srgbClr val="000066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/>
                  </a:p>
                </p:txBody>
              </p:sp>
              <p:sp>
                <p:nvSpPr>
                  <p:cNvPr id="33" name="Ovale 32"/>
                  <p:cNvSpPr/>
                  <p:nvPr/>
                </p:nvSpPr>
                <p:spPr>
                  <a:xfrm>
                    <a:off x="712807" y="3526456"/>
                    <a:ext cx="286552" cy="273852"/>
                  </a:xfrm>
                  <a:prstGeom prst="ellipse">
                    <a:avLst/>
                  </a:prstGeom>
                  <a:grpFill/>
                  <a:ln w="9525">
                    <a:solidFill>
                      <a:srgbClr val="000066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/>
                  </a:p>
                </p:txBody>
              </p:sp>
              <p:sp>
                <p:nvSpPr>
                  <p:cNvPr id="34" name="Ovale 33"/>
                  <p:cNvSpPr/>
                  <p:nvPr/>
                </p:nvSpPr>
                <p:spPr>
                  <a:xfrm>
                    <a:off x="1058882" y="3526456"/>
                    <a:ext cx="286552" cy="273852"/>
                  </a:xfrm>
                  <a:prstGeom prst="ellipse">
                    <a:avLst/>
                  </a:prstGeom>
                  <a:grpFill/>
                  <a:ln w="9525">
                    <a:solidFill>
                      <a:srgbClr val="000066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/>
                  </a:p>
                </p:txBody>
              </p:sp>
            </p:grpSp>
          </p:grpSp>
        </p:grpSp>
        <p:grpSp>
          <p:nvGrpSpPr>
            <p:cNvPr id="16" name="Gruppo 75"/>
            <p:cNvGrpSpPr/>
            <p:nvPr/>
          </p:nvGrpSpPr>
          <p:grpSpPr>
            <a:xfrm>
              <a:off x="1944205" y="4704727"/>
              <a:ext cx="1150813" cy="1244669"/>
              <a:chOff x="82527" y="4628527"/>
              <a:chExt cx="1150813" cy="1244669"/>
            </a:xfrm>
          </p:grpSpPr>
          <p:sp>
            <p:nvSpPr>
              <p:cNvPr id="19" name="Ovale 66"/>
              <p:cNvSpPr/>
              <p:nvPr/>
            </p:nvSpPr>
            <p:spPr>
              <a:xfrm>
                <a:off x="621103" y="5388187"/>
                <a:ext cx="173255" cy="177232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>
                  <a:latin typeface="Comic Sans MS"/>
                  <a:cs typeface="Comic Sans MS"/>
                </a:endParaRPr>
              </a:p>
            </p:txBody>
          </p:sp>
          <p:cxnSp>
            <p:nvCxnSpPr>
              <p:cNvPr id="20" name="Connettore 2 67"/>
              <p:cNvCxnSpPr/>
              <p:nvPr/>
            </p:nvCxnSpPr>
            <p:spPr>
              <a:xfrm>
                <a:off x="497941" y="4976098"/>
                <a:ext cx="173253" cy="370917"/>
              </a:xfrm>
              <a:prstGeom prst="straightConnector1">
                <a:avLst/>
              </a:prstGeom>
              <a:ln w="12700" cmpd="sng">
                <a:solidFill>
                  <a:srgbClr val="00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CasellaDiTesto 69"/>
              <p:cNvSpPr txBox="1"/>
              <p:nvPr/>
            </p:nvSpPr>
            <p:spPr>
              <a:xfrm>
                <a:off x="82527" y="4628527"/>
                <a:ext cx="1150813" cy="307777"/>
              </a:xfrm>
              <a:prstGeom prst="rect">
                <a:avLst/>
              </a:prstGeom>
              <a:noFill/>
              <a:ln>
                <a:solidFill>
                  <a:srgbClr val="FFFFFF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it-IT" sz="1400" dirty="0" smtClean="0">
                    <a:solidFill>
                      <a:srgbClr val="000000"/>
                    </a:solidFill>
                    <a:latin typeface="Comic Sans MS"/>
                    <a:cs typeface="Comic Sans MS"/>
                  </a:rPr>
                  <a:t>X-</a:t>
                </a:r>
                <a:r>
                  <a:rPr lang="it-IT" sz="1400" dirty="0" err="1" smtClean="0">
                    <a:solidFill>
                      <a:srgbClr val="000000"/>
                    </a:solidFill>
                    <a:latin typeface="Comic Sans MS"/>
                    <a:cs typeface="Comic Sans MS"/>
                  </a:rPr>
                  <a:t>ray</a:t>
                </a:r>
                <a:r>
                  <a:rPr lang="it-IT" sz="1400" dirty="0" smtClean="0">
                    <a:solidFill>
                      <a:srgbClr val="000000"/>
                    </a:solidFill>
                    <a:latin typeface="Comic Sans MS"/>
                    <a:cs typeface="Comic Sans MS"/>
                  </a:rPr>
                  <a:t> </a:t>
                </a:r>
                <a:r>
                  <a:rPr lang="it-IT" sz="1400" dirty="0" err="1" smtClean="0">
                    <a:solidFill>
                      <a:srgbClr val="000000"/>
                    </a:solidFill>
                    <a:latin typeface="Comic Sans MS"/>
                    <a:cs typeface="Comic Sans MS"/>
                  </a:rPr>
                  <a:t>beam</a:t>
                </a:r>
                <a:endParaRPr lang="it-IT" sz="1400" dirty="0">
                  <a:solidFill>
                    <a:srgbClr val="000000"/>
                  </a:solidFill>
                  <a:latin typeface="Comic Sans MS"/>
                  <a:cs typeface="Comic Sans MS"/>
                </a:endParaRPr>
              </a:p>
            </p:txBody>
          </p:sp>
          <p:sp>
            <p:nvSpPr>
              <p:cNvPr id="22" name="CasellaDiTesto 70"/>
              <p:cNvSpPr txBox="1"/>
              <p:nvPr/>
            </p:nvSpPr>
            <p:spPr>
              <a:xfrm>
                <a:off x="413484" y="5565419"/>
                <a:ext cx="76174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400" dirty="0" smtClean="0">
                    <a:solidFill>
                      <a:srgbClr val="FF0000"/>
                    </a:solidFill>
                    <a:latin typeface="Comic Sans MS"/>
                    <a:cs typeface="Comic Sans MS"/>
                  </a:rPr>
                  <a:t>sample</a:t>
                </a:r>
                <a:endParaRPr lang="it-IT" sz="1400" dirty="0">
                  <a:solidFill>
                    <a:srgbClr val="FF0000"/>
                  </a:solidFill>
                  <a:latin typeface="Comic Sans MS"/>
                  <a:cs typeface="Comic Sans MS"/>
                </a:endParaRPr>
              </a:p>
            </p:txBody>
          </p:sp>
          <p:cxnSp>
            <p:nvCxnSpPr>
              <p:cNvPr id="23" name="Connettore 2 68"/>
              <p:cNvCxnSpPr/>
              <p:nvPr/>
            </p:nvCxnSpPr>
            <p:spPr>
              <a:xfrm flipV="1">
                <a:off x="830494" y="5233319"/>
                <a:ext cx="395500" cy="179742"/>
              </a:xfrm>
              <a:prstGeom prst="straightConnector1">
                <a:avLst/>
              </a:prstGeom>
              <a:ln w="12700" cmpd="sng">
                <a:solidFill>
                  <a:srgbClr val="00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7" name="Connettore 2 16"/>
            <p:cNvCxnSpPr>
              <a:cxnSpLocks noChangeAspect="1"/>
            </p:cNvCxnSpPr>
            <p:nvPr/>
          </p:nvCxnSpPr>
          <p:spPr>
            <a:xfrm flipV="1">
              <a:off x="4106489" y="5157939"/>
              <a:ext cx="355360" cy="355604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CasellaDiTesto 17"/>
            <p:cNvSpPr txBox="1">
              <a:spLocks noChangeAspect="1"/>
            </p:cNvSpPr>
            <p:nvPr/>
          </p:nvSpPr>
          <p:spPr>
            <a:xfrm rot="18873856">
              <a:off x="4074486" y="5263683"/>
              <a:ext cx="59182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200" b="1" dirty="0" smtClean="0"/>
                <a:t>16mm</a:t>
              </a:r>
              <a:endParaRPr lang="it-IT" sz="1200" b="1" dirty="0"/>
            </a:p>
          </p:txBody>
        </p:sp>
      </p:grpSp>
      <p:pic>
        <p:nvPicPr>
          <p:cNvPr id="60" name="Immagine 59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>
          <a:xfrm>
            <a:off x="2886563" y="634590"/>
            <a:ext cx="2336602" cy="2516341"/>
          </a:xfrm>
          <a:prstGeom prst="rect">
            <a:avLst/>
          </a:prstGeom>
        </p:spPr>
      </p:pic>
      <p:sp>
        <p:nvSpPr>
          <p:cNvPr id="3" name="Rettangolo 2"/>
          <p:cNvSpPr/>
          <p:nvPr/>
        </p:nvSpPr>
        <p:spPr>
          <a:xfrm>
            <a:off x="4462422" y="5711622"/>
            <a:ext cx="46815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400" b="1" i="1" dirty="0" smtClean="0"/>
              <a:t>SFERA ASIC</a:t>
            </a:r>
            <a:r>
              <a:rPr lang="it-IT" sz="1400" i="1" dirty="0" smtClean="0"/>
              <a:t>: </a:t>
            </a:r>
            <a:r>
              <a:rPr lang="it-IT" sz="1400" i="1" dirty="0" err="1" smtClean="0"/>
              <a:t>F.Schembari</a:t>
            </a:r>
            <a:r>
              <a:rPr lang="it-IT" sz="1400" i="1" dirty="0" smtClean="0"/>
              <a:t> </a:t>
            </a:r>
            <a:r>
              <a:rPr lang="it-IT" sz="1400" i="1" dirty="0"/>
              <a:t>et al., IEEE </a:t>
            </a:r>
            <a:r>
              <a:rPr lang="it-IT" sz="1400" i="1" dirty="0" err="1"/>
              <a:t>transactions</a:t>
            </a:r>
            <a:r>
              <a:rPr lang="it-IT" sz="1400" i="1" dirty="0"/>
              <a:t> on </a:t>
            </a:r>
            <a:r>
              <a:rPr lang="it-IT" sz="1400" i="1" dirty="0" err="1"/>
              <a:t>nuclear</a:t>
            </a:r>
            <a:r>
              <a:rPr lang="it-IT" sz="1400" i="1" dirty="0"/>
              <a:t> science, 2016, vol. 63, </a:t>
            </a:r>
            <a:r>
              <a:rPr lang="it-IT" sz="1400" i="1" dirty="0" err="1"/>
              <a:t>issue</a:t>
            </a:r>
            <a:r>
              <a:rPr lang="it-IT" sz="1400" i="1" dirty="0"/>
              <a:t> 3, </a:t>
            </a:r>
            <a:r>
              <a:rPr lang="it-IT" sz="1400" i="1" dirty="0" smtClean="0"/>
              <a:t>pagg.1797-1807</a:t>
            </a:r>
            <a:endParaRPr lang="it-IT" sz="1400" i="1" dirty="0"/>
          </a:p>
        </p:txBody>
      </p:sp>
      <p:sp>
        <p:nvSpPr>
          <p:cNvPr id="59" name="Rettangolo 58"/>
          <p:cNvSpPr/>
          <p:nvPr/>
        </p:nvSpPr>
        <p:spPr>
          <a:xfrm>
            <a:off x="678542" y="5711622"/>
            <a:ext cx="342985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400" b="1" i="1" dirty="0" smtClean="0"/>
              <a:t>FBK</a:t>
            </a:r>
            <a:r>
              <a:rPr lang="it-IT" sz="1400" i="1" dirty="0" smtClean="0"/>
              <a:t> </a:t>
            </a:r>
            <a:r>
              <a:rPr lang="it-IT" sz="1400" i="1" dirty="0" err="1" smtClean="0"/>
              <a:t>low-leakage</a:t>
            </a:r>
            <a:r>
              <a:rPr lang="it-IT" sz="1400" i="1" dirty="0" smtClean="0"/>
              <a:t> (200pA/cm</a:t>
            </a:r>
            <a:r>
              <a:rPr lang="it-IT" sz="1400" i="1" baseline="30000" dirty="0" smtClean="0"/>
              <a:t>2</a:t>
            </a:r>
            <a:r>
              <a:rPr lang="it-IT" sz="1400" i="1" dirty="0" smtClean="0"/>
              <a:t>) </a:t>
            </a:r>
          </a:p>
          <a:p>
            <a:r>
              <a:rPr lang="it-IT" sz="1400" i="1" dirty="0" smtClean="0"/>
              <a:t>SDD processing </a:t>
            </a:r>
            <a:r>
              <a:rPr lang="it-IT" sz="1400" i="1" dirty="0" err="1" smtClean="0"/>
              <a:t>technology</a:t>
            </a:r>
            <a:endParaRPr lang="it-IT" sz="1400" i="1" dirty="0"/>
          </a:p>
        </p:txBody>
      </p:sp>
    </p:spTree>
    <p:extLst>
      <p:ext uri="{BB962C8B-B14F-4D97-AF65-F5344CB8AC3E}">
        <p14:creationId xmlns:p14="http://schemas.microsoft.com/office/powerpoint/2010/main" val="1159987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7"/>
          <p:cNvSpPr txBox="1"/>
          <p:nvPr/>
        </p:nvSpPr>
        <p:spPr>
          <a:xfrm>
            <a:off x="328773" y="206427"/>
            <a:ext cx="82337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b="1" dirty="0" smtClean="0"/>
              <a:t>Preliminary </a:t>
            </a:r>
            <a:r>
              <a:rPr lang="it-IT" b="1" dirty="0" err="1" smtClean="0"/>
              <a:t>measurements</a:t>
            </a:r>
            <a:r>
              <a:rPr lang="it-IT" dirty="0" smtClean="0"/>
              <a:t>: </a:t>
            </a:r>
            <a:r>
              <a:rPr lang="it-IT" baseline="30000" dirty="0" smtClean="0"/>
              <a:t>55</a:t>
            </a:r>
            <a:r>
              <a:rPr lang="it-IT" dirty="0" smtClean="0"/>
              <a:t>Fe </a:t>
            </a:r>
            <a:r>
              <a:rPr lang="it-IT" dirty="0" err="1" smtClean="0"/>
              <a:t>spectra</a:t>
            </a:r>
            <a:r>
              <a:rPr lang="it-IT" dirty="0" smtClean="0"/>
              <a:t> </a:t>
            </a:r>
            <a:r>
              <a:rPr lang="it-IT" dirty="0" err="1"/>
              <a:t>at</a:t>
            </a:r>
            <a:r>
              <a:rPr lang="it-IT" dirty="0"/>
              <a:t> 3 µs </a:t>
            </a:r>
            <a:r>
              <a:rPr lang="it-IT" dirty="0" err="1"/>
              <a:t>peaking</a:t>
            </a:r>
            <a:r>
              <a:rPr lang="it-IT" dirty="0"/>
              <a:t> time, </a:t>
            </a:r>
            <a:r>
              <a:rPr lang="it-IT" dirty="0" err="1"/>
              <a:t>measured</a:t>
            </a:r>
            <a:r>
              <a:rPr lang="it-IT" dirty="0"/>
              <a:t> </a:t>
            </a:r>
            <a:r>
              <a:rPr lang="it-IT" dirty="0" smtClean="0"/>
              <a:t>with SFERA </a:t>
            </a:r>
            <a:r>
              <a:rPr lang="it-IT" dirty="0" smtClean="0"/>
              <a:t>(</a:t>
            </a:r>
            <a:r>
              <a:rPr lang="it-IT" b="1" dirty="0" err="1" smtClean="0">
                <a:solidFill>
                  <a:srgbClr val="FF0000"/>
                </a:solidFill>
              </a:rPr>
              <a:t>internal</a:t>
            </a:r>
            <a:r>
              <a:rPr lang="it-IT" b="1" dirty="0" smtClean="0">
                <a:solidFill>
                  <a:srgbClr val="FF0000"/>
                </a:solidFill>
              </a:rPr>
              <a:t> ADC - 12 </a:t>
            </a:r>
            <a:r>
              <a:rPr lang="it-IT" b="1" dirty="0">
                <a:solidFill>
                  <a:srgbClr val="FF0000"/>
                </a:solidFill>
              </a:rPr>
              <a:t>bits, </a:t>
            </a:r>
            <a:r>
              <a:rPr lang="it-IT" b="1" dirty="0" smtClean="0">
                <a:solidFill>
                  <a:srgbClr val="FF0000"/>
                </a:solidFill>
              </a:rPr>
              <a:t>4Msps</a:t>
            </a:r>
            <a:r>
              <a:rPr lang="it-IT" dirty="0" smtClean="0"/>
              <a:t>)</a:t>
            </a:r>
            <a:endParaRPr lang="it-IT" dirty="0"/>
          </a:p>
        </p:txBody>
      </p:sp>
      <p:grpSp>
        <p:nvGrpSpPr>
          <p:cNvPr id="5" name="Gruppo 4"/>
          <p:cNvGrpSpPr/>
          <p:nvPr/>
        </p:nvGrpSpPr>
        <p:grpSpPr>
          <a:xfrm>
            <a:off x="8172" y="852759"/>
            <a:ext cx="8720257" cy="2228711"/>
            <a:chOff x="158400" y="1239090"/>
            <a:chExt cx="8720257" cy="2228711"/>
          </a:xfrm>
        </p:grpSpPr>
        <p:pic>
          <p:nvPicPr>
            <p:cNvPr id="6" name="Immagine 5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647" t="23341" r="6327" b="17495"/>
            <a:stretch/>
          </p:blipFill>
          <p:spPr>
            <a:xfrm>
              <a:off x="158400" y="1239090"/>
              <a:ext cx="8720257" cy="2228711"/>
            </a:xfrm>
            <a:prstGeom prst="rect">
              <a:avLst/>
            </a:prstGeom>
          </p:spPr>
        </p:pic>
        <p:sp>
          <p:nvSpPr>
            <p:cNvPr id="7" name="CasellaDiTesto 16"/>
            <p:cNvSpPr txBox="1"/>
            <p:nvPr/>
          </p:nvSpPr>
          <p:spPr>
            <a:xfrm>
              <a:off x="1834447" y="1356961"/>
              <a:ext cx="68093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it-IT" sz="1600" b="1" dirty="0"/>
                <a:t>Ch1</a:t>
              </a:r>
            </a:p>
          </p:txBody>
        </p:sp>
        <p:sp>
          <p:nvSpPr>
            <p:cNvPr id="8" name="CasellaDiTesto 17"/>
            <p:cNvSpPr txBox="1"/>
            <p:nvPr/>
          </p:nvSpPr>
          <p:spPr>
            <a:xfrm>
              <a:off x="3898707" y="1356961"/>
              <a:ext cx="68093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it-IT" sz="1600" b="1" dirty="0"/>
                <a:t>Ch2</a:t>
              </a:r>
            </a:p>
          </p:txBody>
        </p:sp>
        <p:sp>
          <p:nvSpPr>
            <p:cNvPr id="9" name="CasellaDiTesto 18"/>
            <p:cNvSpPr txBox="1"/>
            <p:nvPr/>
          </p:nvSpPr>
          <p:spPr>
            <a:xfrm>
              <a:off x="5977299" y="1356961"/>
              <a:ext cx="68093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it-IT" sz="1600" b="1" dirty="0"/>
                <a:t>Ch3</a:t>
              </a:r>
            </a:p>
          </p:txBody>
        </p:sp>
        <p:sp>
          <p:nvSpPr>
            <p:cNvPr id="10" name="CasellaDiTesto 19"/>
            <p:cNvSpPr txBox="1"/>
            <p:nvPr/>
          </p:nvSpPr>
          <p:spPr>
            <a:xfrm>
              <a:off x="8031828" y="1356961"/>
              <a:ext cx="68093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it-IT" sz="1600" b="1" dirty="0"/>
                <a:t>Ch4</a:t>
              </a:r>
            </a:p>
          </p:txBody>
        </p:sp>
      </p:grpSp>
      <p:grpSp>
        <p:nvGrpSpPr>
          <p:cNvPr id="11" name="Gruppo 10"/>
          <p:cNvGrpSpPr/>
          <p:nvPr/>
        </p:nvGrpSpPr>
        <p:grpSpPr>
          <a:xfrm>
            <a:off x="1280274" y="2938411"/>
            <a:ext cx="5354347" cy="3204955"/>
            <a:chOff x="-104264" y="793617"/>
            <a:chExt cx="6169818" cy="3599060"/>
          </a:xfrm>
        </p:grpSpPr>
        <p:pic>
          <p:nvPicPr>
            <p:cNvPr id="12" name="Immagine 11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04264" y="793617"/>
              <a:ext cx="6169818" cy="3599060"/>
            </a:xfrm>
            <a:prstGeom prst="rect">
              <a:avLst/>
            </a:prstGeom>
          </p:spPr>
        </p:pic>
        <p:cxnSp>
          <p:nvCxnSpPr>
            <p:cNvPr id="13" name="Connettore 2 12"/>
            <p:cNvCxnSpPr>
              <a:stCxn id="14" idx="3"/>
            </p:cNvCxnSpPr>
            <p:nvPr/>
          </p:nvCxnSpPr>
          <p:spPr bwMode="auto">
            <a:xfrm flipV="1">
              <a:off x="5186329" y="1477388"/>
              <a:ext cx="218838" cy="288084"/>
            </a:xfrm>
            <a:prstGeom prst="straightConnector1">
              <a:avLst/>
            </a:prstGeom>
            <a:solidFill>
              <a:srgbClr val="FFFFFF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4" name="CasellaDiTesto 8"/>
            <p:cNvSpPr txBox="1"/>
            <p:nvPr/>
          </p:nvSpPr>
          <p:spPr>
            <a:xfrm>
              <a:off x="3421940" y="1575380"/>
              <a:ext cx="1764389" cy="38018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it-IT" sz="1600" dirty="0">
                  <a:solidFill>
                    <a:srgbClr val="FF0000"/>
                  </a:solidFill>
                </a:rPr>
                <a:t>OCR: 1.1Mcps</a:t>
              </a:r>
            </a:p>
          </p:txBody>
        </p:sp>
        <p:cxnSp>
          <p:nvCxnSpPr>
            <p:cNvPr id="15" name="Connettore 2 14"/>
            <p:cNvCxnSpPr/>
            <p:nvPr/>
          </p:nvCxnSpPr>
          <p:spPr bwMode="auto">
            <a:xfrm flipV="1">
              <a:off x="5079346" y="2406870"/>
              <a:ext cx="325821" cy="226476"/>
            </a:xfrm>
            <a:prstGeom prst="straightConnector1">
              <a:avLst/>
            </a:prstGeom>
            <a:solidFill>
              <a:srgbClr val="FFFFFF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6" name="CasellaDiTesto 26"/>
            <p:cNvSpPr txBox="1"/>
            <p:nvPr/>
          </p:nvSpPr>
          <p:spPr>
            <a:xfrm>
              <a:off x="3244358" y="2464069"/>
              <a:ext cx="1820316" cy="38018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it-IT" sz="1600" dirty="0">
                  <a:solidFill>
                    <a:srgbClr val="FF0000"/>
                  </a:solidFill>
                </a:rPr>
                <a:t>OCR: 800kcps</a:t>
              </a:r>
            </a:p>
          </p:txBody>
        </p:sp>
      </p:grpSp>
      <p:sp>
        <p:nvSpPr>
          <p:cNvPr id="18" name="CasellaDiTesto 7"/>
          <p:cNvSpPr txBox="1"/>
          <p:nvPr/>
        </p:nvSpPr>
        <p:spPr>
          <a:xfrm>
            <a:off x="6343620" y="4482157"/>
            <a:ext cx="25846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dirty="0" smtClean="0"/>
              <a:t>Energy </a:t>
            </a:r>
            <a:r>
              <a:rPr lang="it-IT" dirty="0" err="1" smtClean="0"/>
              <a:t>resolution</a:t>
            </a:r>
            <a:r>
              <a:rPr lang="it-IT" dirty="0" smtClean="0"/>
              <a:t> @5.9keV </a:t>
            </a:r>
            <a:r>
              <a:rPr lang="it-IT" dirty="0" err="1" smtClean="0"/>
              <a:t>at</a:t>
            </a:r>
            <a:r>
              <a:rPr lang="it-IT" dirty="0" smtClean="0"/>
              <a:t> </a:t>
            </a:r>
            <a:r>
              <a:rPr lang="it-IT" dirty="0" err="1" smtClean="0"/>
              <a:t>different</a:t>
            </a:r>
            <a:r>
              <a:rPr lang="it-IT" dirty="0" smtClean="0"/>
              <a:t> </a:t>
            </a:r>
            <a:r>
              <a:rPr lang="it-IT" dirty="0" err="1" smtClean="0"/>
              <a:t>count</a:t>
            </a:r>
            <a:r>
              <a:rPr lang="it-IT" dirty="0" smtClean="0"/>
              <a:t> </a:t>
            </a:r>
            <a:r>
              <a:rPr lang="it-IT" dirty="0" err="1" smtClean="0"/>
              <a:t>rates</a:t>
            </a:r>
            <a:r>
              <a:rPr lang="it-IT" dirty="0" smtClean="0"/>
              <a:t>, </a:t>
            </a:r>
            <a:r>
              <a:rPr lang="it-IT" dirty="0" err="1"/>
              <a:t>measured</a:t>
            </a:r>
            <a:r>
              <a:rPr lang="it-IT" dirty="0"/>
              <a:t> </a:t>
            </a:r>
            <a:r>
              <a:rPr lang="it-IT" dirty="0" smtClean="0"/>
              <a:t>with DANTE DPP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658537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 txBox="1">
            <a:spLocks/>
          </p:cNvSpPr>
          <p:nvPr/>
        </p:nvSpPr>
        <p:spPr>
          <a:xfrm>
            <a:off x="1151439" y="79548"/>
            <a:ext cx="6840760" cy="927386"/>
          </a:xfrm>
          <a:prstGeom prst="rect">
            <a:avLst/>
          </a:prstGeom>
        </p:spPr>
        <p:txBody>
          <a:bodyPr vert="horz" lIns="89773" tIns="44889" rIns="89773" bIns="44889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it-IT" sz="2800" dirty="0" smtClean="0">
                <a:solidFill>
                  <a:srgbClr val="FF0000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Impact</a:t>
            </a:r>
            <a:endParaRPr lang="it-IT" sz="2800" dirty="0">
              <a:solidFill>
                <a:srgbClr val="FF0000"/>
              </a:solidFill>
              <a:latin typeface="Comic Sans MS" panose="030F0702030302020204" pitchFamily="66" charset="0"/>
              <a:cs typeface="Arial" panose="020B0604020202020204" pitchFamily="34" charset="0"/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459054" y="1006934"/>
            <a:ext cx="4924604" cy="92333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it-IT" sz="1800" dirty="0" smtClean="0">
                <a:solidFill>
                  <a:srgbClr val="0070C0"/>
                </a:solidFill>
                <a:latin typeface="+mj-lt"/>
              </a:rPr>
              <a:t>High-rate (</a:t>
            </a:r>
            <a:r>
              <a:rPr lang="it-IT" sz="1800" b="1" dirty="0" smtClean="0">
                <a:solidFill>
                  <a:srgbClr val="0070C0"/>
                </a:solidFill>
                <a:latin typeface="+mj-lt"/>
              </a:rPr>
              <a:t>&gt;100Mcounts/s</a:t>
            </a:r>
            <a:r>
              <a:rPr lang="it-IT" sz="1800" dirty="0" smtClean="0">
                <a:solidFill>
                  <a:srgbClr val="0070C0"/>
                </a:solidFill>
                <a:latin typeface="+mj-lt"/>
              </a:rPr>
              <a:t>), </a:t>
            </a:r>
            <a:r>
              <a:rPr lang="it-IT" sz="1800" dirty="0" err="1" smtClean="0">
                <a:solidFill>
                  <a:srgbClr val="0070C0"/>
                </a:solidFill>
                <a:latin typeface="+mj-lt"/>
              </a:rPr>
              <a:t>good</a:t>
            </a:r>
            <a:r>
              <a:rPr lang="it-IT" sz="1800" dirty="0" smtClean="0">
                <a:solidFill>
                  <a:srgbClr val="0070C0"/>
                </a:solidFill>
                <a:latin typeface="+mj-lt"/>
              </a:rPr>
              <a:t> </a:t>
            </a:r>
            <a:r>
              <a:rPr lang="it-IT" sz="1800" dirty="0" err="1" smtClean="0">
                <a:solidFill>
                  <a:srgbClr val="0070C0"/>
                </a:solidFill>
                <a:latin typeface="+mj-lt"/>
              </a:rPr>
              <a:t>resolution</a:t>
            </a:r>
            <a:r>
              <a:rPr lang="it-IT" sz="1800" dirty="0" smtClean="0">
                <a:solidFill>
                  <a:srgbClr val="0070C0"/>
                </a:solidFill>
                <a:latin typeface="+mj-lt"/>
              </a:rPr>
              <a:t> (</a:t>
            </a:r>
            <a:r>
              <a:rPr lang="it-IT" sz="1800" b="1" dirty="0" smtClean="0">
                <a:solidFill>
                  <a:srgbClr val="0070C0"/>
                </a:solidFill>
                <a:latin typeface="+mj-lt"/>
              </a:rPr>
              <a:t>&lt;150eV</a:t>
            </a:r>
            <a:r>
              <a:rPr lang="it-IT" sz="1800" dirty="0" smtClean="0">
                <a:solidFill>
                  <a:srgbClr val="0070C0"/>
                </a:solidFill>
                <a:latin typeface="+mj-lt"/>
              </a:rPr>
              <a:t>) X-</a:t>
            </a:r>
            <a:r>
              <a:rPr lang="it-IT" sz="1800" dirty="0" err="1" smtClean="0">
                <a:solidFill>
                  <a:srgbClr val="0070C0"/>
                </a:solidFill>
                <a:latin typeface="+mj-lt"/>
              </a:rPr>
              <a:t>ray</a:t>
            </a:r>
            <a:r>
              <a:rPr lang="it-IT" sz="1800" dirty="0" smtClean="0">
                <a:solidFill>
                  <a:srgbClr val="0070C0"/>
                </a:solidFill>
                <a:latin typeface="+mj-lt"/>
              </a:rPr>
              <a:t> </a:t>
            </a:r>
            <a:r>
              <a:rPr lang="it-IT" sz="1800" dirty="0" err="1" smtClean="0">
                <a:solidFill>
                  <a:srgbClr val="0070C0"/>
                </a:solidFill>
                <a:latin typeface="+mj-lt"/>
              </a:rPr>
              <a:t>spectroscopy</a:t>
            </a:r>
            <a:r>
              <a:rPr lang="it-IT" sz="1800" dirty="0" smtClean="0">
                <a:solidFill>
                  <a:srgbClr val="0070C0"/>
                </a:solidFill>
                <a:latin typeface="+mj-lt"/>
              </a:rPr>
              <a:t> detector</a:t>
            </a:r>
          </a:p>
          <a:p>
            <a:r>
              <a:rPr lang="it-IT" sz="1800" dirty="0" smtClean="0">
                <a:solidFill>
                  <a:srgbClr val="0070C0"/>
                </a:solidFill>
                <a:latin typeface="+mj-lt"/>
              </a:rPr>
              <a:t>for </a:t>
            </a:r>
            <a:r>
              <a:rPr lang="it-IT" sz="1800" b="1" dirty="0" smtClean="0">
                <a:solidFill>
                  <a:srgbClr val="0070C0"/>
                </a:solidFill>
                <a:latin typeface="+mj-lt"/>
              </a:rPr>
              <a:t>wide </a:t>
            </a:r>
            <a:r>
              <a:rPr lang="en-US" sz="1800" b="1" dirty="0" smtClean="0">
                <a:solidFill>
                  <a:srgbClr val="0070C0"/>
                </a:solidFill>
                <a:latin typeface="+mj-lt"/>
              </a:rPr>
              <a:t>range of synchrotron applications</a:t>
            </a:r>
          </a:p>
        </p:txBody>
      </p:sp>
      <p:sp>
        <p:nvSpPr>
          <p:cNvPr id="8" name="Rettangolo 7"/>
          <p:cNvSpPr/>
          <p:nvPr/>
        </p:nvSpPr>
        <p:spPr>
          <a:xfrm>
            <a:off x="6249752" y="1053101"/>
            <a:ext cx="2380540" cy="2308324"/>
          </a:xfrm>
          <a:prstGeom prst="rect">
            <a:avLst/>
          </a:prstGeom>
          <a:ln w="1905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US" sz="1800" dirty="0" smtClean="0">
                <a:solidFill>
                  <a:srgbClr val="0070C0"/>
                </a:solidFill>
              </a:rPr>
              <a:t>A </a:t>
            </a:r>
            <a:r>
              <a:rPr lang="en-US" sz="1800" b="1" dirty="0" smtClean="0">
                <a:solidFill>
                  <a:srgbClr val="0070C0"/>
                </a:solidFill>
              </a:rPr>
              <a:t>basic, versatile, </a:t>
            </a:r>
            <a:r>
              <a:rPr lang="en-US" sz="1800" b="1" dirty="0" smtClean="0">
                <a:solidFill>
                  <a:srgbClr val="0070C0"/>
                </a:solidFill>
              </a:rPr>
              <a:t>X-ray detection module</a:t>
            </a:r>
            <a:r>
              <a:rPr lang="en-US" sz="1800" dirty="0" smtClean="0">
                <a:solidFill>
                  <a:srgbClr val="0070C0"/>
                </a:solidFill>
              </a:rPr>
              <a:t> with potential impact also in </a:t>
            </a:r>
            <a:r>
              <a:rPr lang="en-US" sz="1800" b="1" dirty="0" smtClean="0">
                <a:solidFill>
                  <a:srgbClr val="0070C0"/>
                </a:solidFill>
              </a:rPr>
              <a:t>industrial applications </a:t>
            </a:r>
          </a:p>
          <a:p>
            <a:r>
              <a:rPr lang="en-US" sz="1800" dirty="0" smtClean="0">
                <a:solidFill>
                  <a:srgbClr val="0070C0"/>
                </a:solidFill>
              </a:rPr>
              <a:t>(e.g. X-ray analytical instrumentation)</a:t>
            </a:r>
            <a:endParaRPr lang="en-US" sz="1800" dirty="0">
              <a:solidFill>
                <a:srgbClr val="0070C0"/>
              </a:solidFill>
            </a:endParaRPr>
          </a:p>
        </p:txBody>
      </p:sp>
      <p:pic>
        <p:nvPicPr>
          <p:cNvPr id="9" name="Picture 1" descr="wire_beammonitor_DXR!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9752" y="3801439"/>
            <a:ext cx="2435862" cy="2229492"/>
          </a:xfrm>
          <a:prstGeom prst="rect">
            <a:avLst/>
          </a:prstGeom>
          <a:noFill/>
          <a:ln w="19050" cmpd="sng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8265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054" y="2380888"/>
            <a:ext cx="5592425" cy="3654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50181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 txBox="1">
            <a:spLocks/>
          </p:cNvSpPr>
          <p:nvPr/>
        </p:nvSpPr>
        <p:spPr>
          <a:xfrm>
            <a:off x="1151439" y="79548"/>
            <a:ext cx="6840760" cy="927386"/>
          </a:xfrm>
          <a:prstGeom prst="rect">
            <a:avLst/>
          </a:prstGeom>
        </p:spPr>
        <p:txBody>
          <a:bodyPr vert="horz" lIns="89773" tIns="44889" rIns="89773" bIns="44889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it-IT" sz="2800" dirty="0" smtClean="0">
                <a:solidFill>
                  <a:srgbClr val="FF0000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Development </a:t>
            </a:r>
            <a:r>
              <a:rPr lang="it-IT" sz="2800" dirty="0" err="1" smtClean="0">
                <a:solidFill>
                  <a:srgbClr val="FF0000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plan</a:t>
            </a:r>
            <a:endParaRPr lang="it-IT" sz="2800" dirty="0">
              <a:solidFill>
                <a:srgbClr val="FF0000"/>
              </a:solidFill>
              <a:latin typeface="Comic Sans MS" panose="030F0702030302020204" pitchFamily="66" charset="0"/>
              <a:cs typeface="Arial" panose="020B0604020202020204" pitchFamily="34" charset="0"/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520293" y="1559740"/>
            <a:ext cx="6941324" cy="33547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spcAft>
                <a:spcPts val="600"/>
              </a:spcAft>
              <a:buAutoNum type="arabicParenR"/>
            </a:pPr>
            <a:r>
              <a:rPr lang="en-US" sz="1800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Preliminary design phase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Comic Sans MS" panose="030F0702030302020204" pitchFamily="66" charset="0"/>
              </a:rPr>
              <a:t>feasibility study, preliminary design, 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Comic Sans MS" panose="030F0702030302020204" pitchFamily="66" charset="0"/>
              </a:rPr>
              <a:t>assessment of detector and assembly technology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AutoNum type="arabicParenR"/>
            </a:pPr>
            <a:r>
              <a:rPr lang="en-US" sz="1800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Design, production and test of a first small prototype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Comic Sans MS" panose="030F0702030302020204" pitchFamily="66" charset="0"/>
              </a:rPr>
              <a:t>design and production of a first 4x4 prototype</a:t>
            </a:r>
            <a:endParaRPr lang="en-US" sz="1800" dirty="0">
              <a:latin typeface="Comic Sans MS" panose="030F0702030302020204" pitchFamily="66" charset="0"/>
            </a:endParaRP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Comic Sans MS" panose="030F0702030302020204" pitchFamily="66" charset="0"/>
              </a:rPr>
              <a:t>experimental characterization in lab and at synchrotron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AutoNum type="arabicParenR"/>
            </a:pPr>
            <a:r>
              <a:rPr lang="en-US" sz="1800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Design</a:t>
            </a:r>
            <a:r>
              <a:rPr lang="en-US" sz="1800" dirty="0">
                <a:solidFill>
                  <a:srgbClr val="0070C0"/>
                </a:solidFill>
                <a:latin typeface="Comic Sans MS" panose="030F0702030302020204" pitchFamily="66" charset="0"/>
              </a:rPr>
              <a:t>, production and test of </a:t>
            </a:r>
            <a:r>
              <a:rPr lang="en-US" sz="1800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the full prototype</a:t>
            </a:r>
            <a:endParaRPr lang="en-US" sz="1800" dirty="0">
              <a:solidFill>
                <a:srgbClr val="0070C0"/>
              </a:solidFill>
              <a:latin typeface="Comic Sans MS" panose="030F0702030302020204" pitchFamily="66" charset="0"/>
            </a:endParaRP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latin typeface="Comic Sans MS" panose="030F0702030302020204" pitchFamily="66" charset="0"/>
              </a:rPr>
              <a:t>design and production of </a:t>
            </a:r>
            <a:r>
              <a:rPr lang="en-US" sz="1800" dirty="0" smtClean="0">
                <a:latin typeface="Comic Sans MS" panose="030F0702030302020204" pitchFamily="66" charset="0"/>
              </a:rPr>
              <a:t>the full 8x8 </a:t>
            </a:r>
            <a:r>
              <a:rPr lang="en-US" sz="1800" dirty="0">
                <a:latin typeface="Comic Sans MS" panose="030F0702030302020204" pitchFamily="66" charset="0"/>
              </a:rPr>
              <a:t>prototype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Comic Sans MS" panose="030F0702030302020204" pitchFamily="66" charset="0"/>
              </a:rPr>
              <a:t>validation in experiments </a:t>
            </a:r>
            <a:r>
              <a:rPr lang="en-US" sz="1800" dirty="0">
                <a:latin typeface="Comic Sans MS" panose="030F0702030302020204" pitchFamily="66" charset="0"/>
              </a:rPr>
              <a:t>at </a:t>
            </a:r>
            <a:r>
              <a:rPr lang="en-US" sz="1800" dirty="0" smtClean="0">
                <a:latin typeface="Comic Sans MS" panose="030F0702030302020204" pitchFamily="66" charset="0"/>
              </a:rPr>
              <a:t>synchrotron</a:t>
            </a:r>
            <a:endParaRPr lang="en-US" sz="1800" dirty="0">
              <a:latin typeface="Comic Sans MS" panose="030F0702030302020204" pitchFamily="66" charset="0"/>
            </a:endParaRPr>
          </a:p>
        </p:txBody>
      </p:sp>
      <p:grpSp>
        <p:nvGrpSpPr>
          <p:cNvPr id="4" name="Gruppo 3"/>
          <p:cNvGrpSpPr>
            <a:grpSpLocks/>
          </p:cNvGrpSpPr>
          <p:nvPr/>
        </p:nvGrpSpPr>
        <p:grpSpPr>
          <a:xfrm>
            <a:off x="7542715" y="2805725"/>
            <a:ext cx="576000" cy="576000"/>
            <a:chOff x="5436096" y="2625459"/>
            <a:chExt cx="1440080" cy="1440000"/>
          </a:xfrm>
        </p:grpSpPr>
        <p:sp>
          <p:nvSpPr>
            <p:cNvPr id="5" name="Rettangolo 4"/>
            <p:cNvSpPr>
              <a:spLocks noChangeAspect="1"/>
            </p:cNvSpPr>
            <p:nvPr/>
          </p:nvSpPr>
          <p:spPr>
            <a:xfrm>
              <a:off x="5436096" y="2625459"/>
              <a:ext cx="360040" cy="3600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" name="Rettangolo 5"/>
            <p:cNvSpPr>
              <a:spLocks noChangeAspect="1"/>
            </p:cNvSpPr>
            <p:nvPr/>
          </p:nvSpPr>
          <p:spPr>
            <a:xfrm>
              <a:off x="5796136" y="2625459"/>
              <a:ext cx="360040" cy="3600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7" name="Rettangolo 6"/>
            <p:cNvSpPr>
              <a:spLocks noChangeAspect="1"/>
            </p:cNvSpPr>
            <p:nvPr/>
          </p:nvSpPr>
          <p:spPr>
            <a:xfrm>
              <a:off x="6156096" y="2625459"/>
              <a:ext cx="360040" cy="3600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" name="Rettangolo 7"/>
            <p:cNvSpPr>
              <a:spLocks noChangeAspect="1"/>
            </p:cNvSpPr>
            <p:nvPr/>
          </p:nvSpPr>
          <p:spPr>
            <a:xfrm>
              <a:off x="6516136" y="2625459"/>
              <a:ext cx="360040" cy="3600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9" name="Rettangolo 8"/>
            <p:cNvSpPr>
              <a:spLocks noChangeAspect="1"/>
            </p:cNvSpPr>
            <p:nvPr/>
          </p:nvSpPr>
          <p:spPr>
            <a:xfrm>
              <a:off x="5436096" y="2985459"/>
              <a:ext cx="360040" cy="3600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0" name="Rettangolo 9"/>
            <p:cNvSpPr>
              <a:spLocks noChangeAspect="1"/>
            </p:cNvSpPr>
            <p:nvPr/>
          </p:nvSpPr>
          <p:spPr>
            <a:xfrm>
              <a:off x="5796136" y="2985459"/>
              <a:ext cx="360040" cy="3600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1" name="Rettangolo 10"/>
            <p:cNvSpPr>
              <a:spLocks noChangeAspect="1"/>
            </p:cNvSpPr>
            <p:nvPr/>
          </p:nvSpPr>
          <p:spPr>
            <a:xfrm>
              <a:off x="6156096" y="2985459"/>
              <a:ext cx="360040" cy="3600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2" name="Rettangolo 11"/>
            <p:cNvSpPr>
              <a:spLocks noChangeAspect="1"/>
            </p:cNvSpPr>
            <p:nvPr/>
          </p:nvSpPr>
          <p:spPr>
            <a:xfrm>
              <a:off x="6516136" y="2985459"/>
              <a:ext cx="360040" cy="3600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3" name="Rettangolo 12"/>
            <p:cNvSpPr>
              <a:spLocks noChangeAspect="1"/>
            </p:cNvSpPr>
            <p:nvPr/>
          </p:nvSpPr>
          <p:spPr>
            <a:xfrm>
              <a:off x="5436096" y="3345459"/>
              <a:ext cx="360040" cy="3600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4" name="Rettangolo 13"/>
            <p:cNvSpPr>
              <a:spLocks noChangeAspect="1"/>
            </p:cNvSpPr>
            <p:nvPr/>
          </p:nvSpPr>
          <p:spPr>
            <a:xfrm>
              <a:off x="5796136" y="3345459"/>
              <a:ext cx="360040" cy="3600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5" name="Rettangolo 14"/>
            <p:cNvSpPr>
              <a:spLocks noChangeAspect="1"/>
            </p:cNvSpPr>
            <p:nvPr/>
          </p:nvSpPr>
          <p:spPr>
            <a:xfrm>
              <a:off x="6156096" y="3345459"/>
              <a:ext cx="360040" cy="3600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6" name="Rettangolo 15"/>
            <p:cNvSpPr>
              <a:spLocks noChangeAspect="1"/>
            </p:cNvSpPr>
            <p:nvPr/>
          </p:nvSpPr>
          <p:spPr>
            <a:xfrm>
              <a:off x="6516136" y="3345459"/>
              <a:ext cx="360040" cy="3600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7" name="Rettangolo 16"/>
            <p:cNvSpPr>
              <a:spLocks noChangeAspect="1"/>
            </p:cNvSpPr>
            <p:nvPr/>
          </p:nvSpPr>
          <p:spPr>
            <a:xfrm>
              <a:off x="5436096" y="3705459"/>
              <a:ext cx="360040" cy="3600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8" name="Rettangolo 17"/>
            <p:cNvSpPr>
              <a:spLocks noChangeAspect="1"/>
            </p:cNvSpPr>
            <p:nvPr/>
          </p:nvSpPr>
          <p:spPr>
            <a:xfrm>
              <a:off x="5796136" y="3705459"/>
              <a:ext cx="360040" cy="3600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9" name="Rettangolo 18"/>
            <p:cNvSpPr>
              <a:spLocks noChangeAspect="1"/>
            </p:cNvSpPr>
            <p:nvPr/>
          </p:nvSpPr>
          <p:spPr>
            <a:xfrm>
              <a:off x="6156096" y="3705459"/>
              <a:ext cx="360040" cy="3600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0" name="Rettangolo 19"/>
            <p:cNvSpPr>
              <a:spLocks noChangeAspect="1"/>
            </p:cNvSpPr>
            <p:nvPr/>
          </p:nvSpPr>
          <p:spPr>
            <a:xfrm>
              <a:off x="6516136" y="3705459"/>
              <a:ext cx="360040" cy="3600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pSp>
        <p:nvGrpSpPr>
          <p:cNvPr id="21" name="Gruppo 20"/>
          <p:cNvGrpSpPr/>
          <p:nvPr/>
        </p:nvGrpSpPr>
        <p:grpSpPr>
          <a:xfrm>
            <a:off x="7534487" y="3961567"/>
            <a:ext cx="1152000" cy="1152000"/>
            <a:chOff x="1800000" y="1080000"/>
            <a:chExt cx="2880160" cy="2880000"/>
          </a:xfrm>
        </p:grpSpPr>
        <p:grpSp>
          <p:nvGrpSpPr>
            <p:cNvPr id="22" name="Gruppo 21"/>
            <p:cNvGrpSpPr/>
            <p:nvPr/>
          </p:nvGrpSpPr>
          <p:grpSpPr>
            <a:xfrm>
              <a:off x="1800000" y="1080000"/>
              <a:ext cx="2880160" cy="1440000"/>
              <a:chOff x="1800000" y="1080000"/>
              <a:chExt cx="2880160" cy="1440000"/>
            </a:xfrm>
          </p:grpSpPr>
          <p:grpSp>
            <p:nvGrpSpPr>
              <p:cNvPr id="86" name="Gruppo 85"/>
              <p:cNvGrpSpPr/>
              <p:nvPr/>
            </p:nvGrpSpPr>
            <p:grpSpPr>
              <a:xfrm>
                <a:off x="1800000" y="1080000"/>
                <a:ext cx="2880160" cy="720000"/>
                <a:chOff x="1800000" y="1080000"/>
                <a:chExt cx="2880160" cy="720000"/>
              </a:xfrm>
            </p:grpSpPr>
            <p:grpSp>
              <p:nvGrpSpPr>
                <p:cNvPr id="118" name="Gruppo 117"/>
                <p:cNvGrpSpPr/>
                <p:nvPr/>
              </p:nvGrpSpPr>
              <p:grpSpPr>
                <a:xfrm>
                  <a:off x="1800000" y="1080000"/>
                  <a:ext cx="2880160" cy="360000"/>
                  <a:chOff x="1800000" y="1080000"/>
                  <a:chExt cx="2880160" cy="360000"/>
                </a:xfrm>
              </p:grpSpPr>
              <p:grpSp>
                <p:nvGrpSpPr>
                  <p:cNvPr id="134" name="Gruppo 133"/>
                  <p:cNvGrpSpPr/>
                  <p:nvPr/>
                </p:nvGrpSpPr>
                <p:grpSpPr>
                  <a:xfrm>
                    <a:off x="1800000" y="1080000"/>
                    <a:ext cx="1440080" cy="360000"/>
                    <a:chOff x="1800000" y="1080000"/>
                    <a:chExt cx="1440080" cy="360000"/>
                  </a:xfrm>
                </p:grpSpPr>
                <p:grpSp>
                  <p:nvGrpSpPr>
                    <p:cNvPr id="142" name="Gruppo 141"/>
                    <p:cNvGrpSpPr/>
                    <p:nvPr/>
                  </p:nvGrpSpPr>
                  <p:grpSpPr>
                    <a:xfrm>
                      <a:off x="1800000" y="1080000"/>
                      <a:ext cx="720080" cy="360000"/>
                      <a:chOff x="1800000" y="1080000"/>
                      <a:chExt cx="720080" cy="360000"/>
                    </a:xfrm>
                  </p:grpSpPr>
                  <p:sp>
                    <p:nvSpPr>
                      <p:cNvPr id="146" name="Rettangolo 145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1800000" y="1080000"/>
                        <a:ext cx="360040" cy="360000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it-IT"/>
                      </a:p>
                    </p:txBody>
                  </p:sp>
                  <p:sp>
                    <p:nvSpPr>
                      <p:cNvPr id="147" name="Rettangolo 146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2160040" y="1080000"/>
                        <a:ext cx="360040" cy="360000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it-IT"/>
                      </a:p>
                    </p:txBody>
                  </p:sp>
                </p:grpSp>
                <p:grpSp>
                  <p:nvGrpSpPr>
                    <p:cNvPr id="143" name="Gruppo 142"/>
                    <p:cNvGrpSpPr/>
                    <p:nvPr/>
                  </p:nvGrpSpPr>
                  <p:grpSpPr>
                    <a:xfrm>
                      <a:off x="2520000" y="1080000"/>
                      <a:ext cx="720080" cy="360000"/>
                      <a:chOff x="1800000" y="1080000"/>
                      <a:chExt cx="720080" cy="360000"/>
                    </a:xfrm>
                  </p:grpSpPr>
                  <p:sp>
                    <p:nvSpPr>
                      <p:cNvPr id="144" name="Rettangolo 143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1800000" y="1080000"/>
                        <a:ext cx="360040" cy="360000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it-IT"/>
                      </a:p>
                    </p:txBody>
                  </p:sp>
                  <p:sp>
                    <p:nvSpPr>
                      <p:cNvPr id="145" name="Rettangolo 144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2160040" y="1080000"/>
                        <a:ext cx="360040" cy="360000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it-IT"/>
                      </a:p>
                    </p:txBody>
                  </p:sp>
                </p:grpSp>
              </p:grpSp>
              <p:grpSp>
                <p:nvGrpSpPr>
                  <p:cNvPr id="135" name="Gruppo 134"/>
                  <p:cNvGrpSpPr/>
                  <p:nvPr/>
                </p:nvGrpSpPr>
                <p:grpSpPr>
                  <a:xfrm>
                    <a:off x="3240080" y="1080000"/>
                    <a:ext cx="1440080" cy="360000"/>
                    <a:chOff x="1800000" y="1080000"/>
                    <a:chExt cx="1440080" cy="360000"/>
                  </a:xfrm>
                </p:grpSpPr>
                <p:grpSp>
                  <p:nvGrpSpPr>
                    <p:cNvPr id="136" name="Gruppo 135"/>
                    <p:cNvGrpSpPr/>
                    <p:nvPr/>
                  </p:nvGrpSpPr>
                  <p:grpSpPr>
                    <a:xfrm>
                      <a:off x="1800000" y="1080000"/>
                      <a:ext cx="720080" cy="360000"/>
                      <a:chOff x="1800000" y="1080000"/>
                      <a:chExt cx="720080" cy="360000"/>
                    </a:xfrm>
                  </p:grpSpPr>
                  <p:sp>
                    <p:nvSpPr>
                      <p:cNvPr id="140" name="Rettangolo 139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1800000" y="1080000"/>
                        <a:ext cx="360040" cy="360000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it-IT"/>
                      </a:p>
                    </p:txBody>
                  </p:sp>
                  <p:sp>
                    <p:nvSpPr>
                      <p:cNvPr id="141" name="Rettangolo 140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2160040" y="1080000"/>
                        <a:ext cx="360040" cy="360000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it-IT"/>
                      </a:p>
                    </p:txBody>
                  </p:sp>
                </p:grpSp>
                <p:grpSp>
                  <p:nvGrpSpPr>
                    <p:cNvPr id="137" name="Gruppo 136"/>
                    <p:cNvGrpSpPr/>
                    <p:nvPr/>
                  </p:nvGrpSpPr>
                  <p:grpSpPr>
                    <a:xfrm>
                      <a:off x="2520000" y="1080000"/>
                      <a:ext cx="720080" cy="360000"/>
                      <a:chOff x="1800000" y="1080000"/>
                      <a:chExt cx="720080" cy="360000"/>
                    </a:xfrm>
                  </p:grpSpPr>
                  <p:sp>
                    <p:nvSpPr>
                      <p:cNvPr id="138" name="Rettangolo 137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1800000" y="1080000"/>
                        <a:ext cx="360040" cy="360000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it-IT"/>
                      </a:p>
                    </p:txBody>
                  </p:sp>
                  <p:sp>
                    <p:nvSpPr>
                      <p:cNvPr id="139" name="Rettangolo 138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2160040" y="1080000"/>
                        <a:ext cx="360040" cy="360000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it-IT"/>
                      </a:p>
                    </p:txBody>
                  </p:sp>
                </p:grpSp>
              </p:grpSp>
            </p:grpSp>
            <p:grpSp>
              <p:nvGrpSpPr>
                <p:cNvPr id="119" name="Gruppo 118"/>
                <p:cNvGrpSpPr/>
                <p:nvPr/>
              </p:nvGrpSpPr>
              <p:grpSpPr>
                <a:xfrm>
                  <a:off x="1800000" y="1440000"/>
                  <a:ext cx="2880160" cy="360000"/>
                  <a:chOff x="1800000" y="1080000"/>
                  <a:chExt cx="2880160" cy="360000"/>
                </a:xfrm>
              </p:grpSpPr>
              <p:grpSp>
                <p:nvGrpSpPr>
                  <p:cNvPr id="120" name="Gruppo 119"/>
                  <p:cNvGrpSpPr/>
                  <p:nvPr/>
                </p:nvGrpSpPr>
                <p:grpSpPr>
                  <a:xfrm>
                    <a:off x="1800000" y="1080000"/>
                    <a:ext cx="1440080" cy="360000"/>
                    <a:chOff x="1800000" y="1080000"/>
                    <a:chExt cx="1440080" cy="360000"/>
                  </a:xfrm>
                </p:grpSpPr>
                <p:grpSp>
                  <p:nvGrpSpPr>
                    <p:cNvPr id="128" name="Gruppo 127"/>
                    <p:cNvGrpSpPr/>
                    <p:nvPr/>
                  </p:nvGrpSpPr>
                  <p:grpSpPr>
                    <a:xfrm>
                      <a:off x="1800000" y="1080000"/>
                      <a:ext cx="720080" cy="360000"/>
                      <a:chOff x="1800000" y="1080000"/>
                      <a:chExt cx="720080" cy="360000"/>
                    </a:xfrm>
                  </p:grpSpPr>
                  <p:sp>
                    <p:nvSpPr>
                      <p:cNvPr id="132" name="Rettangolo 131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1800000" y="1080000"/>
                        <a:ext cx="360040" cy="360000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it-IT"/>
                      </a:p>
                    </p:txBody>
                  </p:sp>
                  <p:sp>
                    <p:nvSpPr>
                      <p:cNvPr id="133" name="Rettangolo 132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2160040" y="1080000"/>
                        <a:ext cx="360040" cy="360000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it-IT"/>
                      </a:p>
                    </p:txBody>
                  </p:sp>
                </p:grpSp>
                <p:grpSp>
                  <p:nvGrpSpPr>
                    <p:cNvPr id="129" name="Gruppo 128"/>
                    <p:cNvGrpSpPr/>
                    <p:nvPr/>
                  </p:nvGrpSpPr>
                  <p:grpSpPr>
                    <a:xfrm>
                      <a:off x="2520000" y="1080000"/>
                      <a:ext cx="720080" cy="360000"/>
                      <a:chOff x="1800000" y="1080000"/>
                      <a:chExt cx="720080" cy="360000"/>
                    </a:xfrm>
                  </p:grpSpPr>
                  <p:sp>
                    <p:nvSpPr>
                      <p:cNvPr id="130" name="Rettangolo 129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1800000" y="1080000"/>
                        <a:ext cx="360040" cy="360000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it-IT"/>
                      </a:p>
                    </p:txBody>
                  </p:sp>
                  <p:sp>
                    <p:nvSpPr>
                      <p:cNvPr id="131" name="Rettangolo 130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2160040" y="1080000"/>
                        <a:ext cx="360040" cy="360000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it-IT"/>
                      </a:p>
                    </p:txBody>
                  </p:sp>
                </p:grpSp>
              </p:grpSp>
              <p:grpSp>
                <p:nvGrpSpPr>
                  <p:cNvPr id="121" name="Gruppo 120"/>
                  <p:cNvGrpSpPr/>
                  <p:nvPr/>
                </p:nvGrpSpPr>
                <p:grpSpPr>
                  <a:xfrm>
                    <a:off x="3240080" y="1080000"/>
                    <a:ext cx="1440080" cy="360000"/>
                    <a:chOff x="1800000" y="1080000"/>
                    <a:chExt cx="1440080" cy="360000"/>
                  </a:xfrm>
                </p:grpSpPr>
                <p:grpSp>
                  <p:nvGrpSpPr>
                    <p:cNvPr id="122" name="Gruppo 121"/>
                    <p:cNvGrpSpPr/>
                    <p:nvPr/>
                  </p:nvGrpSpPr>
                  <p:grpSpPr>
                    <a:xfrm>
                      <a:off x="1800000" y="1080000"/>
                      <a:ext cx="720080" cy="360000"/>
                      <a:chOff x="1800000" y="1080000"/>
                      <a:chExt cx="720080" cy="360000"/>
                    </a:xfrm>
                  </p:grpSpPr>
                  <p:sp>
                    <p:nvSpPr>
                      <p:cNvPr id="126" name="Rettangolo 125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1800000" y="1080000"/>
                        <a:ext cx="360040" cy="360000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it-IT"/>
                      </a:p>
                    </p:txBody>
                  </p:sp>
                  <p:sp>
                    <p:nvSpPr>
                      <p:cNvPr id="127" name="Rettangolo 126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2160040" y="1080000"/>
                        <a:ext cx="360040" cy="360000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it-IT"/>
                      </a:p>
                    </p:txBody>
                  </p:sp>
                </p:grpSp>
                <p:grpSp>
                  <p:nvGrpSpPr>
                    <p:cNvPr id="123" name="Gruppo 122"/>
                    <p:cNvGrpSpPr/>
                    <p:nvPr/>
                  </p:nvGrpSpPr>
                  <p:grpSpPr>
                    <a:xfrm>
                      <a:off x="2520000" y="1080000"/>
                      <a:ext cx="720080" cy="360000"/>
                      <a:chOff x="1800000" y="1080000"/>
                      <a:chExt cx="720080" cy="360000"/>
                    </a:xfrm>
                  </p:grpSpPr>
                  <p:sp>
                    <p:nvSpPr>
                      <p:cNvPr id="124" name="Rettangolo 123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1800000" y="1080000"/>
                        <a:ext cx="360040" cy="360000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it-IT"/>
                      </a:p>
                    </p:txBody>
                  </p:sp>
                  <p:sp>
                    <p:nvSpPr>
                      <p:cNvPr id="125" name="Rettangolo 124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2160040" y="1080000"/>
                        <a:ext cx="360040" cy="360000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it-IT"/>
                      </a:p>
                    </p:txBody>
                  </p:sp>
                </p:grpSp>
              </p:grpSp>
            </p:grpSp>
          </p:grpSp>
          <p:grpSp>
            <p:nvGrpSpPr>
              <p:cNvPr id="87" name="Gruppo 86"/>
              <p:cNvGrpSpPr/>
              <p:nvPr/>
            </p:nvGrpSpPr>
            <p:grpSpPr>
              <a:xfrm>
                <a:off x="1800000" y="1800000"/>
                <a:ext cx="2880160" cy="720000"/>
                <a:chOff x="1800000" y="1080000"/>
                <a:chExt cx="2880160" cy="720000"/>
              </a:xfrm>
            </p:grpSpPr>
            <p:grpSp>
              <p:nvGrpSpPr>
                <p:cNvPr id="88" name="Gruppo 87"/>
                <p:cNvGrpSpPr/>
                <p:nvPr/>
              </p:nvGrpSpPr>
              <p:grpSpPr>
                <a:xfrm>
                  <a:off x="1800000" y="1080000"/>
                  <a:ext cx="2880160" cy="360000"/>
                  <a:chOff x="1800000" y="1080000"/>
                  <a:chExt cx="2880160" cy="360000"/>
                </a:xfrm>
              </p:grpSpPr>
              <p:grpSp>
                <p:nvGrpSpPr>
                  <p:cNvPr id="104" name="Gruppo 103"/>
                  <p:cNvGrpSpPr/>
                  <p:nvPr/>
                </p:nvGrpSpPr>
                <p:grpSpPr>
                  <a:xfrm>
                    <a:off x="1800000" y="1080000"/>
                    <a:ext cx="1440080" cy="360000"/>
                    <a:chOff x="1800000" y="1080000"/>
                    <a:chExt cx="1440080" cy="360000"/>
                  </a:xfrm>
                </p:grpSpPr>
                <p:grpSp>
                  <p:nvGrpSpPr>
                    <p:cNvPr id="112" name="Gruppo 111"/>
                    <p:cNvGrpSpPr/>
                    <p:nvPr/>
                  </p:nvGrpSpPr>
                  <p:grpSpPr>
                    <a:xfrm>
                      <a:off x="1800000" y="1080000"/>
                      <a:ext cx="720080" cy="360000"/>
                      <a:chOff x="1800000" y="1080000"/>
                      <a:chExt cx="720080" cy="360000"/>
                    </a:xfrm>
                  </p:grpSpPr>
                  <p:sp>
                    <p:nvSpPr>
                      <p:cNvPr id="116" name="Rettangolo 115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1800000" y="1080000"/>
                        <a:ext cx="360040" cy="360000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it-IT"/>
                      </a:p>
                    </p:txBody>
                  </p:sp>
                  <p:sp>
                    <p:nvSpPr>
                      <p:cNvPr id="117" name="Rettangolo 116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2160040" y="1080000"/>
                        <a:ext cx="360040" cy="360000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it-IT"/>
                      </a:p>
                    </p:txBody>
                  </p:sp>
                </p:grpSp>
                <p:grpSp>
                  <p:nvGrpSpPr>
                    <p:cNvPr id="113" name="Gruppo 112"/>
                    <p:cNvGrpSpPr/>
                    <p:nvPr/>
                  </p:nvGrpSpPr>
                  <p:grpSpPr>
                    <a:xfrm>
                      <a:off x="2520000" y="1080000"/>
                      <a:ext cx="720080" cy="360000"/>
                      <a:chOff x="1800000" y="1080000"/>
                      <a:chExt cx="720080" cy="360000"/>
                    </a:xfrm>
                  </p:grpSpPr>
                  <p:sp>
                    <p:nvSpPr>
                      <p:cNvPr id="114" name="Rettangolo 113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1800000" y="1080000"/>
                        <a:ext cx="360040" cy="360000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it-IT"/>
                      </a:p>
                    </p:txBody>
                  </p:sp>
                  <p:sp>
                    <p:nvSpPr>
                      <p:cNvPr id="115" name="Rettangolo 114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2160040" y="1080000"/>
                        <a:ext cx="360040" cy="360000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it-IT"/>
                      </a:p>
                    </p:txBody>
                  </p:sp>
                </p:grpSp>
              </p:grpSp>
              <p:grpSp>
                <p:nvGrpSpPr>
                  <p:cNvPr id="105" name="Gruppo 104"/>
                  <p:cNvGrpSpPr/>
                  <p:nvPr/>
                </p:nvGrpSpPr>
                <p:grpSpPr>
                  <a:xfrm>
                    <a:off x="3240080" y="1080000"/>
                    <a:ext cx="1440080" cy="360000"/>
                    <a:chOff x="1800000" y="1080000"/>
                    <a:chExt cx="1440080" cy="360000"/>
                  </a:xfrm>
                </p:grpSpPr>
                <p:grpSp>
                  <p:nvGrpSpPr>
                    <p:cNvPr id="106" name="Gruppo 105"/>
                    <p:cNvGrpSpPr/>
                    <p:nvPr/>
                  </p:nvGrpSpPr>
                  <p:grpSpPr>
                    <a:xfrm>
                      <a:off x="1800000" y="1080000"/>
                      <a:ext cx="720080" cy="360000"/>
                      <a:chOff x="1800000" y="1080000"/>
                      <a:chExt cx="720080" cy="360000"/>
                    </a:xfrm>
                  </p:grpSpPr>
                  <p:sp>
                    <p:nvSpPr>
                      <p:cNvPr id="110" name="Rettangolo 109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1800000" y="1080000"/>
                        <a:ext cx="360040" cy="360000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it-IT"/>
                      </a:p>
                    </p:txBody>
                  </p:sp>
                  <p:sp>
                    <p:nvSpPr>
                      <p:cNvPr id="111" name="Rettangolo 110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2160040" y="1080000"/>
                        <a:ext cx="360040" cy="360000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it-IT"/>
                      </a:p>
                    </p:txBody>
                  </p:sp>
                </p:grpSp>
                <p:grpSp>
                  <p:nvGrpSpPr>
                    <p:cNvPr id="107" name="Gruppo 106"/>
                    <p:cNvGrpSpPr/>
                    <p:nvPr/>
                  </p:nvGrpSpPr>
                  <p:grpSpPr>
                    <a:xfrm>
                      <a:off x="2520000" y="1080000"/>
                      <a:ext cx="720080" cy="360000"/>
                      <a:chOff x="1800000" y="1080000"/>
                      <a:chExt cx="720080" cy="360000"/>
                    </a:xfrm>
                  </p:grpSpPr>
                  <p:sp>
                    <p:nvSpPr>
                      <p:cNvPr id="108" name="Rettangolo 107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1800000" y="1080000"/>
                        <a:ext cx="360040" cy="360000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it-IT"/>
                      </a:p>
                    </p:txBody>
                  </p:sp>
                  <p:sp>
                    <p:nvSpPr>
                      <p:cNvPr id="109" name="Rettangolo 108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2160040" y="1080000"/>
                        <a:ext cx="360040" cy="360000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it-IT"/>
                      </a:p>
                    </p:txBody>
                  </p:sp>
                </p:grpSp>
              </p:grpSp>
            </p:grpSp>
            <p:grpSp>
              <p:nvGrpSpPr>
                <p:cNvPr id="89" name="Gruppo 88"/>
                <p:cNvGrpSpPr/>
                <p:nvPr/>
              </p:nvGrpSpPr>
              <p:grpSpPr>
                <a:xfrm>
                  <a:off x="1800000" y="1440000"/>
                  <a:ext cx="2880160" cy="360000"/>
                  <a:chOff x="1800000" y="1080000"/>
                  <a:chExt cx="2880160" cy="360000"/>
                </a:xfrm>
              </p:grpSpPr>
              <p:grpSp>
                <p:nvGrpSpPr>
                  <p:cNvPr id="90" name="Gruppo 89"/>
                  <p:cNvGrpSpPr/>
                  <p:nvPr/>
                </p:nvGrpSpPr>
                <p:grpSpPr>
                  <a:xfrm>
                    <a:off x="1800000" y="1080000"/>
                    <a:ext cx="1440080" cy="360000"/>
                    <a:chOff x="1800000" y="1080000"/>
                    <a:chExt cx="1440080" cy="360000"/>
                  </a:xfrm>
                </p:grpSpPr>
                <p:grpSp>
                  <p:nvGrpSpPr>
                    <p:cNvPr id="98" name="Gruppo 97"/>
                    <p:cNvGrpSpPr/>
                    <p:nvPr/>
                  </p:nvGrpSpPr>
                  <p:grpSpPr>
                    <a:xfrm>
                      <a:off x="1800000" y="1080000"/>
                      <a:ext cx="720080" cy="360000"/>
                      <a:chOff x="1800000" y="1080000"/>
                      <a:chExt cx="720080" cy="360000"/>
                    </a:xfrm>
                  </p:grpSpPr>
                  <p:sp>
                    <p:nvSpPr>
                      <p:cNvPr id="102" name="Rettangolo 101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1800000" y="1080000"/>
                        <a:ext cx="360040" cy="360000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it-IT"/>
                      </a:p>
                    </p:txBody>
                  </p:sp>
                  <p:sp>
                    <p:nvSpPr>
                      <p:cNvPr id="103" name="Rettangolo 102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2160040" y="1080000"/>
                        <a:ext cx="360040" cy="360000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it-IT"/>
                      </a:p>
                    </p:txBody>
                  </p:sp>
                </p:grpSp>
                <p:grpSp>
                  <p:nvGrpSpPr>
                    <p:cNvPr id="99" name="Gruppo 98"/>
                    <p:cNvGrpSpPr/>
                    <p:nvPr/>
                  </p:nvGrpSpPr>
                  <p:grpSpPr>
                    <a:xfrm>
                      <a:off x="2520000" y="1080000"/>
                      <a:ext cx="720080" cy="360000"/>
                      <a:chOff x="1800000" y="1080000"/>
                      <a:chExt cx="720080" cy="360000"/>
                    </a:xfrm>
                  </p:grpSpPr>
                  <p:sp>
                    <p:nvSpPr>
                      <p:cNvPr id="100" name="Rettangolo 99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1800000" y="1080000"/>
                        <a:ext cx="360040" cy="360000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it-IT"/>
                      </a:p>
                    </p:txBody>
                  </p:sp>
                  <p:sp>
                    <p:nvSpPr>
                      <p:cNvPr id="101" name="Rettangolo 100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2160040" y="1080000"/>
                        <a:ext cx="360040" cy="360000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it-IT"/>
                      </a:p>
                    </p:txBody>
                  </p:sp>
                </p:grpSp>
              </p:grpSp>
              <p:grpSp>
                <p:nvGrpSpPr>
                  <p:cNvPr id="91" name="Gruppo 90"/>
                  <p:cNvGrpSpPr/>
                  <p:nvPr/>
                </p:nvGrpSpPr>
                <p:grpSpPr>
                  <a:xfrm>
                    <a:off x="3240080" y="1080000"/>
                    <a:ext cx="1440080" cy="360000"/>
                    <a:chOff x="1800000" y="1080000"/>
                    <a:chExt cx="1440080" cy="360000"/>
                  </a:xfrm>
                </p:grpSpPr>
                <p:grpSp>
                  <p:nvGrpSpPr>
                    <p:cNvPr id="92" name="Gruppo 91"/>
                    <p:cNvGrpSpPr/>
                    <p:nvPr/>
                  </p:nvGrpSpPr>
                  <p:grpSpPr>
                    <a:xfrm>
                      <a:off x="1800000" y="1080000"/>
                      <a:ext cx="720080" cy="360000"/>
                      <a:chOff x="1800000" y="1080000"/>
                      <a:chExt cx="720080" cy="360000"/>
                    </a:xfrm>
                  </p:grpSpPr>
                  <p:sp>
                    <p:nvSpPr>
                      <p:cNvPr id="96" name="Rettangolo 95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1800000" y="1080000"/>
                        <a:ext cx="360040" cy="360000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it-IT"/>
                      </a:p>
                    </p:txBody>
                  </p:sp>
                  <p:sp>
                    <p:nvSpPr>
                      <p:cNvPr id="97" name="Rettangolo 96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2160040" y="1080000"/>
                        <a:ext cx="360040" cy="360000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it-IT"/>
                      </a:p>
                    </p:txBody>
                  </p:sp>
                </p:grpSp>
                <p:grpSp>
                  <p:nvGrpSpPr>
                    <p:cNvPr id="93" name="Gruppo 92"/>
                    <p:cNvGrpSpPr/>
                    <p:nvPr/>
                  </p:nvGrpSpPr>
                  <p:grpSpPr>
                    <a:xfrm>
                      <a:off x="2520000" y="1080000"/>
                      <a:ext cx="720080" cy="360000"/>
                      <a:chOff x="1800000" y="1080000"/>
                      <a:chExt cx="720080" cy="360000"/>
                    </a:xfrm>
                  </p:grpSpPr>
                  <p:sp>
                    <p:nvSpPr>
                      <p:cNvPr id="94" name="Rettangolo 93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1800000" y="1080000"/>
                        <a:ext cx="360040" cy="360000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it-IT"/>
                      </a:p>
                    </p:txBody>
                  </p:sp>
                  <p:sp>
                    <p:nvSpPr>
                      <p:cNvPr id="95" name="Rettangolo 94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2160040" y="1080000"/>
                        <a:ext cx="360040" cy="360000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it-IT"/>
                      </a:p>
                    </p:txBody>
                  </p:sp>
                </p:grpSp>
              </p:grpSp>
            </p:grpSp>
          </p:grpSp>
        </p:grpSp>
        <p:grpSp>
          <p:nvGrpSpPr>
            <p:cNvPr id="23" name="Gruppo 22"/>
            <p:cNvGrpSpPr/>
            <p:nvPr/>
          </p:nvGrpSpPr>
          <p:grpSpPr>
            <a:xfrm>
              <a:off x="1800000" y="2520000"/>
              <a:ext cx="2880160" cy="1440000"/>
              <a:chOff x="1800000" y="1080000"/>
              <a:chExt cx="2880160" cy="1440000"/>
            </a:xfrm>
          </p:grpSpPr>
          <p:grpSp>
            <p:nvGrpSpPr>
              <p:cNvPr id="24" name="Gruppo 23"/>
              <p:cNvGrpSpPr/>
              <p:nvPr/>
            </p:nvGrpSpPr>
            <p:grpSpPr>
              <a:xfrm>
                <a:off x="1800000" y="1080000"/>
                <a:ext cx="2880160" cy="720000"/>
                <a:chOff x="1800000" y="1080000"/>
                <a:chExt cx="2880160" cy="720000"/>
              </a:xfrm>
            </p:grpSpPr>
            <p:grpSp>
              <p:nvGrpSpPr>
                <p:cNvPr id="56" name="Gruppo 55"/>
                <p:cNvGrpSpPr/>
                <p:nvPr/>
              </p:nvGrpSpPr>
              <p:grpSpPr>
                <a:xfrm>
                  <a:off x="1800000" y="1080000"/>
                  <a:ext cx="2880160" cy="360000"/>
                  <a:chOff x="1800000" y="1080000"/>
                  <a:chExt cx="2880160" cy="360000"/>
                </a:xfrm>
              </p:grpSpPr>
              <p:grpSp>
                <p:nvGrpSpPr>
                  <p:cNvPr id="72" name="Gruppo 71"/>
                  <p:cNvGrpSpPr/>
                  <p:nvPr/>
                </p:nvGrpSpPr>
                <p:grpSpPr>
                  <a:xfrm>
                    <a:off x="1800000" y="1080000"/>
                    <a:ext cx="1440080" cy="360000"/>
                    <a:chOff x="1800000" y="1080000"/>
                    <a:chExt cx="1440080" cy="360000"/>
                  </a:xfrm>
                </p:grpSpPr>
                <p:grpSp>
                  <p:nvGrpSpPr>
                    <p:cNvPr id="80" name="Gruppo 79"/>
                    <p:cNvGrpSpPr/>
                    <p:nvPr/>
                  </p:nvGrpSpPr>
                  <p:grpSpPr>
                    <a:xfrm>
                      <a:off x="1800000" y="1080000"/>
                      <a:ext cx="720080" cy="360000"/>
                      <a:chOff x="1800000" y="1080000"/>
                      <a:chExt cx="720080" cy="360000"/>
                    </a:xfrm>
                  </p:grpSpPr>
                  <p:sp>
                    <p:nvSpPr>
                      <p:cNvPr id="84" name="Rettangolo 83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1800000" y="1080000"/>
                        <a:ext cx="360040" cy="360000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it-IT"/>
                      </a:p>
                    </p:txBody>
                  </p:sp>
                  <p:sp>
                    <p:nvSpPr>
                      <p:cNvPr id="85" name="Rettangolo 84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2160040" y="1080000"/>
                        <a:ext cx="360040" cy="360000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it-IT"/>
                      </a:p>
                    </p:txBody>
                  </p:sp>
                </p:grpSp>
                <p:grpSp>
                  <p:nvGrpSpPr>
                    <p:cNvPr id="81" name="Gruppo 80"/>
                    <p:cNvGrpSpPr/>
                    <p:nvPr/>
                  </p:nvGrpSpPr>
                  <p:grpSpPr>
                    <a:xfrm>
                      <a:off x="2520000" y="1080000"/>
                      <a:ext cx="720080" cy="360000"/>
                      <a:chOff x="1800000" y="1080000"/>
                      <a:chExt cx="720080" cy="360000"/>
                    </a:xfrm>
                  </p:grpSpPr>
                  <p:sp>
                    <p:nvSpPr>
                      <p:cNvPr id="82" name="Rettangolo 81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1800000" y="1080000"/>
                        <a:ext cx="360040" cy="360000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it-IT"/>
                      </a:p>
                    </p:txBody>
                  </p:sp>
                  <p:sp>
                    <p:nvSpPr>
                      <p:cNvPr id="83" name="Rettangolo 82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2160040" y="1080000"/>
                        <a:ext cx="360040" cy="360000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it-IT"/>
                      </a:p>
                    </p:txBody>
                  </p:sp>
                </p:grpSp>
              </p:grpSp>
              <p:grpSp>
                <p:nvGrpSpPr>
                  <p:cNvPr id="73" name="Gruppo 72"/>
                  <p:cNvGrpSpPr/>
                  <p:nvPr/>
                </p:nvGrpSpPr>
                <p:grpSpPr>
                  <a:xfrm>
                    <a:off x="3240080" y="1080000"/>
                    <a:ext cx="1440080" cy="360000"/>
                    <a:chOff x="1800000" y="1080000"/>
                    <a:chExt cx="1440080" cy="360000"/>
                  </a:xfrm>
                </p:grpSpPr>
                <p:grpSp>
                  <p:nvGrpSpPr>
                    <p:cNvPr id="74" name="Gruppo 73"/>
                    <p:cNvGrpSpPr/>
                    <p:nvPr/>
                  </p:nvGrpSpPr>
                  <p:grpSpPr>
                    <a:xfrm>
                      <a:off x="1800000" y="1080000"/>
                      <a:ext cx="720080" cy="360000"/>
                      <a:chOff x="1800000" y="1080000"/>
                      <a:chExt cx="720080" cy="360000"/>
                    </a:xfrm>
                  </p:grpSpPr>
                  <p:sp>
                    <p:nvSpPr>
                      <p:cNvPr id="78" name="Rettangolo 77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1800000" y="1080000"/>
                        <a:ext cx="360040" cy="360000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it-IT"/>
                      </a:p>
                    </p:txBody>
                  </p:sp>
                  <p:sp>
                    <p:nvSpPr>
                      <p:cNvPr id="79" name="Rettangolo 78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2160040" y="1080000"/>
                        <a:ext cx="360040" cy="360000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it-IT"/>
                      </a:p>
                    </p:txBody>
                  </p:sp>
                </p:grpSp>
                <p:grpSp>
                  <p:nvGrpSpPr>
                    <p:cNvPr id="75" name="Gruppo 74"/>
                    <p:cNvGrpSpPr/>
                    <p:nvPr/>
                  </p:nvGrpSpPr>
                  <p:grpSpPr>
                    <a:xfrm>
                      <a:off x="2520000" y="1080000"/>
                      <a:ext cx="720080" cy="360000"/>
                      <a:chOff x="1800000" y="1080000"/>
                      <a:chExt cx="720080" cy="360000"/>
                    </a:xfrm>
                  </p:grpSpPr>
                  <p:sp>
                    <p:nvSpPr>
                      <p:cNvPr id="76" name="Rettangolo 75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1800000" y="1080000"/>
                        <a:ext cx="360040" cy="360000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it-IT"/>
                      </a:p>
                    </p:txBody>
                  </p:sp>
                  <p:sp>
                    <p:nvSpPr>
                      <p:cNvPr id="77" name="Rettangolo 76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2160040" y="1080000"/>
                        <a:ext cx="360040" cy="360000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it-IT"/>
                      </a:p>
                    </p:txBody>
                  </p:sp>
                </p:grpSp>
              </p:grpSp>
            </p:grpSp>
            <p:grpSp>
              <p:nvGrpSpPr>
                <p:cNvPr id="57" name="Gruppo 56"/>
                <p:cNvGrpSpPr/>
                <p:nvPr/>
              </p:nvGrpSpPr>
              <p:grpSpPr>
                <a:xfrm>
                  <a:off x="1800000" y="1440000"/>
                  <a:ext cx="2880160" cy="360000"/>
                  <a:chOff x="1800000" y="1080000"/>
                  <a:chExt cx="2880160" cy="360000"/>
                </a:xfrm>
              </p:grpSpPr>
              <p:grpSp>
                <p:nvGrpSpPr>
                  <p:cNvPr id="58" name="Gruppo 57"/>
                  <p:cNvGrpSpPr/>
                  <p:nvPr/>
                </p:nvGrpSpPr>
                <p:grpSpPr>
                  <a:xfrm>
                    <a:off x="1800000" y="1080000"/>
                    <a:ext cx="1440080" cy="360000"/>
                    <a:chOff x="1800000" y="1080000"/>
                    <a:chExt cx="1440080" cy="360000"/>
                  </a:xfrm>
                </p:grpSpPr>
                <p:grpSp>
                  <p:nvGrpSpPr>
                    <p:cNvPr id="66" name="Gruppo 65"/>
                    <p:cNvGrpSpPr/>
                    <p:nvPr/>
                  </p:nvGrpSpPr>
                  <p:grpSpPr>
                    <a:xfrm>
                      <a:off x="1800000" y="1080000"/>
                      <a:ext cx="720080" cy="360000"/>
                      <a:chOff x="1800000" y="1080000"/>
                      <a:chExt cx="720080" cy="360000"/>
                    </a:xfrm>
                  </p:grpSpPr>
                  <p:sp>
                    <p:nvSpPr>
                      <p:cNvPr id="70" name="Rettangolo 69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1800000" y="1080000"/>
                        <a:ext cx="360040" cy="360000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it-IT"/>
                      </a:p>
                    </p:txBody>
                  </p:sp>
                  <p:sp>
                    <p:nvSpPr>
                      <p:cNvPr id="71" name="Rettangolo 70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2160040" y="1080000"/>
                        <a:ext cx="360040" cy="360000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it-IT"/>
                      </a:p>
                    </p:txBody>
                  </p:sp>
                </p:grpSp>
                <p:grpSp>
                  <p:nvGrpSpPr>
                    <p:cNvPr id="67" name="Gruppo 66"/>
                    <p:cNvGrpSpPr/>
                    <p:nvPr/>
                  </p:nvGrpSpPr>
                  <p:grpSpPr>
                    <a:xfrm>
                      <a:off x="2520000" y="1080000"/>
                      <a:ext cx="720080" cy="360000"/>
                      <a:chOff x="1800000" y="1080000"/>
                      <a:chExt cx="720080" cy="360000"/>
                    </a:xfrm>
                  </p:grpSpPr>
                  <p:sp>
                    <p:nvSpPr>
                      <p:cNvPr id="68" name="Rettangolo 67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1800000" y="1080000"/>
                        <a:ext cx="360040" cy="360000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it-IT"/>
                      </a:p>
                    </p:txBody>
                  </p:sp>
                  <p:sp>
                    <p:nvSpPr>
                      <p:cNvPr id="69" name="Rettangolo 68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2160040" y="1080000"/>
                        <a:ext cx="360040" cy="360000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it-IT"/>
                      </a:p>
                    </p:txBody>
                  </p:sp>
                </p:grpSp>
              </p:grpSp>
              <p:grpSp>
                <p:nvGrpSpPr>
                  <p:cNvPr id="59" name="Gruppo 58"/>
                  <p:cNvGrpSpPr/>
                  <p:nvPr/>
                </p:nvGrpSpPr>
                <p:grpSpPr>
                  <a:xfrm>
                    <a:off x="3240080" y="1080000"/>
                    <a:ext cx="1440080" cy="360000"/>
                    <a:chOff x="1800000" y="1080000"/>
                    <a:chExt cx="1440080" cy="360000"/>
                  </a:xfrm>
                </p:grpSpPr>
                <p:grpSp>
                  <p:nvGrpSpPr>
                    <p:cNvPr id="60" name="Gruppo 59"/>
                    <p:cNvGrpSpPr/>
                    <p:nvPr/>
                  </p:nvGrpSpPr>
                  <p:grpSpPr>
                    <a:xfrm>
                      <a:off x="1800000" y="1080000"/>
                      <a:ext cx="720080" cy="360000"/>
                      <a:chOff x="1800000" y="1080000"/>
                      <a:chExt cx="720080" cy="360000"/>
                    </a:xfrm>
                  </p:grpSpPr>
                  <p:sp>
                    <p:nvSpPr>
                      <p:cNvPr id="64" name="Rettangolo 63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1800000" y="1080000"/>
                        <a:ext cx="360040" cy="360000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it-IT"/>
                      </a:p>
                    </p:txBody>
                  </p:sp>
                  <p:sp>
                    <p:nvSpPr>
                      <p:cNvPr id="65" name="Rettangolo 64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2160040" y="1080000"/>
                        <a:ext cx="360040" cy="360000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it-IT"/>
                      </a:p>
                    </p:txBody>
                  </p:sp>
                </p:grpSp>
                <p:grpSp>
                  <p:nvGrpSpPr>
                    <p:cNvPr id="61" name="Gruppo 60"/>
                    <p:cNvGrpSpPr/>
                    <p:nvPr/>
                  </p:nvGrpSpPr>
                  <p:grpSpPr>
                    <a:xfrm>
                      <a:off x="2520000" y="1080000"/>
                      <a:ext cx="720080" cy="360000"/>
                      <a:chOff x="1800000" y="1080000"/>
                      <a:chExt cx="720080" cy="360000"/>
                    </a:xfrm>
                  </p:grpSpPr>
                  <p:sp>
                    <p:nvSpPr>
                      <p:cNvPr id="62" name="Rettangolo 61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1800000" y="1080000"/>
                        <a:ext cx="360040" cy="360000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it-IT"/>
                      </a:p>
                    </p:txBody>
                  </p:sp>
                  <p:sp>
                    <p:nvSpPr>
                      <p:cNvPr id="63" name="Rettangolo 62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2160040" y="1080000"/>
                        <a:ext cx="360040" cy="360000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it-IT"/>
                      </a:p>
                    </p:txBody>
                  </p:sp>
                </p:grpSp>
              </p:grpSp>
            </p:grpSp>
          </p:grpSp>
          <p:grpSp>
            <p:nvGrpSpPr>
              <p:cNvPr id="25" name="Gruppo 24"/>
              <p:cNvGrpSpPr/>
              <p:nvPr/>
            </p:nvGrpSpPr>
            <p:grpSpPr>
              <a:xfrm>
                <a:off x="1800000" y="1800000"/>
                <a:ext cx="2880160" cy="720000"/>
                <a:chOff x="1800000" y="1080000"/>
                <a:chExt cx="2880160" cy="720000"/>
              </a:xfrm>
            </p:grpSpPr>
            <p:grpSp>
              <p:nvGrpSpPr>
                <p:cNvPr id="26" name="Gruppo 25"/>
                <p:cNvGrpSpPr/>
                <p:nvPr/>
              </p:nvGrpSpPr>
              <p:grpSpPr>
                <a:xfrm>
                  <a:off x="1800000" y="1080000"/>
                  <a:ext cx="2880160" cy="360000"/>
                  <a:chOff x="1800000" y="1080000"/>
                  <a:chExt cx="2880160" cy="360000"/>
                </a:xfrm>
              </p:grpSpPr>
              <p:grpSp>
                <p:nvGrpSpPr>
                  <p:cNvPr id="42" name="Gruppo 41"/>
                  <p:cNvGrpSpPr/>
                  <p:nvPr/>
                </p:nvGrpSpPr>
                <p:grpSpPr>
                  <a:xfrm>
                    <a:off x="1800000" y="1080000"/>
                    <a:ext cx="1440080" cy="360000"/>
                    <a:chOff x="1800000" y="1080000"/>
                    <a:chExt cx="1440080" cy="360000"/>
                  </a:xfrm>
                </p:grpSpPr>
                <p:grpSp>
                  <p:nvGrpSpPr>
                    <p:cNvPr id="50" name="Gruppo 49"/>
                    <p:cNvGrpSpPr/>
                    <p:nvPr/>
                  </p:nvGrpSpPr>
                  <p:grpSpPr>
                    <a:xfrm>
                      <a:off x="1800000" y="1080000"/>
                      <a:ext cx="720080" cy="360000"/>
                      <a:chOff x="1800000" y="1080000"/>
                      <a:chExt cx="720080" cy="360000"/>
                    </a:xfrm>
                  </p:grpSpPr>
                  <p:sp>
                    <p:nvSpPr>
                      <p:cNvPr id="54" name="Rettangolo 53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1800000" y="1080000"/>
                        <a:ext cx="360040" cy="360000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it-IT"/>
                      </a:p>
                    </p:txBody>
                  </p:sp>
                  <p:sp>
                    <p:nvSpPr>
                      <p:cNvPr id="55" name="Rettangolo 54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2160040" y="1080000"/>
                        <a:ext cx="360040" cy="360000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it-IT"/>
                      </a:p>
                    </p:txBody>
                  </p:sp>
                </p:grpSp>
                <p:grpSp>
                  <p:nvGrpSpPr>
                    <p:cNvPr id="51" name="Gruppo 50"/>
                    <p:cNvGrpSpPr/>
                    <p:nvPr/>
                  </p:nvGrpSpPr>
                  <p:grpSpPr>
                    <a:xfrm>
                      <a:off x="2520000" y="1080000"/>
                      <a:ext cx="720080" cy="360000"/>
                      <a:chOff x="1800000" y="1080000"/>
                      <a:chExt cx="720080" cy="360000"/>
                    </a:xfrm>
                  </p:grpSpPr>
                  <p:sp>
                    <p:nvSpPr>
                      <p:cNvPr id="52" name="Rettangolo 51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1800000" y="1080000"/>
                        <a:ext cx="360040" cy="360000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it-IT"/>
                      </a:p>
                    </p:txBody>
                  </p:sp>
                  <p:sp>
                    <p:nvSpPr>
                      <p:cNvPr id="53" name="Rettangolo 52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2160040" y="1080000"/>
                        <a:ext cx="360040" cy="360000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it-IT"/>
                      </a:p>
                    </p:txBody>
                  </p:sp>
                </p:grpSp>
              </p:grpSp>
              <p:grpSp>
                <p:nvGrpSpPr>
                  <p:cNvPr id="43" name="Gruppo 42"/>
                  <p:cNvGrpSpPr/>
                  <p:nvPr/>
                </p:nvGrpSpPr>
                <p:grpSpPr>
                  <a:xfrm>
                    <a:off x="3240080" y="1080000"/>
                    <a:ext cx="1440080" cy="360000"/>
                    <a:chOff x="1800000" y="1080000"/>
                    <a:chExt cx="1440080" cy="360000"/>
                  </a:xfrm>
                </p:grpSpPr>
                <p:grpSp>
                  <p:nvGrpSpPr>
                    <p:cNvPr id="44" name="Gruppo 43"/>
                    <p:cNvGrpSpPr/>
                    <p:nvPr/>
                  </p:nvGrpSpPr>
                  <p:grpSpPr>
                    <a:xfrm>
                      <a:off x="1800000" y="1080000"/>
                      <a:ext cx="720080" cy="360000"/>
                      <a:chOff x="1800000" y="1080000"/>
                      <a:chExt cx="720080" cy="360000"/>
                    </a:xfrm>
                  </p:grpSpPr>
                  <p:sp>
                    <p:nvSpPr>
                      <p:cNvPr id="48" name="Rettangolo 47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1800000" y="1080000"/>
                        <a:ext cx="360040" cy="360000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it-IT"/>
                      </a:p>
                    </p:txBody>
                  </p:sp>
                  <p:sp>
                    <p:nvSpPr>
                      <p:cNvPr id="49" name="Rettangolo 48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2160040" y="1080000"/>
                        <a:ext cx="360040" cy="360000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it-IT"/>
                      </a:p>
                    </p:txBody>
                  </p:sp>
                </p:grpSp>
                <p:grpSp>
                  <p:nvGrpSpPr>
                    <p:cNvPr id="45" name="Gruppo 44"/>
                    <p:cNvGrpSpPr/>
                    <p:nvPr/>
                  </p:nvGrpSpPr>
                  <p:grpSpPr>
                    <a:xfrm>
                      <a:off x="2520000" y="1080000"/>
                      <a:ext cx="720080" cy="360000"/>
                      <a:chOff x="1800000" y="1080000"/>
                      <a:chExt cx="720080" cy="360000"/>
                    </a:xfrm>
                  </p:grpSpPr>
                  <p:sp>
                    <p:nvSpPr>
                      <p:cNvPr id="46" name="Rettangolo 45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1800000" y="1080000"/>
                        <a:ext cx="360040" cy="360000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it-IT"/>
                      </a:p>
                    </p:txBody>
                  </p:sp>
                  <p:sp>
                    <p:nvSpPr>
                      <p:cNvPr id="47" name="Rettangolo 46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2160040" y="1080000"/>
                        <a:ext cx="360040" cy="360000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it-IT"/>
                      </a:p>
                    </p:txBody>
                  </p:sp>
                </p:grpSp>
              </p:grpSp>
            </p:grpSp>
            <p:grpSp>
              <p:nvGrpSpPr>
                <p:cNvPr id="27" name="Gruppo 26"/>
                <p:cNvGrpSpPr/>
                <p:nvPr/>
              </p:nvGrpSpPr>
              <p:grpSpPr>
                <a:xfrm>
                  <a:off x="1800000" y="1440000"/>
                  <a:ext cx="2880160" cy="360000"/>
                  <a:chOff x="1800000" y="1080000"/>
                  <a:chExt cx="2880160" cy="360000"/>
                </a:xfrm>
              </p:grpSpPr>
              <p:grpSp>
                <p:nvGrpSpPr>
                  <p:cNvPr id="28" name="Gruppo 27"/>
                  <p:cNvGrpSpPr/>
                  <p:nvPr/>
                </p:nvGrpSpPr>
                <p:grpSpPr>
                  <a:xfrm>
                    <a:off x="1800000" y="1080000"/>
                    <a:ext cx="1440080" cy="360000"/>
                    <a:chOff x="1800000" y="1080000"/>
                    <a:chExt cx="1440080" cy="360000"/>
                  </a:xfrm>
                </p:grpSpPr>
                <p:grpSp>
                  <p:nvGrpSpPr>
                    <p:cNvPr id="36" name="Gruppo 35"/>
                    <p:cNvGrpSpPr/>
                    <p:nvPr/>
                  </p:nvGrpSpPr>
                  <p:grpSpPr>
                    <a:xfrm>
                      <a:off x="1800000" y="1080000"/>
                      <a:ext cx="720080" cy="360000"/>
                      <a:chOff x="1800000" y="1080000"/>
                      <a:chExt cx="720080" cy="360000"/>
                    </a:xfrm>
                  </p:grpSpPr>
                  <p:sp>
                    <p:nvSpPr>
                      <p:cNvPr id="40" name="Rettangolo 39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1800000" y="1080000"/>
                        <a:ext cx="360040" cy="360000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it-IT"/>
                      </a:p>
                    </p:txBody>
                  </p:sp>
                  <p:sp>
                    <p:nvSpPr>
                      <p:cNvPr id="41" name="Rettangolo 40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2160040" y="1080000"/>
                        <a:ext cx="360040" cy="360000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it-IT"/>
                      </a:p>
                    </p:txBody>
                  </p:sp>
                </p:grpSp>
                <p:grpSp>
                  <p:nvGrpSpPr>
                    <p:cNvPr id="37" name="Gruppo 36"/>
                    <p:cNvGrpSpPr/>
                    <p:nvPr/>
                  </p:nvGrpSpPr>
                  <p:grpSpPr>
                    <a:xfrm>
                      <a:off x="2520000" y="1080000"/>
                      <a:ext cx="720080" cy="360000"/>
                      <a:chOff x="1800000" y="1080000"/>
                      <a:chExt cx="720080" cy="360000"/>
                    </a:xfrm>
                  </p:grpSpPr>
                  <p:sp>
                    <p:nvSpPr>
                      <p:cNvPr id="38" name="Rettangolo 37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1800000" y="1080000"/>
                        <a:ext cx="360040" cy="360000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it-IT"/>
                      </a:p>
                    </p:txBody>
                  </p:sp>
                  <p:sp>
                    <p:nvSpPr>
                      <p:cNvPr id="39" name="Rettangolo 38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2160040" y="1080000"/>
                        <a:ext cx="360040" cy="360000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it-IT"/>
                      </a:p>
                    </p:txBody>
                  </p:sp>
                </p:grpSp>
              </p:grpSp>
              <p:grpSp>
                <p:nvGrpSpPr>
                  <p:cNvPr id="29" name="Gruppo 28"/>
                  <p:cNvGrpSpPr/>
                  <p:nvPr/>
                </p:nvGrpSpPr>
                <p:grpSpPr>
                  <a:xfrm>
                    <a:off x="3240080" y="1080000"/>
                    <a:ext cx="1440080" cy="360000"/>
                    <a:chOff x="1800000" y="1080000"/>
                    <a:chExt cx="1440080" cy="360000"/>
                  </a:xfrm>
                </p:grpSpPr>
                <p:grpSp>
                  <p:nvGrpSpPr>
                    <p:cNvPr id="30" name="Gruppo 29"/>
                    <p:cNvGrpSpPr/>
                    <p:nvPr/>
                  </p:nvGrpSpPr>
                  <p:grpSpPr>
                    <a:xfrm>
                      <a:off x="1800000" y="1080000"/>
                      <a:ext cx="720080" cy="360000"/>
                      <a:chOff x="1800000" y="1080000"/>
                      <a:chExt cx="720080" cy="360000"/>
                    </a:xfrm>
                  </p:grpSpPr>
                  <p:sp>
                    <p:nvSpPr>
                      <p:cNvPr id="34" name="Rettangolo 33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1800000" y="1080000"/>
                        <a:ext cx="360040" cy="360000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it-IT"/>
                      </a:p>
                    </p:txBody>
                  </p:sp>
                  <p:sp>
                    <p:nvSpPr>
                      <p:cNvPr id="35" name="Rettangolo 34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2160040" y="1080000"/>
                        <a:ext cx="360040" cy="360000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it-IT"/>
                      </a:p>
                    </p:txBody>
                  </p:sp>
                </p:grpSp>
                <p:grpSp>
                  <p:nvGrpSpPr>
                    <p:cNvPr id="31" name="Gruppo 30"/>
                    <p:cNvGrpSpPr/>
                    <p:nvPr/>
                  </p:nvGrpSpPr>
                  <p:grpSpPr>
                    <a:xfrm>
                      <a:off x="2520000" y="1080000"/>
                      <a:ext cx="720080" cy="360000"/>
                      <a:chOff x="1800000" y="1080000"/>
                      <a:chExt cx="720080" cy="360000"/>
                    </a:xfrm>
                  </p:grpSpPr>
                  <p:sp>
                    <p:nvSpPr>
                      <p:cNvPr id="32" name="Rettangolo 31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1800000" y="1080000"/>
                        <a:ext cx="360040" cy="360000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it-IT"/>
                      </a:p>
                    </p:txBody>
                  </p:sp>
                  <p:sp>
                    <p:nvSpPr>
                      <p:cNvPr id="33" name="Rettangolo 32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2160040" y="1080000"/>
                        <a:ext cx="360040" cy="360000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it-IT"/>
                      </a:p>
                    </p:txBody>
                  </p:sp>
                </p:grpSp>
              </p:grpSp>
            </p:grpSp>
          </p:grpSp>
        </p:grpSp>
      </p:grpSp>
    </p:spTree>
    <p:extLst>
      <p:ext uri="{BB962C8B-B14F-4D97-AF65-F5344CB8AC3E}">
        <p14:creationId xmlns:p14="http://schemas.microsoft.com/office/powerpoint/2010/main" val="1763196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Struttura predefinita">
  <a:themeElements>
    <a:clrScheme name="1_Struttura predefini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Struttura predefinit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ruttura predefini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ruttura predefini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ruttura predefini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ruttura predefini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ruttura predefini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uttura predefini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uttura predefini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uttura predefini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uttura predefini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uttura predefini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uttura predefini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8_Larissa-Design">
  <a:themeElements>
    <a:clrScheme name="Telesto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9_Larissa-Design">
  <a:themeElements>
    <a:clrScheme name="Telesto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2_xfelDSSCtemplate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ctr" anchorCtr="1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6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dirty="0" smtClean="0">
            <a:latin typeface="+mn-lt"/>
          </a:defRPr>
        </a:defPPr>
      </a:lstStyle>
    </a:tx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3_xfelDSSCtemplate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ctr" anchorCtr="1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6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dirty="0" smtClean="0">
            <a:latin typeface="+mn-lt"/>
          </a:defRPr>
        </a:defPPr>
      </a:lstStyle>
    </a:tx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4_xfelDSSCtemplate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ctr" anchorCtr="1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6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dirty="0" smtClean="0">
            <a:latin typeface="+mn-lt"/>
          </a:defRPr>
        </a:defPPr>
      </a:lstStyle>
    </a:tx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5_xfelDSSCtemplate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ctr" anchorCtr="1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6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dirty="0" smtClean="0">
            <a:latin typeface="+mn-lt"/>
          </a:defRPr>
        </a:defPPr>
      </a:lstStyle>
    </a:tx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6_xfelDSSCtemplate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ctr" anchorCtr="1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6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dirty="0" smtClean="0">
            <a:latin typeface="+mn-lt"/>
          </a:defRPr>
        </a:defPPr>
      </a:lstStyle>
    </a:tx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4_DESY_Vortrag_3-1">
  <a:themeElements>
    <a:clrScheme name="2_DESY_Vortrag_3-1 14">
      <a:dk1>
        <a:srgbClr val="000000"/>
      </a:dk1>
      <a:lt1>
        <a:srgbClr val="FFFFFF"/>
      </a:lt1>
      <a:dk2>
        <a:srgbClr val="FFFFFF"/>
      </a:dk2>
      <a:lt2>
        <a:srgbClr val="808080"/>
      </a:lt2>
      <a:accent1>
        <a:srgbClr val="00A5EB"/>
      </a:accent1>
      <a:accent2>
        <a:srgbClr val="F28E00"/>
      </a:accent2>
      <a:accent3>
        <a:srgbClr val="FFFFFF"/>
      </a:accent3>
      <a:accent4>
        <a:srgbClr val="000000"/>
      </a:accent4>
      <a:accent5>
        <a:srgbClr val="AACFF3"/>
      </a:accent5>
      <a:accent6>
        <a:srgbClr val="DB8000"/>
      </a:accent6>
      <a:hlink>
        <a:srgbClr val="00A5EB"/>
      </a:hlink>
      <a:folHlink>
        <a:srgbClr val="808080"/>
      </a:folHlink>
    </a:clrScheme>
    <a:fontScheme name="2_DESY_Vortrag_3-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_DESY_Vortrag_3-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0A5EB"/>
        </a:accent1>
        <a:accent2>
          <a:srgbClr val="F28E00"/>
        </a:accent2>
        <a:accent3>
          <a:srgbClr val="FFFFFF"/>
        </a:accent3>
        <a:accent4>
          <a:srgbClr val="000000"/>
        </a:accent4>
        <a:accent5>
          <a:srgbClr val="AACFF3"/>
        </a:accent5>
        <a:accent6>
          <a:srgbClr val="DB8000"/>
        </a:accent6>
        <a:hlink>
          <a:srgbClr val="00A5E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14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0A5EB"/>
        </a:accent1>
        <a:accent2>
          <a:srgbClr val="F28E00"/>
        </a:accent2>
        <a:accent3>
          <a:srgbClr val="FFFFFF"/>
        </a:accent3>
        <a:accent4>
          <a:srgbClr val="000000"/>
        </a:accent4>
        <a:accent5>
          <a:srgbClr val="AACFF3"/>
        </a:accent5>
        <a:accent6>
          <a:srgbClr val="DB8000"/>
        </a:accent6>
        <a:hlink>
          <a:srgbClr val="00A5EB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8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ersonale1">
  <a:themeElements>
    <a:clrScheme name="personale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ersonale1">
      <a:majorFont>
        <a:latin typeface="Arial Rounded MT Bol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3600" b="1" i="0" u="none" strike="noStrike" cap="none" normalizeH="0" baseline="0" smtClean="0">
            <a:ln>
              <a:noFill/>
            </a:ln>
            <a:solidFill>
              <a:srgbClr val="003F6E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3600" b="1" i="0" u="none" strike="noStrike" cap="none" normalizeH="0" baseline="0" smtClean="0">
            <a:ln>
              <a:noFill/>
            </a:ln>
            <a:solidFill>
              <a:srgbClr val="003F6E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ersonale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rsonale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rsonale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rsonale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rsonale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rsonale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e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e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e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e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e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e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Larissa-Design">
  <a:themeElements>
    <a:clrScheme name="Telesto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Larissa-Design">
  <a:themeElements>
    <a:clrScheme name="Telesto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Larissa-Design">
  <a:themeElements>
    <a:clrScheme name="Telesto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4_Larissa-Design">
  <a:themeElements>
    <a:clrScheme name="Telesto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5_Larissa-Design">
  <a:themeElements>
    <a:clrScheme name="Telesto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6_Larissa-Design">
  <a:themeElements>
    <a:clrScheme name="Telesto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7_Larissa-Design">
  <a:themeElements>
    <a:clrScheme name="Telesto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25916</TotalTime>
  <Words>571</Words>
  <Application>Microsoft Office PowerPoint</Application>
  <PresentationFormat>Presentazione su schermo (4:3)</PresentationFormat>
  <Paragraphs>82</Paragraphs>
  <Slides>10</Slides>
  <Notes>2</Notes>
  <HiddenSlides>0</HiddenSlides>
  <MMClips>0</MMClips>
  <ScaleCrop>false</ScaleCrop>
  <HeadingPairs>
    <vt:vector size="6" baseType="variant">
      <vt:variant>
        <vt:lpstr>Tema</vt:lpstr>
      </vt:variant>
      <vt:variant>
        <vt:i4>17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10</vt:i4>
      </vt:variant>
    </vt:vector>
  </HeadingPairs>
  <TitlesOfParts>
    <vt:vector size="28" baseType="lpstr">
      <vt:lpstr>1_Struttura predefinita</vt:lpstr>
      <vt:lpstr>personale1</vt:lpstr>
      <vt:lpstr>1_Larissa-Design</vt:lpstr>
      <vt:lpstr>2_Larissa-Design</vt:lpstr>
      <vt:lpstr>3_Larissa-Design</vt:lpstr>
      <vt:lpstr>4_Larissa-Design</vt:lpstr>
      <vt:lpstr>5_Larissa-Design</vt:lpstr>
      <vt:lpstr>6_Larissa-Design</vt:lpstr>
      <vt:lpstr>7_Larissa-Design</vt:lpstr>
      <vt:lpstr>8_Larissa-Design</vt:lpstr>
      <vt:lpstr>9_Larissa-Design</vt:lpstr>
      <vt:lpstr>2_xfelDSSCtemplate</vt:lpstr>
      <vt:lpstr>3_xfelDSSCtemplate</vt:lpstr>
      <vt:lpstr>4_xfelDSSCtemplate</vt:lpstr>
      <vt:lpstr>5_xfelDSSCtemplate</vt:lpstr>
      <vt:lpstr>6_xfelDSSCtemplate</vt:lpstr>
      <vt:lpstr>4_DESY_Vortrag_3-1</vt:lpstr>
      <vt:lpstr>Documento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Polimi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Antonio Longoni</dc:creator>
  <cp:lastModifiedBy>Carlo Fiorini</cp:lastModifiedBy>
  <cp:revision>1321</cp:revision>
  <dcterms:created xsi:type="dcterms:W3CDTF">2003-05-28T21:36:47Z</dcterms:created>
  <dcterms:modified xsi:type="dcterms:W3CDTF">2016-11-04T10:36:58Z</dcterms:modified>
</cp:coreProperties>
</file>