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60" r:id="rId1"/>
    <p:sldMasterId id="2147483988" r:id="rId2"/>
  </p:sldMasterIdLst>
  <p:notesMasterIdLst>
    <p:notesMasterId r:id="rId22"/>
  </p:notesMasterIdLst>
  <p:handoutMasterIdLst>
    <p:handoutMasterId r:id="rId23"/>
  </p:handoutMasterIdLst>
  <p:sldIdLst>
    <p:sldId id="256" r:id="rId3"/>
    <p:sldId id="257" r:id="rId4"/>
    <p:sldId id="259" r:id="rId5"/>
    <p:sldId id="260" r:id="rId6"/>
    <p:sldId id="262" r:id="rId7"/>
    <p:sldId id="267" r:id="rId8"/>
    <p:sldId id="268" r:id="rId9"/>
    <p:sldId id="266" r:id="rId10"/>
    <p:sldId id="265" r:id="rId11"/>
    <p:sldId id="271" r:id="rId12"/>
    <p:sldId id="261" r:id="rId13"/>
    <p:sldId id="275" r:id="rId14"/>
    <p:sldId id="263" r:id="rId15"/>
    <p:sldId id="273" r:id="rId16"/>
    <p:sldId id="274" r:id="rId17"/>
    <p:sldId id="272" r:id="rId18"/>
    <p:sldId id="276" r:id="rId19"/>
    <p:sldId id="277" r:id="rId20"/>
    <p:sldId id="278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521415D9-36F7-43E2-AB2F-B90AF26B5E84}">
      <p14:sectionLst xmlns:p14="http://schemas.microsoft.com/office/powerpoint/2010/main">
        <p14:section name="Default Section" id="{48741887-BB1D-D34C-B83B-401FC9CB210C}">
          <p14:sldIdLst>
            <p14:sldId id="256"/>
            <p14:sldId id="257"/>
            <p14:sldId id="259"/>
            <p14:sldId id="260"/>
            <p14:sldId id="262"/>
            <p14:sldId id="267"/>
            <p14:sldId id="268"/>
            <p14:sldId id="266"/>
            <p14:sldId id="265"/>
            <p14:sldId id="271"/>
            <p14:sldId id="261"/>
            <p14:sldId id="275"/>
            <p14:sldId id="263"/>
            <p14:sldId id="273"/>
            <p14:sldId id="274"/>
            <p14:sldId id="272"/>
            <p14:sldId id="276"/>
            <p14:sldId id="277"/>
            <p14:sldId id="278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109" autoAdjust="0"/>
    <p:restoredTop sz="98261" autoAdjust="0"/>
  </p:normalViewPr>
  <p:slideViewPr>
    <p:cSldViewPr snapToGrid="0" snapToObjects="1">
      <p:cViewPr varScale="1">
        <p:scale>
          <a:sx n="94" d="100"/>
          <a:sy n="94" d="100"/>
        </p:scale>
        <p:origin x="-32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notesMaster" Target="notesMasters/notesMaster1.xml"/><Relationship Id="rId23" Type="http://schemas.openxmlformats.org/officeDocument/2006/relationships/handoutMaster" Target="handoutMasters/handout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0189503-AF4D-4949-9085-47BF03057111}" type="doc">
      <dgm:prSet loTypeId="urn:microsoft.com/office/officeart/2005/8/layout/orgChart1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1E1AD9F-1437-9043-B207-9997F9A20697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Application Software</a:t>
          </a:r>
        </a:p>
      </dgm:t>
    </dgm:pt>
    <dgm:pt modelId="{14AA7B62-3149-4147-8451-BEA474370B59}" type="parTrans" cxnId="{5DDE0175-7C46-9642-821E-703631D37B3A}">
      <dgm:prSet/>
      <dgm:spPr/>
      <dgm:t>
        <a:bodyPr/>
        <a:lstStyle/>
        <a:p>
          <a:endParaRPr lang="en-US"/>
        </a:p>
      </dgm:t>
    </dgm:pt>
    <dgm:pt modelId="{00237C52-24D8-8449-BABD-203FE4A6761D}" type="sibTrans" cxnId="{5DDE0175-7C46-9642-821E-703631D37B3A}">
      <dgm:prSet/>
      <dgm:spPr/>
      <dgm:t>
        <a:bodyPr/>
        <a:lstStyle/>
        <a:p>
          <a:endParaRPr lang="en-US"/>
        </a:p>
      </dgm:t>
    </dgm:pt>
    <dgm:pt modelId="{3FBC8574-AA9D-CE4F-97A0-146DB006C0A0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Distr. Comp. Software</a:t>
          </a:r>
        </a:p>
      </dgm:t>
    </dgm:pt>
    <dgm:pt modelId="{0AC51E0C-FDB1-6A48-8678-7CBD7D8B1148}" type="parTrans" cxnId="{EF258812-3D50-E345-A1BC-05FB049F099D}">
      <dgm:prSet/>
      <dgm:spPr/>
      <dgm:t>
        <a:bodyPr/>
        <a:lstStyle/>
        <a:p>
          <a:endParaRPr lang="en-US"/>
        </a:p>
      </dgm:t>
    </dgm:pt>
    <dgm:pt modelId="{9F0E56D6-509F-FE42-8A17-A63397BF0B5A}" type="sibTrans" cxnId="{EF258812-3D50-E345-A1BC-05FB049F099D}">
      <dgm:prSet/>
      <dgm:spPr/>
      <dgm:t>
        <a:bodyPr/>
        <a:lstStyle/>
        <a:p>
          <a:endParaRPr lang="en-US"/>
        </a:p>
      </dgm:t>
    </dgm:pt>
    <dgm:pt modelId="{22313319-9E57-DC43-9539-06E1A8B3E509}">
      <dgm:prSet phldrT="[Text]"/>
      <dgm:spPr>
        <a:solidFill>
          <a:srgbClr val="8064A2"/>
        </a:solidFill>
      </dgm:spPr>
      <dgm:t>
        <a:bodyPr/>
        <a:lstStyle/>
        <a:p>
          <a:r>
            <a:rPr lang="en-US" dirty="0" smtClean="0"/>
            <a:t>Data Handling</a:t>
          </a:r>
          <a:endParaRPr lang="en-US" dirty="0"/>
        </a:p>
      </dgm:t>
    </dgm:pt>
    <dgm:pt modelId="{1C47087B-8A1A-C249-BFC2-7E131C82293C}" type="parTrans" cxnId="{56D43607-F7E0-E34A-96CE-A6D77DDA85EB}">
      <dgm:prSet/>
      <dgm:spPr/>
      <dgm:t>
        <a:bodyPr/>
        <a:lstStyle/>
        <a:p>
          <a:endParaRPr lang="en-US"/>
        </a:p>
      </dgm:t>
    </dgm:pt>
    <dgm:pt modelId="{6C0E9E70-2778-A949-B921-47406C33DAC6}" type="sibTrans" cxnId="{56D43607-F7E0-E34A-96CE-A6D77DDA85EB}">
      <dgm:prSet/>
      <dgm:spPr/>
      <dgm:t>
        <a:bodyPr/>
        <a:lstStyle/>
        <a:p>
          <a:endParaRPr lang="en-US"/>
        </a:p>
      </dgm:t>
    </dgm:pt>
    <dgm:pt modelId="{E5E7F418-B1A5-C147-B4A3-D0A6CCB04A89}">
      <dgm:prSet phldrT="[Text]"/>
      <dgm:spPr>
        <a:solidFill>
          <a:srgbClr val="8064A2"/>
        </a:solidFill>
      </dgm:spPr>
      <dgm:t>
        <a:bodyPr/>
        <a:lstStyle/>
        <a:p>
          <a:r>
            <a:rPr lang="en-US" dirty="0" smtClean="0"/>
            <a:t>Services &amp; Operations</a:t>
          </a:r>
          <a:endParaRPr lang="en-US" dirty="0"/>
        </a:p>
      </dgm:t>
    </dgm:pt>
    <dgm:pt modelId="{EF8FC03C-8A8A-0A4B-B5A4-B4E5CADBAFE0}" type="parTrans" cxnId="{F0FA2C35-D223-A14F-BF31-AC1687A60856}">
      <dgm:prSet/>
      <dgm:spPr/>
      <dgm:t>
        <a:bodyPr/>
        <a:lstStyle/>
        <a:p>
          <a:endParaRPr lang="en-US"/>
        </a:p>
      </dgm:t>
    </dgm:pt>
    <dgm:pt modelId="{8FEB91A6-2E5B-C04B-AEDE-679A8B90ECCF}" type="sibTrans" cxnId="{F0FA2C35-D223-A14F-BF31-AC1687A60856}">
      <dgm:prSet/>
      <dgm:spPr/>
      <dgm:t>
        <a:bodyPr/>
        <a:lstStyle/>
        <a:p>
          <a:endParaRPr lang="en-US"/>
        </a:p>
      </dgm:t>
    </dgm:pt>
    <dgm:pt modelId="{C0D0D729-0143-4949-A9F3-22F5F099CB90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Core</a:t>
          </a:r>
          <a:endParaRPr lang="en-US" dirty="0"/>
        </a:p>
      </dgm:t>
    </dgm:pt>
    <dgm:pt modelId="{B9474915-D192-8843-8C63-17FF9577F419}" type="parTrans" cxnId="{87491930-2B8E-1945-8C44-201B49E09CA6}">
      <dgm:prSet/>
      <dgm:spPr>
        <a:solidFill>
          <a:schemeClr val="accent2"/>
        </a:solidFill>
      </dgm:spPr>
      <dgm:t>
        <a:bodyPr/>
        <a:lstStyle/>
        <a:p>
          <a:endParaRPr lang="en-US"/>
        </a:p>
      </dgm:t>
    </dgm:pt>
    <dgm:pt modelId="{2486D1A3-2299-CB4A-839D-72B17973EA8A}" type="sibTrans" cxnId="{87491930-2B8E-1945-8C44-201B49E09CA6}">
      <dgm:prSet/>
      <dgm:spPr/>
      <dgm:t>
        <a:bodyPr/>
        <a:lstStyle/>
        <a:p>
          <a:endParaRPr lang="en-US"/>
        </a:p>
      </dgm:t>
    </dgm:pt>
    <dgm:pt modelId="{453C083A-D19B-7C4C-81BD-D13FA0A0864C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Data Processing</a:t>
          </a:r>
          <a:endParaRPr lang="en-US" dirty="0"/>
        </a:p>
      </dgm:t>
    </dgm:pt>
    <dgm:pt modelId="{64CC1688-33BE-474E-9EE1-1F370D282344}" type="parTrans" cxnId="{A672AC6F-8DAA-B341-8BC3-39C1BF9303FF}">
      <dgm:prSet/>
      <dgm:spPr>
        <a:solidFill>
          <a:schemeClr val="accent2"/>
        </a:solidFill>
      </dgm:spPr>
      <dgm:t>
        <a:bodyPr/>
        <a:lstStyle/>
        <a:p>
          <a:endParaRPr lang="en-US"/>
        </a:p>
      </dgm:t>
    </dgm:pt>
    <dgm:pt modelId="{7AF5931A-3B9F-F54F-BDD1-E81732984927}" type="sibTrans" cxnId="{A672AC6F-8DAA-B341-8BC3-39C1BF9303FF}">
      <dgm:prSet/>
      <dgm:spPr/>
      <dgm:t>
        <a:bodyPr/>
        <a:lstStyle/>
        <a:p>
          <a:endParaRPr lang="en-US"/>
        </a:p>
      </dgm:t>
    </dgm:pt>
    <dgm:pt modelId="{FCE8ACE4-A113-9243-A4BD-453AD76F8A69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Data Management</a:t>
          </a:r>
          <a:endParaRPr lang="en-US" dirty="0"/>
        </a:p>
      </dgm:t>
    </dgm:pt>
    <dgm:pt modelId="{67F2442D-CBA5-364D-8AD0-EDE4266D3192}" type="parTrans" cxnId="{D066F971-DD57-B146-BB11-C27E186189FE}">
      <dgm:prSet/>
      <dgm:spPr>
        <a:solidFill>
          <a:schemeClr val="accent2"/>
        </a:solidFill>
      </dgm:spPr>
      <dgm:t>
        <a:bodyPr/>
        <a:lstStyle/>
        <a:p>
          <a:endParaRPr lang="en-US"/>
        </a:p>
      </dgm:t>
    </dgm:pt>
    <dgm:pt modelId="{F51D953B-EB07-CF49-9DE1-E88491F75EFD}" type="sibTrans" cxnId="{D066F971-DD57-B146-BB11-C27E186189FE}">
      <dgm:prSet/>
      <dgm:spPr/>
      <dgm:t>
        <a:bodyPr/>
        <a:lstStyle/>
        <a:p>
          <a:endParaRPr lang="en-US"/>
        </a:p>
      </dgm:t>
    </dgm:pt>
    <dgm:pt modelId="{FD7BDEA2-A6D5-5040-8174-CB343A9411E3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Workload Management</a:t>
          </a:r>
          <a:endParaRPr lang="en-US" dirty="0"/>
        </a:p>
      </dgm:t>
    </dgm:pt>
    <dgm:pt modelId="{1E64922B-20E7-EA40-ADBD-F322E61BE13E}" type="parTrans" cxnId="{F3131115-9CA9-014A-ACC0-71ABCD6021DD}">
      <dgm:prSet/>
      <dgm:spPr>
        <a:solidFill>
          <a:schemeClr val="accent2"/>
        </a:solidFill>
      </dgm:spPr>
      <dgm:t>
        <a:bodyPr/>
        <a:lstStyle/>
        <a:p>
          <a:endParaRPr lang="en-US"/>
        </a:p>
      </dgm:t>
    </dgm:pt>
    <dgm:pt modelId="{3692EEE3-A37F-EA48-AC5D-8C2FA72DE4DD}" type="sibTrans" cxnId="{F3131115-9CA9-014A-ACC0-71ABCD6021DD}">
      <dgm:prSet/>
      <dgm:spPr/>
      <dgm:t>
        <a:bodyPr/>
        <a:lstStyle/>
        <a:p>
          <a:endParaRPr lang="en-US"/>
        </a:p>
      </dgm:t>
    </dgm:pt>
    <dgm:pt modelId="{3238FF3E-F8C9-D642-83C1-58F509CDF21F}">
      <dgm:prSet phldrT="[Text]"/>
      <dgm:spPr>
        <a:solidFill>
          <a:srgbClr val="8064A2"/>
        </a:solidFill>
      </dgm:spPr>
      <dgm:t>
        <a:bodyPr/>
        <a:lstStyle/>
        <a:p>
          <a:r>
            <a:rPr lang="en-US" dirty="0" smtClean="0"/>
            <a:t>Real Data Production</a:t>
          </a:r>
          <a:endParaRPr lang="en-US" dirty="0"/>
        </a:p>
      </dgm:t>
    </dgm:pt>
    <dgm:pt modelId="{A64D081E-03B2-8A49-B8BF-6E73DC969DFB}" type="parTrans" cxnId="{290458F6-2B86-EB40-BBF1-BD06D366030D}">
      <dgm:prSet/>
      <dgm:spPr/>
      <dgm:t>
        <a:bodyPr/>
        <a:lstStyle/>
        <a:p>
          <a:endParaRPr lang="en-US"/>
        </a:p>
      </dgm:t>
    </dgm:pt>
    <dgm:pt modelId="{649761F5-4C24-B948-8A7A-4761C2B782A1}" type="sibTrans" cxnId="{290458F6-2B86-EB40-BBF1-BD06D366030D}">
      <dgm:prSet/>
      <dgm:spPr/>
      <dgm:t>
        <a:bodyPr/>
        <a:lstStyle/>
        <a:p>
          <a:endParaRPr lang="en-US"/>
        </a:p>
      </dgm:t>
    </dgm:pt>
    <dgm:pt modelId="{C5376261-37E1-C34E-BFF2-B54D629F0D13}">
      <dgm:prSet phldrT="[Text]"/>
      <dgm:spPr>
        <a:solidFill>
          <a:srgbClr val="8064A2"/>
        </a:solidFill>
      </dgm:spPr>
      <dgm:t>
        <a:bodyPr/>
        <a:lstStyle/>
        <a:p>
          <a:r>
            <a:rPr lang="en-US" dirty="0" smtClean="0"/>
            <a:t>Monte Carlo Production</a:t>
          </a:r>
          <a:endParaRPr lang="en-US" dirty="0"/>
        </a:p>
      </dgm:t>
    </dgm:pt>
    <dgm:pt modelId="{2CE448E1-0C19-2445-AD1F-E43FF3A5AFFE}" type="parTrans" cxnId="{52D56267-2514-3A4F-AB3B-C6FDAC415F02}">
      <dgm:prSet/>
      <dgm:spPr/>
      <dgm:t>
        <a:bodyPr/>
        <a:lstStyle/>
        <a:p>
          <a:endParaRPr lang="en-US"/>
        </a:p>
      </dgm:t>
    </dgm:pt>
    <dgm:pt modelId="{712ABC51-8991-AF49-A0A8-C08309861BCD}" type="sibTrans" cxnId="{52D56267-2514-3A4F-AB3B-C6FDAC415F02}">
      <dgm:prSet/>
      <dgm:spPr/>
      <dgm:t>
        <a:bodyPr/>
        <a:lstStyle/>
        <a:p>
          <a:endParaRPr lang="en-US"/>
        </a:p>
      </dgm:t>
    </dgm:pt>
    <dgm:pt modelId="{BDE39F44-1C38-BB45-A217-33E578556C07}">
      <dgm:prSet phldrT="[Text]"/>
      <dgm:spPr>
        <a:solidFill>
          <a:srgbClr val="8064A2"/>
        </a:solidFill>
      </dgm:spPr>
      <dgm:t>
        <a:bodyPr/>
        <a:lstStyle/>
        <a:p>
          <a:r>
            <a:rPr lang="en-US" dirty="0" smtClean="0"/>
            <a:t>LHCb</a:t>
          </a:r>
          <a:endParaRPr lang="en-US" dirty="0"/>
        </a:p>
      </dgm:t>
    </dgm:pt>
    <dgm:pt modelId="{82768073-92B9-734F-9828-8B45A4A6F217}" type="parTrans" cxnId="{62781948-C5BC-3F4B-A909-E28AA65BBD19}">
      <dgm:prSet/>
      <dgm:spPr/>
      <dgm:t>
        <a:bodyPr/>
        <a:lstStyle/>
        <a:p>
          <a:endParaRPr lang="en-US"/>
        </a:p>
      </dgm:t>
    </dgm:pt>
    <dgm:pt modelId="{4BE165F6-BDD1-094C-904E-A75A880A59AB}" type="sibTrans" cxnId="{62781948-C5BC-3F4B-A909-E28AA65BBD19}">
      <dgm:prSet/>
      <dgm:spPr/>
      <dgm:t>
        <a:bodyPr/>
        <a:lstStyle/>
        <a:p>
          <a:endParaRPr lang="en-US"/>
        </a:p>
      </dgm:t>
    </dgm:pt>
    <dgm:pt modelId="{FCB5E506-5605-B742-A0DB-59625A149B11}">
      <dgm:prSet phldrT="[Text]"/>
      <dgm:spPr>
        <a:solidFill>
          <a:srgbClr val="8064A2"/>
        </a:solidFill>
      </dgm:spPr>
      <dgm:t>
        <a:bodyPr/>
        <a:lstStyle/>
        <a:p>
          <a:r>
            <a:rPr lang="en-US" dirty="0" smtClean="0"/>
            <a:t>WLCG</a:t>
          </a:r>
          <a:endParaRPr lang="en-US" dirty="0"/>
        </a:p>
      </dgm:t>
    </dgm:pt>
    <dgm:pt modelId="{9C565A15-FA7E-3841-8A6A-97D1FC2EB48A}" type="parTrans" cxnId="{B5A3105D-710D-0A45-81BD-C1FED083E73A}">
      <dgm:prSet/>
      <dgm:spPr/>
      <dgm:t>
        <a:bodyPr/>
        <a:lstStyle/>
        <a:p>
          <a:endParaRPr lang="en-US"/>
        </a:p>
      </dgm:t>
    </dgm:pt>
    <dgm:pt modelId="{0EEC239B-6802-C048-8B78-096B36EDA972}" type="sibTrans" cxnId="{B5A3105D-710D-0A45-81BD-C1FED083E73A}">
      <dgm:prSet/>
      <dgm:spPr/>
      <dgm:t>
        <a:bodyPr/>
        <a:lstStyle/>
        <a:p>
          <a:endParaRPr lang="en-US"/>
        </a:p>
      </dgm:t>
    </dgm:pt>
    <dgm:pt modelId="{C6DFB78D-A9CB-F94E-939D-8299F3B1BFD5}" type="asst">
      <dgm:prSet phldrT="[Text]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en-US" dirty="0" smtClean="0"/>
            <a:t>Resources</a:t>
          </a:r>
          <a:endParaRPr lang="en-US" dirty="0"/>
        </a:p>
      </dgm:t>
    </dgm:pt>
    <dgm:pt modelId="{AAC4FA87-1C28-D24C-8D3A-F1D4FC0AC4B6}" type="parTrans" cxnId="{6ABA24B5-4392-AD46-971C-608C60705343}">
      <dgm:prSet/>
      <dgm:spPr/>
      <dgm:t>
        <a:bodyPr/>
        <a:lstStyle/>
        <a:p>
          <a:endParaRPr lang="en-US"/>
        </a:p>
      </dgm:t>
    </dgm:pt>
    <dgm:pt modelId="{2B90CAC5-DB1C-FC45-8E74-D7906F74FB54}" type="sibTrans" cxnId="{6ABA24B5-4392-AD46-971C-608C60705343}">
      <dgm:prSet/>
      <dgm:spPr/>
      <dgm:t>
        <a:bodyPr/>
        <a:lstStyle/>
        <a:p>
          <a:endParaRPr lang="en-US"/>
        </a:p>
      </dgm:t>
    </dgm:pt>
    <dgm:pt modelId="{2ECC0CA7-FE31-4A4E-9925-59BF33B839E7}" type="asst">
      <dgm:prSet phldrT="[Text]"/>
      <dgm:spPr>
        <a:solidFill>
          <a:srgbClr val="558ED5"/>
        </a:solidFill>
      </dgm:spPr>
      <dgm:t>
        <a:bodyPr/>
        <a:lstStyle/>
        <a:p>
          <a:r>
            <a:rPr lang="en-US" dirty="0" smtClean="0"/>
            <a:t>External Relations</a:t>
          </a:r>
          <a:endParaRPr lang="en-US" dirty="0"/>
        </a:p>
      </dgm:t>
    </dgm:pt>
    <dgm:pt modelId="{B28B1266-6639-2D43-96C3-4B9933144270}" type="parTrans" cxnId="{564AA36B-9640-2140-8BF3-1B135EBE1BF9}">
      <dgm:prSet/>
      <dgm:spPr/>
      <dgm:t>
        <a:bodyPr/>
        <a:lstStyle/>
        <a:p>
          <a:endParaRPr lang="en-US"/>
        </a:p>
      </dgm:t>
    </dgm:pt>
    <dgm:pt modelId="{45AB90CA-0207-BB45-8DE1-6124D9390380}" type="sibTrans" cxnId="{564AA36B-9640-2140-8BF3-1B135EBE1BF9}">
      <dgm:prSet/>
      <dgm:spPr/>
      <dgm:t>
        <a:bodyPr/>
        <a:lstStyle/>
        <a:p>
          <a:endParaRPr lang="en-US"/>
        </a:p>
      </dgm:t>
    </dgm:pt>
    <dgm:pt modelId="{D3FEBE82-AFE2-E74F-931B-37A46E9D0DFE}">
      <dgm:prSet phldrT="[Text]"/>
      <dgm:spPr>
        <a:solidFill>
          <a:srgbClr val="A6A6A6"/>
        </a:solidFill>
        <a:ln>
          <a:noFill/>
        </a:ln>
      </dgm:spPr>
      <dgm:t>
        <a:bodyPr/>
        <a:lstStyle/>
        <a:p>
          <a:r>
            <a:rPr lang="en-US" dirty="0" smtClean="0"/>
            <a:t>Computing &amp; Software PL</a:t>
          </a:r>
          <a:endParaRPr lang="en-US" dirty="0"/>
        </a:p>
      </dgm:t>
    </dgm:pt>
    <dgm:pt modelId="{DA6ED885-E1DF-8448-9104-1168E703D74D}" type="parTrans" cxnId="{A19E0392-3674-3B4A-83E8-DA34037FE679}">
      <dgm:prSet/>
      <dgm:spPr/>
      <dgm:t>
        <a:bodyPr/>
        <a:lstStyle/>
        <a:p>
          <a:endParaRPr lang="en-US"/>
        </a:p>
      </dgm:t>
    </dgm:pt>
    <dgm:pt modelId="{0303296E-2A59-414B-8C0F-F549302CB654}" type="sibTrans" cxnId="{A19E0392-3674-3B4A-83E8-DA34037FE679}">
      <dgm:prSet/>
      <dgm:spPr/>
      <dgm:t>
        <a:bodyPr/>
        <a:lstStyle/>
        <a:p>
          <a:endParaRPr lang="en-US"/>
        </a:p>
      </dgm:t>
    </dgm:pt>
    <dgm:pt modelId="{3CCFDA41-350B-854B-B651-7979B8408BD7}">
      <dgm:prSet phldrT="[Text]"/>
      <dgm:spPr>
        <a:solidFill>
          <a:schemeClr val="bg1">
            <a:lumMod val="65000"/>
          </a:schemeClr>
        </a:solidFill>
        <a:ln>
          <a:noFill/>
        </a:ln>
      </dgm:spPr>
      <dgm:t>
        <a:bodyPr/>
        <a:lstStyle/>
        <a:p>
          <a:r>
            <a:rPr lang="en-US" dirty="0" smtClean="0"/>
            <a:t>Deputy PL</a:t>
          </a:r>
          <a:endParaRPr lang="en-US" dirty="0"/>
        </a:p>
      </dgm:t>
    </dgm:pt>
    <dgm:pt modelId="{88158FBB-D629-7646-B5B9-17E72775F2EA}" type="parTrans" cxnId="{6B62E29E-2BB9-9840-846C-749A763E839B}">
      <dgm:prSet/>
      <dgm:spPr/>
      <dgm:t>
        <a:bodyPr/>
        <a:lstStyle/>
        <a:p>
          <a:endParaRPr lang="en-US"/>
        </a:p>
      </dgm:t>
    </dgm:pt>
    <dgm:pt modelId="{0AA10ACE-EC2A-6D48-98E1-98627DFB3801}" type="sibTrans" cxnId="{6B62E29E-2BB9-9840-846C-749A763E839B}">
      <dgm:prSet/>
      <dgm:spPr/>
      <dgm:t>
        <a:bodyPr/>
        <a:lstStyle/>
        <a:p>
          <a:endParaRPr lang="en-US"/>
        </a:p>
      </dgm:t>
    </dgm:pt>
    <dgm:pt modelId="{2E5E38DF-7969-E64B-9C0A-57E9FD518426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Simulation</a:t>
          </a:r>
          <a:endParaRPr lang="en-US" dirty="0"/>
        </a:p>
      </dgm:t>
    </dgm:pt>
    <dgm:pt modelId="{F0E1E6D3-519B-7D4E-B27C-8D1AA3E31BAA}" type="parTrans" cxnId="{00136FE7-C93E-4940-B332-352DB92FBF48}">
      <dgm:prSet/>
      <dgm:spPr>
        <a:solidFill>
          <a:schemeClr val="accent2"/>
        </a:solidFill>
      </dgm:spPr>
      <dgm:t>
        <a:bodyPr/>
        <a:lstStyle/>
        <a:p>
          <a:endParaRPr lang="en-US"/>
        </a:p>
      </dgm:t>
    </dgm:pt>
    <dgm:pt modelId="{AEFF0CC4-6401-CF40-8A9D-094135295723}" type="sibTrans" cxnId="{00136FE7-C93E-4940-B332-352DB92FBF48}">
      <dgm:prSet/>
      <dgm:spPr/>
      <dgm:t>
        <a:bodyPr/>
        <a:lstStyle/>
        <a:p>
          <a:endParaRPr lang="en-US"/>
        </a:p>
      </dgm:t>
    </dgm:pt>
    <dgm:pt modelId="{194D4B5B-1FF7-E04C-B99B-18AFD470CA45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User Analysis</a:t>
          </a:r>
          <a:endParaRPr lang="en-US" dirty="0"/>
        </a:p>
      </dgm:t>
    </dgm:pt>
    <dgm:pt modelId="{BC13B105-0DA6-844E-85C3-830593B6ED46}" type="parTrans" cxnId="{405A4196-8900-5447-8C29-EF528AC10FEB}">
      <dgm:prSet/>
      <dgm:spPr>
        <a:solidFill>
          <a:schemeClr val="accent2"/>
        </a:solidFill>
      </dgm:spPr>
      <dgm:t>
        <a:bodyPr/>
        <a:lstStyle/>
        <a:p>
          <a:endParaRPr lang="en-US"/>
        </a:p>
      </dgm:t>
    </dgm:pt>
    <dgm:pt modelId="{D4EFCD26-92F5-B84B-9349-9DA3512A8021}" type="sibTrans" cxnId="{405A4196-8900-5447-8C29-EF528AC10FEB}">
      <dgm:prSet/>
      <dgm:spPr/>
      <dgm:t>
        <a:bodyPr/>
        <a:lstStyle/>
        <a:p>
          <a:endParaRPr lang="en-US"/>
        </a:p>
      </dgm:t>
    </dgm:pt>
    <dgm:pt modelId="{13390F93-0757-9C40-83EB-ADF9C60E2820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Run 3 Upgrade</a:t>
          </a:r>
          <a:endParaRPr lang="en-US" dirty="0"/>
        </a:p>
      </dgm:t>
    </dgm:pt>
    <dgm:pt modelId="{C6DAB816-0F08-614F-9AE6-97D6FCEEFACA}" type="parTrans" cxnId="{B68D6B39-9A9E-3446-B735-F54400F82E99}">
      <dgm:prSet/>
      <dgm:spPr/>
      <dgm:t>
        <a:bodyPr/>
        <a:lstStyle/>
        <a:p>
          <a:endParaRPr lang="en-US"/>
        </a:p>
      </dgm:t>
    </dgm:pt>
    <dgm:pt modelId="{54D0AF5A-8DE1-3442-8B99-1D0E2733E5B1}" type="sibTrans" cxnId="{B68D6B39-9A9E-3446-B735-F54400F82E99}">
      <dgm:prSet/>
      <dgm:spPr/>
      <dgm:t>
        <a:bodyPr/>
        <a:lstStyle/>
        <a:p>
          <a:endParaRPr lang="en-US"/>
        </a:p>
      </dgm:t>
    </dgm:pt>
    <dgm:pt modelId="{2BEEC177-BA02-E149-B494-387E04162E36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Framework</a:t>
          </a:r>
          <a:endParaRPr lang="en-US" dirty="0"/>
        </a:p>
      </dgm:t>
    </dgm:pt>
    <dgm:pt modelId="{1C7C40B3-5042-0541-A450-71F3FC260023}" type="parTrans" cxnId="{778F8085-683D-2E40-AA02-DD4FBB501944}">
      <dgm:prSet/>
      <dgm:spPr>
        <a:solidFill>
          <a:schemeClr val="accent2"/>
        </a:solidFill>
      </dgm:spPr>
      <dgm:t>
        <a:bodyPr/>
        <a:lstStyle/>
        <a:p>
          <a:endParaRPr lang="en-US"/>
        </a:p>
      </dgm:t>
    </dgm:pt>
    <dgm:pt modelId="{52820B8B-9EE1-4548-8F0B-F96842A2056B}" type="sibTrans" cxnId="{778F8085-683D-2E40-AA02-DD4FBB501944}">
      <dgm:prSet/>
      <dgm:spPr/>
      <dgm:t>
        <a:bodyPr/>
        <a:lstStyle/>
        <a:p>
          <a:endParaRPr lang="en-US"/>
        </a:p>
      </dgm:t>
    </dgm:pt>
    <dgm:pt modelId="{C16D4529-87C1-7543-A584-3945009F6CDD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Computing Model</a:t>
          </a:r>
          <a:endParaRPr lang="en-US" dirty="0"/>
        </a:p>
      </dgm:t>
    </dgm:pt>
    <dgm:pt modelId="{0A23C5CF-6C72-4846-8E3A-D458C27C4A9E}" type="parTrans" cxnId="{FEA89679-418B-1C45-8789-699A2BC86601}">
      <dgm:prSet/>
      <dgm:spPr>
        <a:solidFill>
          <a:schemeClr val="accent2"/>
        </a:solidFill>
      </dgm:spPr>
      <dgm:t>
        <a:bodyPr/>
        <a:lstStyle/>
        <a:p>
          <a:endParaRPr lang="en-US"/>
        </a:p>
      </dgm:t>
    </dgm:pt>
    <dgm:pt modelId="{C49B8390-C380-EB44-AF96-A5E2D393882D}" type="sibTrans" cxnId="{FEA89679-418B-1C45-8789-699A2BC86601}">
      <dgm:prSet/>
      <dgm:spPr/>
      <dgm:t>
        <a:bodyPr/>
        <a:lstStyle/>
        <a:p>
          <a:endParaRPr lang="en-US"/>
        </a:p>
      </dgm:t>
    </dgm:pt>
    <dgm:pt modelId="{8235B786-ED39-154E-A5AD-FB81451A58A0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Collaborative Working</a:t>
          </a:r>
          <a:endParaRPr lang="en-US" dirty="0"/>
        </a:p>
      </dgm:t>
    </dgm:pt>
    <dgm:pt modelId="{19DA2CE7-63B7-4447-8C30-7DBCA6BA117B}" type="parTrans" cxnId="{5D43F189-F5F0-634C-A381-963BB5470333}">
      <dgm:prSet/>
      <dgm:spPr>
        <a:solidFill>
          <a:schemeClr val="accent2"/>
        </a:solidFill>
      </dgm:spPr>
      <dgm:t>
        <a:bodyPr/>
        <a:lstStyle/>
        <a:p>
          <a:endParaRPr lang="en-US"/>
        </a:p>
      </dgm:t>
    </dgm:pt>
    <dgm:pt modelId="{165E632B-5877-164D-9979-B0E54F820F56}" type="sibTrans" cxnId="{5D43F189-F5F0-634C-A381-963BB5470333}">
      <dgm:prSet/>
      <dgm:spPr/>
      <dgm:t>
        <a:bodyPr/>
        <a:lstStyle/>
        <a:p>
          <a:endParaRPr lang="en-US"/>
        </a:p>
      </dgm:t>
    </dgm:pt>
    <dgm:pt modelId="{A0C3D209-B91E-784C-8E9B-F968981C0D62}">
      <dgm:prSet phldrT="[Text]"/>
      <dgm:spPr>
        <a:solidFill>
          <a:srgbClr val="8064A2"/>
        </a:solidFill>
      </dgm:spPr>
      <dgm:t>
        <a:bodyPr/>
        <a:lstStyle/>
        <a:p>
          <a:r>
            <a:rPr lang="en-US" dirty="0" smtClean="0"/>
            <a:t>CERN</a:t>
          </a:r>
          <a:endParaRPr lang="en-US" dirty="0"/>
        </a:p>
      </dgm:t>
    </dgm:pt>
    <dgm:pt modelId="{7579B8CE-5F78-A54D-AD85-6887DD0AD1F6}" type="parTrans" cxnId="{CC24CD44-E5A6-CD48-B4C8-4BE0DC475F8F}">
      <dgm:prSet/>
      <dgm:spPr/>
      <dgm:t>
        <a:bodyPr/>
        <a:lstStyle/>
        <a:p>
          <a:endParaRPr lang="en-US"/>
        </a:p>
      </dgm:t>
    </dgm:pt>
    <dgm:pt modelId="{1F3C17B1-A4F9-734A-81AA-F5E8A7D8CB3D}" type="sibTrans" cxnId="{CC24CD44-E5A6-CD48-B4C8-4BE0DC475F8F}">
      <dgm:prSet/>
      <dgm:spPr/>
      <dgm:t>
        <a:bodyPr/>
        <a:lstStyle/>
        <a:p>
          <a:endParaRPr lang="en-US"/>
        </a:p>
      </dgm:t>
    </dgm:pt>
    <dgm:pt modelId="{38D349E4-95CB-C94E-9A73-6204D4EE8E1A}">
      <dgm:prSet phldrT="[Text]"/>
      <dgm:spPr>
        <a:solidFill>
          <a:srgbClr val="8064A2"/>
        </a:solidFill>
      </dgm:spPr>
      <dgm:t>
        <a:bodyPr/>
        <a:lstStyle/>
        <a:p>
          <a:r>
            <a:rPr lang="en-US" dirty="0" smtClean="0"/>
            <a:t>Storage Management</a:t>
          </a:r>
          <a:endParaRPr lang="en-US" dirty="0"/>
        </a:p>
      </dgm:t>
    </dgm:pt>
    <dgm:pt modelId="{525B0C48-B3B3-2044-86C4-855CEF525A6C}" type="parTrans" cxnId="{17125522-E233-2B44-AA9F-90E4675A0017}">
      <dgm:prSet/>
      <dgm:spPr/>
      <dgm:t>
        <a:bodyPr/>
        <a:lstStyle/>
        <a:p>
          <a:endParaRPr lang="en-US"/>
        </a:p>
      </dgm:t>
    </dgm:pt>
    <dgm:pt modelId="{13F71068-EEC7-204D-8BF3-E92585940814}" type="sibTrans" cxnId="{17125522-E233-2B44-AA9F-90E4675A0017}">
      <dgm:prSet/>
      <dgm:spPr/>
      <dgm:t>
        <a:bodyPr/>
        <a:lstStyle/>
        <a:p>
          <a:endParaRPr lang="en-US"/>
        </a:p>
      </dgm:t>
    </dgm:pt>
    <dgm:pt modelId="{DEAA7E73-23C8-1343-9EFE-35EEA9B10910}">
      <dgm:prSet phldrT="[Text]"/>
      <dgm:spPr>
        <a:solidFill>
          <a:srgbClr val="8064A2"/>
        </a:solidFill>
      </dgm:spPr>
      <dgm:t>
        <a:bodyPr/>
        <a:lstStyle/>
        <a:p>
          <a:r>
            <a:rPr lang="en-US" dirty="0" smtClean="0"/>
            <a:t>Data Preservation</a:t>
          </a:r>
          <a:endParaRPr lang="en-US" dirty="0"/>
        </a:p>
      </dgm:t>
    </dgm:pt>
    <dgm:pt modelId="{6F19A4FB-BEAC-4B48-B5B8-418D5FF2B037}" type="parTrans" cxnId="{723FE796-5C6C-CB49-8709-405995B30C34}">
      <dgm:prSet/>
      <dgm:spPr/>
      <dgm:t>
        <a:bodyPr/>
        <a:lstStyle/>
        <a:p>
          <a:endParaRPr lang="en-US"/>
        </a:p>
      </dgm:t>
    </dgm:pt>
    <dgm:pt modelId="{8D3A527E-A9CD-9C43-9EB7-E2A28CF5E0FF}" type="sibTrans" cxnId="{723FE796-5C6C-CB49-8709-405995B30C34}">
      <dgm:prSet/>
      <dgm:spPr/>
      <dgm:t>
        <a:bodyPr/>
        <a:lstStyle/>
        <a:p>
          <a:endParaRPr lang="en-US"/>
        </a:p>
      </dgm:t>
    </dgm:pt>
    <dgm:pt modelId="{94F2A30F-3DD6-854A-ACAC-2B04C9EE7551}" type="pres">
      <dgm:prSet presAssocID="{00189503-AF4D-4949-9085-47BF0305711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281C1DE9-A5E0-6B40-84EF-417F2802216F}" type="pres">
      <dgm:prSet presAssocID="{D3FEBE82-AFE2-E74F-931B-37A46E9D0DFE}" presName="hierRoot1" presStyleCnt="0">
        <dgm:presLayoutVars>
          <dgm:hierBranch val="init"/>
        </dgm:presLayoutVars>
      </dgm:prSet>
      <dgm:spPr/>
    </dgm:pt>
    <dgm:pt modelId="{41767564-75F0-464D-870C-087FD53448B7}" type="pres">
      <dgm:prSet presAssocID="{D3FEBE82-AFE2-E74F-931B-37A46E9D0DFE}" presName="rootComposite1" presStyleCnt="0"/>
      <dgm:spPr/>
    </dgm:pt>
    <dgm:pt modelId="{19E012F3-2174-BF4C-8BF2-1294CC46C533}" type="pres">
      <dgm:prSet presAssocID="{D3FEBE82-AFE2-E74F-931B-37A46E9D0DFE}" presName="rootText1" presStyleLbl="node0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A19037F-17EA-0846-B572-2CF55CF25034}" type="pres">
      <dgm:prSet presAssocID="{D3FEBE82-AFE2-E74F-931B-37A46E9D0DFE}" presName="rootConnector1" presStyleLbl="node1" presStyleIdx="0" presStyleCnt="0"/>
      <dgm:spPr/>
      <dgm:t>
        <a:bodyPr/>
        <a:lstStyle/>
        <a:p>
          <a:endParaRPr lang="en-US"/>
        </a:p>
      </dgm:t>
    </dgm:pt>
    <dgm:pt modelId="{1B2C50EF-2D60-6441-BFD0-41A73888C312}" type="pres">
      <dgm:prSet presAssocID="{D3FEBE82-AFE2-E74F-931B-37A46E9D0DFE}" presName="hierChild2" presStyleCnt="0"/>
      <dgm:spPr/>
    </dgm:pt>
    <dgm:pt modelId="{E23B48E1-AA75-4D4A-9273-218DDB3DAE0F}" type="pres">
      <dgm:prSet presAssocID="{14AA7B62-3149-4147-8451-BEA474370B59}" presName="Name37" presStyleLbl="parChTrans1D2" presStyleIdx="0" presStyleCnt="7"/>
      <dgm:spPr/>
      <dgm:t>
        <a:bodyPr/>
        <a:lstStyle/>
        <a:p>
          <a:endParaRPr lang="en-US"/>
        </a:p>
      </dgm:t>
    </dgm:pt>
    <dgm:pt modelId="{F66813AA-8033-8C43-AA25-F8607BFEA301}" type="pres">
      <dgm:prSet presAssocID="{D1E1AD9F-1437-9043-B207-9997F9A20697}" presName="hierRoot2" presStyleCnt="0">
        <dgm:presLayoutVars>
          <dgm:hierBranch val="init"/>
        </dgm:presLayoutVars>
      </dgm:prSet>
      <dgm:spPr/>
    </dgm:pt>
    <dgm:pt modelId="{24360E62-EB43-9040-BB9F-794F4DEFBF2B}" type="pres">
      <dgm:prSet presAssocID="{D1E1AD9F-1437-9043-B207-9997F9A20697}" presName="rootComposite" presStyleCnt="0"/>
      <dgm:spPr/>
    </dgm:pt>
    <dgm:pt modelId="{259481E4-4C20-4C4A-BEBC-423F036BA54C}" type="pres">
      <dgm:prSet presAssocID="{D1E1AD9F-1437-9043-B207-9997F9A20697}" presName="rootText" presStyleLbl="node2" presStyleIdx="0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E76374D-DF9E-8547-8D73-BE18DCAA095F}" type="pres">
      <dgm:prSet presAssocID="{D1E1AD9F-1437-9043-B207-9997F9A20697}" presName="rootConnector" presStyleLbl="node2" presStyleIdx="0" presStyleCnt="5"/>
      <dgm:spPr/>
      <dgm:t>
        <a:bodyPr/>
        <a:lstStyle/>
        <a:p>
          <a:endParaRPr lang="en-US"/>
        </a:p>
      </dgm:t>
    </dgm:pt>
    <dgm:pt modelId="{E8D034B0-6BAD-E844-BEA7-3129FE314917}" type="pres">
      <dgm:prSet presAssocID="{D1E1AD9F-1437-9043-B207-9997F9A20697}" presName="hierChild4" presStyleCnt="0"/>
      <dgm:spPr/>
    </dgm:pt>
    <dgm:pt modelId="{C6FCFCBA-1DE0-3541-A4B5-BFBC02F011F4}" type="pres">
      <dgm:prSet presAssocID="{B9474915-D192-8843-8C63-17FF9577F419}" presName="Name37" presStyleLbl="parChTrans1D3" presStyleIdx="0" presStyleCnt="16"/>
      <dgm:spPr/>
      <dgm:t>
        <a:bodyPr/>
        <a:lstStyle/>
        <a:p>
          <a:endParaRPr lang="en-US"/>
        </a:p>
      </dgm:t>
    </dgm:pt>
    <dgm:pt modelId="{51E1DF5F-A697-2E44-B122-284823EBD173}" type="pres">
      <dgm:prSet presAssocID="{C0D0D729-0143-4949-A9F3-22F5F099CB90}" presName="hierRoot2" presStyleCnt="0">
        <dgm:presLayoutVars>
          <dgm:hierBranch val="init"/>
        </dgm:presLayoutVars>
      </dgm:prSet>
      <dgm:spPr/>
    </dgm:pt>
    <dgm:pt modelId="{B94C28D2-3FF5-194A-A593-6C560CF6130A}" type="pres">
      <dgm:prSet presAssocID="{C0D0D729-0143-4949-A9F3-22F5F099CB90}" presName="rootComposite" presStyleCnt="0"/>
      <dgm:spPr/>
    </dgm:pt>
    <dgm:pt modelId="{F6B87926-708D-8241-9831-67C5F1EC0BD9}" type="pres">
      <dgm:prSet presAssocID="{C0D0D729-0143-4949-A9F3-22F5F099CB90}" presName="rootText" presStyleLbl="node3" presStyleIdx="0" presStyleCnt="1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CB3033F-4379-FC43-B0DF-3CF74DEE30C3}" type="pres">
      <dgm:prSet presAssocID="{C0D0D729-0143-4949-A9F3-22F5F099CB90}" presName="rootConnector" presStyleLbl="node3" presStyleIdx="0" presStyleCnt="16"/>
      <dgm:spPr/>
      <dgm:t>
        <a:bodyPr/>
        <a:lstStyle/>
        <a:p>
          <a:endParaRPr lang="en-US"/>
        </a:p>
      </dgm:t>
    </dgm:pt>
    <dgm:pt modelId="{34F5C42A-6ACC-494A-8D19-2BC8729CDC2A}" type="pres">
      <dgm:prSet presAssocID="{C0D0D729-0143-4949-A9F3-22F5F099CB90}" presName="hierChild4" presStyleCnt="0"/>
      <dgm:spPr/>
    </dgm:pt>
    <dgm:pt modelId="{44CA719E-C8B1-0E42-941C-365D27A1A1BA}" type="pres">
      <dgm:prSet presAssocID="{C0D0D729-0143-4949-A9F3-22F5F099CB90}" presName="hierChild5" presStyleCnt="0"/>
      <dgm:spPr/>
    </dgm:pt>
    <dgm:pt modelId="{E70885A4-C209-DF43-9AE5-255CE5D70F1B}" type="pres">
      <dgm:prSet presAssocID="{64CC1688-33BE-474E-9EE1-1F370D282344}" presName="Name37" presStyleLbl="parChTrans1D3" presStyleIdx="1" presStyleCnt="16"/>
      <dgm:spPr/>
      <dgm:t>
        <a:bodyPr/>
        <a:lstStyle/>
        <a:p>
          <a:endParaRPr lang="en-US"/>
        </a:p>
      </dgm:t>
    </dgm:pt>
    <dgm:pt modelId="{9E8EFBF3-A4E9-4249-9EAC-7EBC0968CD70}" type="pres">
      <dgm:prSet presAssocID="{453C083A-D19B-7C4C-81BD-D13FA0A0864C}" presName="hierRoot2" presStyleCnt="0">
        <dgm:presLayoutVars>
          <dgm:hierBranch val="init"/>
        </dgm:presLayoutVars>
      </dgm:prSet>
      <dgm:spPr/>
    </dgm:pt>
    <dgm:pt modelId="{C4D3FA69-DBCC-DD45-96EA-24D37CD9B0F6}" type="pres">
      <dgm:prSet presAssocID="{453C083A-D19B-7C4C-81BD-D13FA0A0864C}" presName="rootComposite" presStyleCnt="0"/>
      <dgm:spPr/>
    </dgm:pt>
    <dgm:pt modelId="{BD2BD262-7E19-AB43-8207-B92B1021B161}" type="pres">
      <dgm:prSet presAssocID="{453C083A-D19B-7C4C-81BD-D13FA0A0864C}" presName="rootText" presStyleLbl="node3" presStyleIdx="1" presStyleCnt="1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5482993-0BB8-8F49-8EFE-2B4854679D7E}" type="pres">
      <dgm:prSet presAssocID="{453C083A-D19B-7C4C-81BD-D13FA0A0864C}" presName="rootConnector" presStyleLbl="node3" presStyleIdx="1" presStyleCnt="16"/>
      <dgm:spPr/>
      <dgm:t>
        <a:bodyPr/>
        <a:lstStyle/>
        <a:p>
          <a:endParaRPr lang="en-US"/>
        </a:p>
      </dgm:t>
    </dgm:pt>
    <dgm:pt modelId="{4376A335-3182-AE49-A4FE-E70240DB9AB2}" type="pres">
      <dgm:prSet presAssocID="{453C083A-D19B-7C4C-81BD-D13FA0A0864C}" presName="hierChild4" presStyleCnt="0"/>
      <dgm:spPr/>
    </dgm:pt>
    <dgm:pt modelId="{4502B352-AF3B-B840-A85E-1EEB3CB99BAD}" type="pres">
      <dgm:prSet presAssocID="{453C083A-D19B-7C4C-81BD-D13FA0A0864C}" presName="hierChild5" presStyleCnt="0"/>
      <dgm:spPr/>
    </dgm:pt>
    <dgm:pt modelId="{0E1E2B43-1D64-1B4B-87DB-53B6DFDD2C19}" type="pres">
      <dgm:prSet presAssocID="{F0E1E6D3-519B-7D4E-B27C-8D1AA3E31BAA}" presName="Name37" presStyleLbl="parChTrans1D3" presStyleIdx="2" presStyleCnt="16"/>
      <dgm:spPr/>
      <dgm:t>
        <a:bodyPr/>
        <a:lstStyle/>
        <a:p>
          <a:endParaRPr lang="en-US"/>
        </a:p>
      </dgm:t>
    </dgm:pt>
    <dgm:pt modelId="{D189ADC4-FE4E-2B4D-AFDD-892C6EAA2782}" type="pres">
      <dgm:prSet presAssocID="{2E5E38DF-7969-E64B-9C0A-57E9FD518426}" presName="hierRoot2" presStyleCnt="0">
        <dgm:presLayoutVars>
          <dgm:hierBranch val="init"/>
        </dgm:presLayoutVars>
      </dgm:prSet>
      <dgm:spPr/>
    </dgm:pt>
    <dgm:pt modelId="{D3CD7CBE-FAEC-7749-BE2D-E51AEE69B679}" type="pres">
      <dgm:prSet presAssocID="{2E5E38DF-7969-E64B-9C0A-57E9FD518426}" presName="rootComposite" presStyleCnt="0"/>
      <dgm:spPr/>
    </dgm:pt>
    <dgm:pt modelId="{43555CD0-2B86-DB4C-961B-5F6A913ABA42}" type="pres">
      <dgm:prSet presAssocID="{2E5E38DF-7969-E64B-9C0A-57E9FD518426}" presName="rootText" presStyleLbl="node3" presStyleIdx="2" presStyleCnt="1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8122E8F-308E-3D4C-92C5-EE3EB4932B8E}" type="pres">
      <dgm:prSet presAssocID="{2E5E38DF-7969-E64B-9C0A-57E9FD518426}" presName="rootConnector" presStyleLbl="node3" presStyleIdx="2" presStyleCnt="16"/>
      <dgm:spPr/>
      <dgm:t>
        <a:bodyPr/>
        <a:lstStyle/>
        <a:p>
          <a:endParaRPr lang="en-US"/>
        </a:p>
      </dgm:t>
    </dgm:pt>
    <dgm:pt modelId="{CE3F1083-17AF-9B4C-A596-651C94859E4D}" type="pres">
      <dgm:prSet presAssocID="{2E5E38DF-7969-E64B-9C0A-57E9FD518426}" presName="hierChild4" presStyleCnt="0"/>
      <dgm:spPr/>
    </dgm:pt>
    <dgm:pt modelId="{377E9A6C-4CE7-EC42-991C-6BFF1F451401}" type="pres">
      <dgm:prSet presAssocID="{2E5E38DF-7969-E64B-9C0A-57E9FD518426}" presName="hierChild5" presStyleCnt="0"/>
      <dgm:spPr/>
    </dgm:pt>
    <dgm:pt modelId="{30A49949-B3A2-3E44-A538-18BB45BE4AE6}" type="pres">
      <dgm:prSet presAssocID="{D1E1AD9F-1437-9043-B207-9997F9A20697}" presName="hierChild5" presStyleCnt="0"/>
      <dgm:spPr/>
    </dgm:pt>
    <dgm:pt modelId="{A26DBAE4-A912-6C4C-81E2-2103052445F9}" type="pres">
      <dgm:prSet presAssocID="{0AC51E0C-FDB1-6A48-8678-7CBD7D8B1148}" presName="Name37" presStyleLbl="parChTrans1D2" presStyleIdx="1" presStyleCnt="7"/>
      <dgm:spPr/>
      <dgm:t>
        <a:bodyPr/>
        <a:lstStyle/>
        <a:p>
          <a:endParaRPr lang="en-US"/>
        </a:p>
      </dgm:t>
    </dgm:pt>
    <dgm:pt modelId="{DDD6A0F9-A7C1-1945-8A8A-ED5FA0ABF76E}" type="pres">
      <dgm:prSet presAssocID="{3FBC8574-AA9D-CE4F-97A0-146DB006C0A0}" presName="hierRoot2" presStyleCnt="0">
        <dgm:presLayoutVars>
          <dgm:hierBranch val="init"/>
        </dgm:presLayoutVars>
      </dgm:prSet>
      <dgm:spPr/>
    </dgm:pt>
    <dgm:pt modelId="{E0F9FF6C-4D89-344E-A715-EF7E45EE3BED}" type="pres">
      <dgm:prSet presAssocID="{3FBC8574-AA9D-CE4F-97A0-146DB006C0A0}" presName="rootComposite" presStyleCnt="0"/>
      <dgm:spPr/>
    </dgm:pt>
    <dgm:pt modelId="{3DE14035-1A03-5046-8B75-6072D4FED320}" type="pres">
      <dgm:prSet presAssocID="{3FBC8574-AA9D-CE4F-97A0-146DB006C0A0}" presName="rootText" presStyleLbl="node2" presStyleIdx="1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64DCF76-F082-0445-8A06-F256C7A1CB5C}" type="pres">
      <dgm:prSet presAssocID="{3FBC8574-AA9D-CE4F-97A0-146DB006C0A0}" presName="rootConnector" presStyleLbl="node2" presStyleIdx="1" presStyleCnt="5"/>
      <dgm:spPr/>
      <dgm:t>
        <a:bodyPr/>
        <a:lstStyle/>
        <a:p>
          <a:endParaRPr lang="en-US"/>
        </a:p>
      </dgm:t>
    </dgm:pt>
    <dgm:pt modelId="{0E3D3A74-D7E7-734C-9198-432086641215}" type="pres">
      <dgm:prSet presAssocID="{3FBC8574-AA9D-CE4F-97A0-146DB006C0A0}" presName="hierChild4" presStyleCnt="0"/>
      <dgm:spPr/>
    </dgm:pt>
    <dgm:pt modelId="{35C7653C-C84F-254D-A176-9484C6A93358}" type="pres">
      <dgm:prSet presAssocID="{67F2442D-CBA5-364D-8AD0-EDE4266D3192}" presName="Name37" presStyleLbl="parChTrans1D3" presStyleIdx="3" presStyleCnt="16"/>
      <dgm:spPr/>
      <dgm:t>
        <a:bodyPr/>
        <a:lstStyle/>
        <a:p>
          <a:endParaRPr lang="en-US"/>
        </a:p>
      </dgm:t>
    </dgm:pt>
    <dgm:pt modelId="{575B3770-F2ED-B440-91D3-E66A8AC40241}" type="pres">
      <dgm:prSet presAssocID="{FCE8ACE4-A113-9243-A4BD-453AD76F8A69}" presName="hierRoot2" presStyleCnt="0">
        <dgm:presLayoutVars>
          <dgm:hierBranch val="init"/>
        </dgm:presLayoutVars>
      </dgm:prSet>
      <dgm:spPr/>
    </dgm:pt>
    <dgm:pt modelId="{6893AC7E-7F26-914E-987C-7988FB84AC06}" type="pres">
      <dgm:prSet presAssocID="{FCE8ACE4-A113-9243-A4BD-453AD76F8A69}" presName="rootComposite" presStyleCnt="0"/>
      <dgm:spPr/>
    </dgm:pt>
    <dgm:pt modelId="{3ECE2B96-9E48-5A4E-B559-6CF787B9BA0E}" type="pres">
      <dgm:prSet presAssocID="{FCE8ACE4-A113-9243-A4BD-453AD76F8A69}" presName="rootText" presStyleLbl="node3" presStyleIdx="3" presStyleCnt="1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0065A15-AD03-104C-A066-CAC95B67D971}" type="pres">
      <dgm:prSet presAssocID="{FCE8ACE4-A113-9243-A4BD-453AD76F8A69}" presName="rootConnector" presStyleLbl="node3" presStyleIdx="3" presStyleCnt="16"/>
      <dgm:spPr/>
      <dgm:t>
        <a:bodyPr/>
        <a:lstStyle/>
        <a:p>
          <a:endParaRPr lang="en-US"/>
        </a:p>
      </dgm:t>
    </dgm:pt>
    <dgm:pt modelId="{8CD81BA0-BEE2-1743-98FB-B00D462EA1CF}" type="pres">
      <dgm:prSet presAssocID="{FCE8ACE4-A113-9243-A4BD-453AD76F8A69}" presName="hierChild4" presStyleCnt="0"/>
      <dgm:spPr/>
    </dgm:pt>
    <dgm:pt modelId="{ACE5B82C-0C6F-824E-950C-9EE5B7662308}" type="pres">
      <dgm:prSet presAssocID="{FCE8ACE4-A113-9243-A4BD-453AD76F8A69}" presName="hierChild5" presStyleCnt="0"/>
      <dgm:spPr/>
    </dgm:pt>
    <dgm:pt modelId="{D2818996-CE14-9B4B-8645-420467389E6A}" type="pres">
      <dgm:prSet presAssocID="{1E64922B-20E7-EA40-ADBD-F322E61BE13E}" presName="Name37" presStyleLbl="parChTrans1D3" presStyleIdx="4" presStyleCnt="16"/>
      <dgm:spPr/>
      <dgm:t>
        <a:bodyPr/>
        <a:lstStyle/>
        <a:p>
          <a:endParaRPr lang="en-US"/>
        </a:p>
      </dgm:t>
    </dgm:pt>
    <dgm:pt modelId="{C626D6AD-48BD-ED49-809E-BBA76779A297}" type="pres">
      <dgm:prSet presAssocID="{FD7BDEA2-A6D5-5040-8174-CB343A9411E3}" presName="hierRoot2" presStyleCnt="0">
        <dgm:presLayoutVars>
          <dgm:hierBranch val="init"/>
        </dgm:presLayoutVars>
      </dgm:prSet>
      <dgm:spPr/>
    </dgm:pt>
    <dgm:pt modelId="{B2DAE304-E470-6441-B860-DFF4ED55129B}" type="pres">
      <dgm:prSet presAssocID="{FD7BDEA2-A6D5-5040-8174-CB343A9411E3}" presName="rootComposite" presStyleCnt="0"/>
      <dgm:spPr/>
    </dgm:pt>
    <dgm:pt modelId="{A4235B6A-580F-2846-9E5E-D656320364C4}" type="pres">
      <dgm:prSet presAssocID="{FD7BDEA2-A6D5-5040-8174-CB343A9411E3}" presName="rootText" presStyleLbl="node3" presStyleIdx="4" presStyleCnt="1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E544266-D80B-2541-AB0B-BD9C46004044}" type="pres">
      <dgm:prSet presAssocID="{FD7BDEA2-A6D5-5040-8174-CB343A9411E3}" presName="rootConnector" presStyleLbl="node3" presStyleIdx="4" presStyleCnt="16"/>
      <dgm:spPr/>
      <dgm:t>
        <a:bodyPr/>
        <a:lstStyle/>
        <a:p>
          <a:endParaRPr lang="en-US"/>
        </a:p>
      </dgm:t>
    </dgm:pt>
    <dgm:pt modelId="{BC21969C-A036-5742-9397-A1D229A973D2}" type="pres">
      <dgm:prSet presAssocID="{FD7BDEA2-A6D5-5040-8174-CB343A9411E3}" presName="hierChild4" presStyleCnt="0"/>
      <dgm:spPr/>
    </dgm:pt>
    <dgm:pt modelId="{89A0B8D7-D719-E042-99C3-DF502A28EE17}" type="pres">
      <dgm:prSet presAssocID="{FD7BDEA2-A6D5-5040-8174-CB343A9411E3}" presName="hierChild5" presStyleCnt="0"/>
      <dgm:spPr/>
    </dgm:pt>
    <dgm:pt modelId="{A0E407F6-E0A5-CB4A-B11E-6C1248DC007B}" type="pres">
      <dgm:prSet presAssocID="{BC13B105-0DA6-844E-85C3-830593B6ED46}" presName="Name37" presStyleLbl="parChTrans1D3" presStyleIdx="5" presStyleCnt="16"/>
      <dgm:spPr/>
      <dgm:t>
        <a:bodyPr/>
        <a:lstStyle/>
        <a:p>
          <a:endParaRPr lang="en-US"/>
        </a:p>
      </dgm:t>
    </dgm:pt>
    <dgm:pt modelId="{653BCE19-A402-264D-9DA8-E3C6E8E8EFA3}" type="pres">
      <dgm:prSet presAssocID="{194D4B5B-1FF7-E04C-B99B-18AFD470CA45}" presName="hierRoot2" presStyleCnt="0">
        <dgm:presLayoutVars>
          <dgm:hierBranch val="init"/>
        </dgm:presLayoutVars>
      </dgm:prSet>
      <dgm:spPr/>
    </dgm:pt>
    <dgm:pt modelId="{14247441-C439-2648-B2D8-74E7D8B370E0}" type="pres">
      <dgm:prSet presAssocID="{194D4B5B-1FF7-E04C-B99B-18AFD470CA45}" presName="rootComposite" presStyleCnt="0"/>
      <dgm:spPr/>
    </dgm:pt>
    <dgm:pt modelId="{6EFC88B3-3E6D-1242-88FF-887C6B2961B0}" type="pres">
      <dgm:prSet presAssocID="{194D4B5B-1FF7-E04C-B99B-18AFD470CA45}" presName="rootText" presStyleLbl="node3" presStyleIdx="5" presStyleCnt="1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4FE8BFD-63D7-2545-A28F-2CE67027351D}" type="pres">
      <dgm:prSet presAssocID="{194D4B5B-1FF7-E04C-B99B-18AFD470CA45}" presName="rootConnector" presStyleLbl="node3" presStyleIdx="5" presStyleCnt="16"/>
      <dgm:spPr/>
      <dgm:t>
        <a:bodyPr/>
        <a:lstStyle/>
        <a:p>
          <a:endParaRPr lang="en-US"/>
        </a:p>
      </dgm:t>
    </dgm:pt>
    <dgm:pt modelId="{8A8E5134-9B46-EE41-8539-4C67AE1E7219}" type="pres">
      <dgm:prSet presAssocID="{194D4B5B-1FF7-E04C-B99B-18AFD470CA45}" presName="hierChild4" presStyleCnt="0"/>
      <dgm:spPr/>
    </dgm:pt>
    <dgm:pt modelId="{E7A2D4C7-89AA-DB48-B223-0A1A2878128D}" type="pres">
      <dgm:prSet presAssocID="{194D4B5B-1FF7-E04C-B99B-18AFD470CA45}" presName="hierChild5" presStyleCnt="0"/>
      <dgm:spPr/>
    </dgm:pt>
    <dgm:pt modelId="{D327E965-AB9B-4F4D-A3ED-60EC7D891E52}" type="pres">
      <dgm:prSet presAssocID="{3FBC8574-AA9D-CE4F-97A0-146DB006C0A0}" presName="hierChild5" presStyleCnt="0"/>
      <dgm:spPr/>
    </dgm:pt>
    <dgm:pt modelId="{34887641-8CFB-AD4A-9AF5-C8E92E3E7C36}" type="pres">
      <dgm:prSet presAssocID="{C6DAB816-0F08-614F-9AE6-97D6FCEEFACA}" presName="Name37" presStyleLbl="parChTrans1D2" presStyleIdx="2" presStyleCnt="7"/>
      <dgm:spPr/>
      <dgm:t>
        <a:bodyPr/>
        <a:lstStyle/>
        <a:p>
          <a:endParaRPr lang="en-US"/>
        </a:p>
      </dgm:t>
    </dgm:pt>
    <dgm:pt modelId="{374D9394-41FA-0E4E-B7E6-64516366BE03}" type="pres">
      <dgm:prSet presAssocID="{13390F93-0757-9C40-83EB-ADF9C60E2820}" presName="hierRoot2" presStyleCnt="0">
        <dgm:presLayoutVars>
          <dgm:hierBranch val="init"/>
        </dgm:presLayoutVars>
      </dgm:prSet>
      <dgm:spPr/>
    </dgm:pt>
    <dgm:pt modelId="{1A5F7E78-E8EE-F443-BDEC-67D9F16ED5D6}" type="pres">
      <dgm:prSet presAssocID="{13390F93-0757-9C40-83EB-ADF9C60E2820}" presName="rootComposite" presStyleCnt="0"/>
      <dgm:spPr/>
    </dgm:pt>
    <dgm:pt modelId="{73FE56DD-6866-3E44-A76E-C418ED326B21}" type="pres">
      <dgm:prSet presAssocID="{13390F93-0757-9C40-83EB-ADF9C60E2820}" presName="rootText" presStyleLbl="node2" presStyleIdx="2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AB65C19-F362-8249-9575-BAA8FD32B4CF}" type="pres">
      <dgm:prSet presAssocID="{13390F93-0757-9C40-83EB-ADF9C60E2820}" presName="rootConnector" presStyleLbl="node2" presStyleIdx="2" presStyleCnt="5"/>
      <dgm:spPr/>
      <dgm:t>
        <a:bodyPr/>
        <a:lstStyle/>
        <a:p>
          <a:endParaRPr lang="en-US"/>
        </a:p>
      </dgm:t>
    </dgm:pt>
    <dgm:pt modelId="{9E983D9C-3630-324B-A1C3-1F7563547302}" type="pres">
      <dgm:prSet presAssocID="{13390F93-0757-9C40-83EB-ADF9C60E2820}" presName="hierChild4" presStyleCnt="0"/>
      <dgm:spPr/>
    </dgm:pt>
    <dgm:pt modelId="{8D4715B7-BE9C-A348-B9A5-E5A4BD0890A7}" type="pres">
      <dgm:prSet presAssocID="{1C7C40B3-5042-0541-A450-71F3FC260023}" presName="Name37" presStyleLbl="parChTrans1D3" presStyleIdx="6" presStyleCnt="16"/>
      <dgm:spPr/>
      <dgm:t>
        <a:bodyPr/>
        <a:lstStyle/>
        <a:p>
          <a:endParaRPr lang="en-US"/>
        </a:p>
      </dgm:t>
    </dgm:pt>
    <dgm:pt modelId="{1D0783BC-414D-7040-8BBE-E347B2A35A42}" type="pres">
      <dgm:prSet presAssocID="{2BEEC177-BA02-E149-B494-387E04162E36}" presName="hierRoot2" presStyleCnt="0">
        <dgm:presLayoutVars>
          <dgm:hierBranch val="init"/>
        </dgm:presLayoutVars>
      </dgm:prSet>
      <dgm:spPr/>
    </dgm:pt>
    <dgm:pt modelId="{C01FFE59-35C0-7C4D-8122-C637B7973E9C}" type="pres">
      <dgm:prSet presAssocID="{2BEEC177-BA02-E149-B494-387E04162E36}" presName="rootComposite" presStyleCnt="0"/>
      <dgm:spPr/>
    </dgm:pt>
    <dgm:pt modelId="{7E70B065-9E33-134F-953C-1B573789A20F}" type="pres">
      <dgm:prSet presAssocID="{2BEEC177-BA02-E149-B494-387E04162E36}" presName="rootText" presStyleLbl="node3" presStyleIdx="6" presStyleCnt="1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7CF297A-9987-5F44-83E9-E1DFD9ED96EB}" type="pres">
      <dgm:prSet presAssocID="{2BEEC177-BA02-E149-B494-387E04162E36}" presName="rootConnector" presStyleLbl="node3" presStyleIdx="6" presStyleCnt="16"/>
      <dgm:spPr/>
      <dgm:t>
        <a:bodyPr/>
        <a:lstStyle/>
        <a:p>
          <a:endParaRPr lang="en-US"/>
        </a:p>
      </dgm:t>
    </dgm:pt>
    <dgm:pt modelId="{10764B9B-04E2-7F40-B8FC-F554AB23C785}" type="pres">
      <dgm:prSet presAssocID="{2BEEC177-BA02-E149-B494-387E04162E36}" presName="hierChild4" presStyleCnt="0"/>
      <dgm:spPr/>
    </dgm:pt>
    <dgm:pt modelId="{9FD24733-57EC-1041-8148-D6817A15F1FF}" type="pres">
      <dgm:prSet presAssocID="{2BEEC177-BA02-E149-B494-387E04162E36}" presName="hierChild5" presStyleCnt="0"/>
      <dgm:spPr/>
    </dgm:pt>
    <dgm:pt modelId="{A2ED887A-A2BD-F546-A659-5B4185DFC962}" type="pres">
      <dgm:prSet presAssocID="{0A23C5CF-6C72-4846-8E3A-D458C27C4A9E}" presName="Name37" presStyleLbl="parChTrans1D3" presStyleIdx="7" presStyleCnt="16"/>
      <dgm:spPr/>
      <dgm:t>
        <a:bodyPr/>
        <a:lstStyle/>
        <a:p>
          <a:endParaRPr lang="en-US"/>
        </a:p>
      </dgm:t>
    </dgm:pt>
    <dgm:pt modelId="{8AF1235C-DDFD-B14C-B188-F283BD7C712B}" type="pres">
      <dgm:prSet presAssocID="{C16D4529-87C1-7543-A584-3945009F6CDD}" presName="hierRoot2" presStyleCnt="0">
        <dgm:presLayoutVars>
          <dgm:hierBranch val="init"/>
        </dgm:presLayoutVars>
      </dgm:prSet>
      <dgm:spPr/>
    </dgm:pt>
    <dgm:pt modelId="{540ACEC0-BD13-CC40-BF3E-D19658BA6229}" type="pres">
      <dgm:prSet presAssocID="{C16D4529-87C1-7543-A584-3945009F6CDD}" presName="rootComposite" presStyleCnt="0"/>
      <dgm:spPr/>
    </dgm:pt>
    <dgm:pt modelId="{F499E4E5-1ACC-D140-B42E-78867A5CD545}" type="pres">
      <dgm:prSet presAssocID="{C16D4529-87C1-7543-A584-3945009F6CDD}" presName="rootText" presStyleLbl="node3" presStyleIdx="7" presStyleCnt="1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D57F4A4-B794-114D-AFAE-2AEB0BFA7A81}" type="pres">
      <dgm:prSet presAssocID="{C16D4529-87C1-7543-A584-3945009F6CDD}" presName="rootConnector" presStyleLbl="node3" presStyleIdx="7" presStyleCnt="16"/>
      <dgm:spPr/>
      <dgm:t>
        <a:bodyPr/>
        <a:lstStyle/>
        <a:p>
          <a:endParaRPr lang="en-US"/>
        </a:p>
      </dgm:t>
    </dgm:pt>
    <dgm:pt modelId="{A427D765-CB93-AC46-A4B3-6FEF397AB5F9}" type="pres">
      <dgm:prSet presAssocID="{C16D4529-87C1-7543-A584-3945009F6CDD}" presName="hierChild4" presStyleCnt="0"/>
      <dgm:spPr/>
    </dgm:pt>
    <dgm:pt modelId="{C40313C5-6356-F24D-A6FD-E00984EA49AF}" type="pres">
      <dgm:prSet presAssocID="{C16D4529-87C1-7543-A584-3945009F6CDD}" presName="hierChild5" presStyleCnt="0"/>
      <dgm:spPr/>
    </dgm:pt>
    <dgm:pt modelId="{F959113E-769F-4D45-81DB-2B8B85BA36AB}" type="pres">
      <dgm:prSet presAssocID="{19DA2CE7-63B7-4447-8C30-7DBCA6BA117B}" presName="Name37" presStyleLbl="parChTrans1D3" presStyleIdx="8" presStyleCnt="16"/>
      <dgm:spPr/>
      <dgm:t>
        <a:bodyPr/>
        <a:lstStyle/>
        <a:p>
          <a:endParaRPr lang="en-US"/>
        </a:p>
      </dgm:t>
    </dgm:pt>
    <dgm:pt modelId="{67F1750D-AC34-E841-887E-A72054978B9D}" type="pres">
      <dgm:prSet presAssocID="{8235B786-ED39-154E-A5AD-FB81451A58A0}" presName="hierRoot2" presStyleCnt="0">
        <dgm:presLayoutVars>
          <dgm:hierBranch val="init"/>
        </dgm:presLayoutVars>
      </dgm:prSet>
      <dgm:spPr/>
    </dgm:pt>
    <dgm:pt modelId="{EEDDC1CE-86FC-FE43-8DBD-35E2E7B7C8BA}" type="pres">
      <dgm:prSet presAssocID="{8235B786-ED39-154E-A5AD-FB81451A58A0}" presName="rootComposite" presStyleCnt="0"/>
      <dgm:spPr/>
    </dgm:pt>
    <dgm:pt modelId="{DE4B041C-661C-4549-9D82-479DB6EA03F5}" type="pres">
      <dgm:prSet presAssocID="{8235B786-ED39-154E-A5AD-FB81451A58A0}" presName="rootText" presStyleLbl="node3" presStyleIdx="8" presStyleCnt="1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8AC78DC-EDAD-194B-B732-4CBFEEFD727A}" type="pres">
      <dgm:prSet presAssocID="{8235B786-ED39-154E-A5AD-FB81451A58A0}" presName="rootConnector" presStyleLbl="node3" presStyleIdx="8" presStyleCnt="16"/>
      <dgm:spPr/>
      <dgm:t>
        <a:bodyPr/>
        <a:lstStyle/>
        <a:p>
          <a:endParaRPr lang="en-US"/>
        </a:p>
      </dgm:t>
    </dgm:pt>
    <dgm:pt modelId="{DA579AA6-50D2-1145-8B90-BC067625BDBA}" type="pres">
      <dgm:prSet presAssocID="{8235B786-ED39-154E-A5AD-FB81451A58A0}" presName="hierChild4" presStyleCnt="0"/>
      <dgm:spPr/>
    </dgm:pt>
    <dgm:pt modelId="{F7CC7802-3B5D-664E-B193-B5BC1781B161}" type="pres">
      <dgm:prSet presAssocID="{8235B786-ED39-154E-A5AD-FB81451A58A0}" presName="hierChild5" presStyleCnt="0"/>
      <dgm:spPr/>
    </dgm:pt>
    <dgm:pt modelId="{B533CAD4-52BF-E447-B63A-6D6A1C8E6773}" type="pres">
      <dgm:prSet presAssocID="{13390F93-0757-9C40-83EB-ADF9C60E2820}" presName="hierChild5" presStyleCnt="0"/>
      <dgm:spPr/>
    </dgm:pt>
    <dgm:pt modelId="{AA3B8FA3-E963-C444-A014-170D44541CA6}" type="pres">
      <dgm:prSet presAssocID="{1C47087B-8A1A-C249-BFC2-7E131C82293C}" presName="Name37" presStyleLbl="parChTrans1D2" presStyleIdx="3" presStyleCnt="7"/>
      <dgm:spPr/>
      <dgm:t>
        <a:bodyPr/>
        <a:lstStyle/>
        <a:p>
          <a:endParaRPr lang="en-US"/>
        </a:p>
      </dgm:t>
    </dgm:pt>
    <dgm:pt modelId="{3ECF3CF9-8DA6-0E40-9371-5D4F23AC4100}" type="pres">
      <dgm:prSet presAssocID="{22313319-9E57-DC43-9539-06E1A8B3E509}" presName="hierRoot2" presStyleCnt="0">
        <dgm:presLayoutVars>
          <dgm:hierBranch val="init"/>
        </dgm:presLayoutVars>
      </dgm:prSet>
      <dgm:spPr/>
    </dgm:pt>
    <dgm:pt modelId="{23DAC21C-29D3-524A-838F-370F58C45E33}" type="pres">
      <dgm:prSet presAssocID="{22313319-9E57-DC43-9539-06E1A8B3E509}" presName="rootComposite" presStyleCnt="0"/>
      <dgm:spPr/>
    </dgm:pt>
    <dgm:pt modelId="{DDCE106B-224E-534E-961B-34A6B1D50276}" type="pres">
      <dgm:prSet presAssocID="{22313319-9E57-DC43-9539-06E1A8B3E509}" presName="rootText" presStyleLbl="node2" presStyleIdx="3" presStyleCnt="5" custLinFactNeighborX="-62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1B0E986-9FE0-374D-A5F4-44B92E6345A1}" type="pres">
      <dgm:prSet presAssocID="{22313319-9E57-DC43-9539-06E1A8B3E509}" presName="rootConnector" presStyleLbl="node2" presStyleIdx="3" presStyleCnt="5"/>
      <dgm:spPr/>
      <dgm:t>
        <a:bodyPr/>
        <a:lstStyle/>
        <a:p>
          <a:endParaRPr lang="en-US"/>
        </a:p>
      </dgm:t>
    </dgm:pt>
    <dgm:pt modelId="{996C8898-73CC-D042-B6DD-AD09459D1653}" type="pres">
      <dgm:prSet presAssocID="{22313319-9E57-DC43-9539-06E1A8B3E509}" presName="hierChild4" presStyleCnt="0"/>
      <dgm:spPr/>
    </dgm:pt>
    <dgm:pt modelId="{10C93ABB-B5E0-3543-82FD-02784D10F853}" type="pres">
      <dgm:prSet presAssocID="{A64D081E-03B2-8A49-B8BF-6E73DC969DFB}" presName="Name37" presStyleLbl="parChTrans1D3" presStyleIdx="9" presStyleCnt="16"/>
      <dgm:spPr/>
      <dgm:t>
        <a:bodyPr/>
        <a:lstStyle/>
        <a:p>
          <a:endParaRPr lang="en-US"/>
        </a:p>
      </dgm:t>
    </dgm:pt>
    <dgm:pt modelId="{67D46A35-0825-9B46-8E8E-C7B1AE56EDF1}" type="pres">
      <dgm:prSet presAssocID="{3238FF3E-F8C9-D642-83C1-58F509CDF21F}" presName="hierRoot2" presStyleCnt="0">
        <dgm:presLayoutVars>
          <dgm:hierBranch val="init"/>
        </dgm:presLayoutVars>
      </dgm:prSet>
      <dgm:spPr/>
    </dgm:pt>
    <dgm:pt modelId="{8B0FF895-F5BA-0F49-BDD2-4EE7D409EBD5}" type="pres">
      <dgm:prSet presAssocID="{3238FF3E-F8C9-D642-83C1-58F509CDF21F}" presName="rootComposite" presStyleCnt="0"/>
      <dgm:spPr/>
    </dgm:pt>
    <dgm:pt modelId="{C742CE9A-D598-6F46-92A9-DF6967D0FD7D}" type="pres">
      <dgm:prSet presAssocID="{3238FF3E-F8C9-D642-83C1-58F509CDF21F}" presName="rootText" presStyleLbl="node3" presStyleIdx="9" presStyleCnt="1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38F2DC1-E875-D84F-B5D1-A8648FC212FC}" type="pres">
      <dgm:prSet presAssocID="{3238FF3E-F8C9-D642-83C1-58F509CDF21F}" presName="rootConnector" presStyleLbl="node3" presStyleIdx="9" presStyleCnt="16"/>
      <dgm:spPr/>
      <dgm:t>
        <a:bodyPr/>
        <a:lstStyle/>
        <a:p>
          <a:endParaRPr lang="en-US"/>
        </a:p>
      </dgm:t>
    </dgm:pt>
    <dgm:pt modelId="{8A8BCBE6-98C0-5848-813B-B3D2CD9DA7DE}" type="pres">
      <dgm:prSet presAssocID="{3238FF3E-F8C9-D642-83C1-58F509CDF21F}" presName="hierChild4" presStyleCnt="0"/>
      <dgm:spPr/>
    </dgm:pt>
    <dgm:pt modelId="{64818CBB-0A81-1642-A940-6132AA24A6D9}" type="pres">
      <dgm:prSet presAssocID="{3238FF3E-F8C9-D642-83C1-58F509CDF21F}" presName="hierChild5" presStyleCnt="0"/>
      <dgm:spPr/>
    </dgm:pt>
    <dgm:pt modelId="{6ED7CBD3-5DD1-EC42-98D6-6A4F7D98B064}" type="pres">
      <dgm:prSet presAssocID="{2CE448E1-0C19-2445-AD1F-E43FF3A5AFFE}" presName="Name37" presStyleLbl="parChTrans1D3" presStyleIdx="10" presStyleCnt="16"/>
      <dgm:spPr/>
      <dgm:t>
        <a:bodyPr/>
        <a:lstStyle/>
        <a:p>
          <a:endParaRPr lang="en-US"/>
        </a:p>
      </dgm:t>
    </dgm:pt>
    <dgm:pt modelId="{3961DF1F-E1E3-554E-B602-B4BFCA76ABA0}" type="pres">
      <dgm:prSet presAssocID="{C5376261-37E1-C34E-BFF2-B54D629F0D13}" presName="hierRoot2" presStyleCnt="0">
        <dgm:presLayoutVars>
          <dgm:hierBranch val="init"/>
        </dgm:presLayoutVars>
      </dgm:prSet>
      <dgm:spPr/>
    </dgm:pt>
    <dgm:pt modelId="{E1C40D3B-D038-4242-8667-689DA3B68A13}" type="pres">
      <dgm:prSet presAssocID="{C5376261-37E1-C34E-BFF2-B54D629F0D13}" presName="rootComposite" presStyleCnt="0"/>
      <dgm:spPr/>
    </dgm:pt>
    <dgm:pt modelId="{21DCBA8F-A286-CB48-8E13-F36C22E42077}" type="pres">
      <dgm:prSet presAssocID="{C5376261-37E1-C34E-BFF2-B54D629F0D13}" presName="rootText" presStyleLbl="node3" presStyleIdx="10" presStyleCnt="1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3653B36-0771-0F4F-9945-B72374BBB6E2}" type="pres">
      <dgm:prSet presAssocID="{C5376261-37E1-C34E-BFF2-B54D629F0D13}" presName="rootConnector" presStyleLbl="node3" presStyleIdx="10" presStyleCnt="16"/>
      <dgm:spPr/>
      <dgm:t>
        <a:bodyPr/>
        <a:lstStyle/>
        <a:p>
          <a:endParaRPr lang="en-US"/>
        </a:p>
      </dgm:t>
    </dgm:pt>
    <dgm:pt modelId="{DECF09BB-1472-5343-B8DB-A1AB288B07B5}" type="pres">
      <dgm:prSet presAssocID="{C5376261-37E1-C34E-BFF2-B54D629F0D13}" presName="hierChild4" presStyleCnt="0"/>
      <dgm:spPr/>
    </dgm:pt>
    <dgm:pt modelId="{ECD6B031-7048-7241-B0EB-537982865047}" type="pres">
      <dgm:prSet presAssocID="{C5376261-37E1-C34E-BFF2-B54D629F0D13}" presName="hierChild5" presStyleCnt="0"/>
      <dgm:spPr/>
    </dgm:pt>
    <dgm:pt modelId="{5B2B17F1-1C7E-AF45-9876-D1F825AAE0B2}" type="pres">
      <dgm:prSet presAssocID="{525B0C48-B3B3-2044-86C4-855CEF525A6C}" presName="Name37" presStyleLbl="parChTrans1D3" presStyleIdx="11" presStyleCnt="16"/>
      <dgm:spPr/>
      <dgm:t>
        <a:bodyPr/>
        <a:lstStyle/>
        <a:p>
          <a:endParaRPr lang="en-US"/>
        </a:p>
      </dgm:t>
    </dgm:pt>
    <dgm:pt modelId="{FDEDD462-3995-B245-835B-7B0912A8EF51}" type="pres">
      <dgm:prSet presAssocID="{38D349E4-95CB-C94E-9A73-6204D4EE8E1A}" presName="hierRoot2" presStyleCnt="0">
        <dgm:presLayoutVars>
          <dgm:hierBranch val="init"/>
        </dgm:presLayoutVars>
      </dgm:prSet>
      <dgm:spPr/>
    </dgm:pt>
    <dgm:pt modelId="{76FA661E-B61F-F349-BBB9-A6F3560C4350}" type="pres">
      <dgm:prSet presAssocID="{38D349E4-95CB-C94E-9A73-6204D4EE8E1A}" presName="rootComposite" presStyleCnt="0"/>
      <dgm:spPr/>
    </dgm:pt>
    <dgm:pt modelId="{A2A4EAA2-80FE-FD46-B5F7-F66863F0F01A}" type="pres">
      <dgm:prSet presAssocID="{38D349E4-95CB-C94E-9A73-6204D4EE8E1A}" presName="rootText" presStyleLbl="node3" presStyleIdx="11" presStyleCnt="1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B67E1CF-B32B-7C43-9C44-64C11F6C952A}" type="pres">
      <dgm:prSet presAssocID="{38D349E4-95CB-C94E-9A73-6204D4EE8E1A}" presName="rootConnector" presStyleLbl="node3" presStyleIdx="11" presStyleCnt="16"/>
      <dgm:spPr/>
      <dgm:t>
        <a:bodyPr/>
        <a:lstStyle/>
        <a:p>
          <a:endParaRPr lang="en-US"/>
        </a:p>
      </dgm:t>
    </dgm:pt>
    <dgm:pt modelId="{02E98D6B-187A-AF46-BC3A-81DA769EB352}" type="pres">
      <dgm:prSet presAssocID="{38D349E4-95CB-C94E-9A73-6204D4EE8E1A}" presName="hierChild4" presStyleCnt="0"/>
      <dgm:spPr/>
    </dgm:pt>
    <dgm:pt modelId="{201A0A2A-1257-0D4F-A473-1EC6806EB980}" type="pres">
      <dgm:prSet presAssocID="{38D349E4-95CB-C94E-9A73-6204D4EE8E1A}" presName="hierChild5" presStyleCnt="0"/>
      <dgm:spPr/>
    </dgm:pt>
    <dgm:pt modelId="{E2E26CF0-9BE3-3240-8CEB-20010F22FDBD}" type="pres">
      <dgm:prSet presAssocID="{6F19A4FB-BEAC-4B48-B5B8-418D5FF2B037}" presName="Name37" presStyleLbl="parChTrans1D3" presStyleIdx="12" presStyleCnt="16"/>
      <dgm:spPr/>
      <dgm:t>
        <a:bodyPr/>
        <a:lstStyle/>
        <a:p>
          <a:endParaRPr lang="en-US"/>
        </a:p>
      </dgm:t>
    </dgm:pt>
    <dgm:pt modelId="{EAF3696F-B69F-B34D-8E71-BB0C2102F647}" type="pres">
      <dgm:prSet presAssocID="{DEAA7E73-23C8-1343-9EFE-35EEA9B10910}" presName="hierRoot2" presStyleCnt="0">
        <dgm:presLayoutVars>
          <dgm:hierBranch val="init"/>
        </dgm:presLayoutVars>
      </dgm:prSet>
      <dgm:spPr/>
    </dgm:pt>
    <dgm:pt modelId="{53E46DFB-C7DE-064F-A0B1-C1B3E9E11BC7}" type="pres">
      <dgm:prSet presAssocID="{DEAA7E73-23C8-1343-9EFE-35EEA9B10910}" presName="rootComposite" presStyleCnt="0"/>
      <dgm:spPr/>
    </dgm:pt>
    <dgm:pt modelId="{A534B71B-808D-FA47-8E86-9BE589E4365D}" type="pres">
      <dgm:prSet presAssocID="{DEAA7E73-23C8-1343-9EFE-35EEA9B10910}" presName="rootText" presStyleLbl="node3" presStyleIdx="12" presStyleCnt="1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BFDB10D-7A4F-D74E-88D7-0DE0F66D66D8}" type="pres">
      <dgm:prSet presAssocID="{DEAA7E73-23C8-1343-9EFE-35EEA9B10910}" presName="rootConnector" presStyleLbl="node3" presStyleIdx="12" presStyleCnt="16"/>
      <dgm:spPr/>
      <dgm:t>
        <a:bodyPr/>
        <a:lstStyle/>
        <a:p>
          <a:endParaRPr lang="en-US"/>
        </a:p>
      </dgm:t>
    </dgm:pt>
    <dgm:pt modelId="{12286495-A97F-6D44-840E-18E60E431C15}" type="pres">
      <dgm:prSet presAssocID="{DEAA7E73-23C8-1343-9EFE-35EEA9B10910}" presName="hierChild4" presStyleCnt="0"/>
      <dgm:spPr/>
    </dgm:pt>
    <dgm:pt modelId="{46B27459-7D41-B345-AA16-DB8674B1AD52}" type="pres">
      <dgm:prSet presAssocID="{DEAA7E73-23C8-1343-9EFE-35EEA9B10910}" presName="hierChild5" presStyleCnt="0"/>
      <dgm:spPr/>
    </dgm:pt>
    <dgm:pt modelId="{245F3DC0-48A6-2E49-8C9F-0E8DBDB1F63F}" type="pres">
      <dgm:prSet presAssocID="{22313319-9E57-DC43-9539-06E1A8B3E509}" presName="hierChild5" presStyleCnt="0"/>
      <dgm:spPr/>
    </dgm:pt>
    <dgm:pt modelId="{19E587E3-77F4-E645-86C2-6B921CAD295D}" type="pres">
      <dgm:prSet presAssocID="{EF8FC03C-8A8A-0A4B-B5A4-B4E5CADBAFE0}" presName="Name37" presStyleLbl="parChTrans1D2" presStyleIdx="4" presStyleCnt="7"/>
      <dgm:spPr/>
      <dgm:t>
        <a:bodyPr/>
        <a:lstStyle/>
        <a:p>
          <a:endParaRPr lang="en-US"/>
        </a:p>
      </dgm:t>
    </dgm:pt>
    <dgm:pt modelId="{83D135FC-DB98-644A-BEC2-41738454AD78}" type="pres">
      <dgm:prSet presAssocID="{E5E7F418-B1A5-C147-B4A3-D0A6CCB04A89}" presName="hierRoot2" presStyleCnt="0">
        <dgm:presLayoutVars>
          <dgm:hierBranch val="init"/>
        </dgm:presLayoutVars>
      </dgm:prSet>
      <dgm:spPr/>
    </dgm:pt>
    <dgm:pt modelId="{7EF6C449-6C08-4344-A946-A07FE90A5F6B}" type="pres">
      <dgm:prSet presAssocID="{E5E7F418-B1A5-C147-B4A3-D0A6CCB04A89}" presName="rootComposite" presStyleCnt="0"/>
      <dgm:spPr/>
    </dgm:pt>
    <dgm:pt modelId="{49CFE56E-0C2D-5941-BB04-466D906EA45A}" type="pres">
      <dgm:prSet presAssocID="{E5E7F418-B1A5-C147-B4A3-D0A6CCB04A89}" presName="rootText" presStyleLbl="node2" presStyleIdx="4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AED4976-162C-AF4C-805E-82926C9C4674}" type="pres">
      <dgm:prSet presAssocID="{E5E7F418-B1A5-C147-B4A3-D0A6CCB04A89}" presName="rootConnector" presStyleLbl="node2" presStyleIdx="4" presStyleCnt="5"/>
      <dgm:spPr/>
      <dgm:t>
        <a:bodyPr/>
        <a:lstStyle/>
        <a:p>
          <a:endParaRPr lang="en-US"/>
        </a:p>
      </dgm:t>
    </dgm:pt>
    <dgm:pt modelId="{F19B8786-5B17-684D-A41C-A5E81351DE6F}" type="pres">
      <dgm:prSet presAssocID="{E5E7F418-B1A5-C147-B4A3-D0A6CCB04A89}" presName="hierChild4" presStyleCnt="0"/>
      <dgm:spPr/>
    </dgm:pt>
    <dgm:pt modelId="{35EBB815-B2B1-0647-8B00-C1168312DD32}" type="pres">
      <dgm:prSet presAssocID="{82768073-92B9-734F-9828-8B45A4A6F217}" presName="Name37" presStyleLbl="parChTrans1D3" presStyleIdx="13" presStyleCnt="16"/>
      <dgm:spPr/>
      <dgm:t>
        <a:bodyPr/>
        <a:lstStyle/>
        <a:p>
          <a:endParaRPr lang="en-US"/>
        </a:p>
      </dgm:t>
    </dgm:pt>
    <dgm:pt modelId="{AA2ECC11-7691-6041-9084-118513E334CE}" type="pres">
      <dgm:prSet presAssocID="{BDE39F44-1C38-BB45-A217-33E578556C07}" presName="hierRoot2" presStyleCnt="0">
        <dgm:presLayoutVars>
          <dgm:hierBranch val="init"/>
        </dgm:presLayoutVars>
      </dgm:prSet>
      <dgm:spPr/>
    </dgm:pt>
    <dgm:pt modelId="{88A7D08C-67E3-A048-9D10-20B7A4B177CB}" type="pres">
      <dgm:prSet presAssocID="{BDE39F44-1C38-BB45-A217-33E578556C07}" presName="rootComposite" presStyleCnt="0"/>
      <dgm:spPr/>
    </dgm:pt>
    <dgm:pt modelId="{3C5F8305-DF36-B046-8B0C-E31C6822A408}" type="pres">
      <dgm:prSet presAssocID="{BDE39F44-1C38-BB45-A217-33E578556C07}" presName="rootText" presStyleLbl="node3" presStyleIdx="13" presStyleCnt="1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5247764-1AA9-6F4C-9B4C-18C62780558A}" type="pres">
      <dgm:prSet presAssocID="{BDE39F44-1C38-BB45-A217-33E578556C07}" presName="rootConnector" presStyleLbl="node3" presStyleIdx="13" presStyleCnt="16"/>
      <dgm:spPr/>
      <dgm:t>
        <a:bodyPr/>
        <a:lstStyle/>
        <a:p>
          <a:endParaRPr lang="en-US"/>
        </a:p>
      </dgm:t>
    </dgm:pt>
    <dgm:pt modelId="{3D2C1A98-0E9D-5C41-A450-254CDB80BE5C}" type="pres">
      <dgm:prSet presAssocID="{BDE39F44-1C38-BB45-A217-33E578556C07}" presName="hierChild4" presStyleCnt="0"/>
      <dgm:spPr/>
    </dgm:pt>
    <dgm:pt modelId="{21EE6F8D-C6C3-3E42-A293-BFB8AC851323}" type="pres">
      <dgm:prSet presAssocID="{BDE39F44-1C38-BB45-A217-33E578556C07}" presName="hierChild5" presStyleCnt="0"/>
      <dgm:spPr/>
    </dgm:pt>
    <dgm:pt modelId="{921BDEA0-1804-D945-892A-1DC6E23379CE}" type="pres">
      <dgm:prSet presAssocID="{9C565A15-FA7E-3841-8A6A-97D1FC2EB48A}" presName="Name37" presStyleLbl="parChTrans1D3" presStyleIdx="14" presStyleCnt="16"/>
      <dgm:spPr/>
      <dgm:t>
        <a:bodyPr/>
        <a:lstStyle/>
        <a:p>
          <a:endParaRPr lang="en-US"/>
        </a:p>
      </dgm:t>
    </dgm:pt>
    <dgm:pt modelId="{5B453F50-5F5E-4746-B1A7-B479B998CFC1}" type="pres">
      <dgm:prSet presAssocID="{FCB5E506-5605-B742-A0DB-59625A149B11}" presName="hierRoot2" presStyleCnt="0">
        <dgm:presLayoutVars>
          <dgm:hierBranch val="init"/>
        </dgm:presLayoutVars>
      </dgm:prSet>
      <dgm:spPr/>
    </dgm:pt>
    <dgm:pt modelId="{DDAE015A-24F0-294B-8525-ECD9B58C067E}" type="pres">
      <dgm:prSet presAssocID="{FCB5E506-5605-B742-A0DB-59625A149B11}" presName="rootComposite" presStyleCnt="0"/>
      <dgm:spPr/>
    </dgm:pt>
    <dgm:pt modelId="{C3870B2C-E07C-A445-9E81-3339AAEFAC72}" type="pres">
      <dgm:prSet presAssocID="{FCB5E506-5605-B742-A0DB-59625A149B11}" presName="rootText" presStyleLbl="node3" presStyleIdx="14" presStyleCnt="1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0FC05A7-68F6-A94C-8189-8F6CD3C1960E}" type="pres">
      <dgm:prSet presAssocID="{FCB5E506-5605-B742-A0DB-59625A149B11}" presName="rootConnector" presStyleLbl="node3" presStyleIdx="14" presStyleCnt="16"/>
      <dgm:spPr/>
      <dgm:t>
        <a:bodyPr/>
        <a:lstStyle/>
        <a:p>
          <a:endParaRPr lang="en-US"/>
        </a:p>
      </dgm:t>
    </dgm:pt>
    <dgm:pt modelId="{05F232CA-11DC-B140-85F1-9354E3D2BFF1}" type="pres">
      <dgm:prSet presAssocID="{FCB5E506-5605-B742-A0DB-59625A149B11}" presName="hierChild4" presStyleCnt="0"/>
      <dgm:spPr/>
    </dgm:pt>
    <dgm:pt modelId="{3F818BE7-5B81-5A46-94C5-A5C93372698D}" type="pres">
      <dgm:prSet presAssocID="{FCB5E506-5605-B742-A0DB-59625A149B11}" presName="hierChild5" presStyleCnt="0"/>
      <dgm:spPr/>
    </dgm:pt>
    <dgm:pt modelId="{85758F54-BD46-C141-88BF-9A9524B4C96B}" type="pres">
      <dgm:prSet presAssocID="{7579B8CE-5F78-A54D-AD85-6887DD0AD1F6}" presName="Name37" presStyleLbl="parChTrans1D3" presStyleIdx="15" presStyleCnt="16"/>
      <dgm:spPr/>
      <dgm:t>
        <a:bodyPr/>
        <a:lstStyle/>
        <a:p>
          <a:endParaRPr lang="en-US"/>
        </a:p>
      </dgm:t>
    </dgm:pt>
    <dgm:pt modelId="{9F134F2A-AF9A-4343-8186-A36D441AED1D}" type="pres">
      <dgm:prSet presAssocID="{A0C3D209-B91E-784C-8E9B-F968981C0D62}" presName="hierRoot2" presStyleCnt="0">
        <dgm:presLayoutVars>
          <dgm:hierBranch val="init"/>
        </dgm:presLayoutVars>
      </dgm:prSet>
      <dgm:spPr/>
    </dgm:pt>
    <dgm:pt modelId="{395415AE-1D48-BC46-84FB-F86B261B1B34}" type="pres">
      <dgm:prSet presAssocID="{A0C3D209-B91E-784C-8E9B-F968981C0D62}" presName="rootComposite" presStyleCnt="0"/>
      <dgm:spPr/>
    </dgm:pt>
    <dgm:pt modelId="{233E76AB-667B-2C4C-BF4B-40C20F08051E}" type="pres">
      <dgm:prSet presAssocID="{A0C3D209-B91E-784C-8E9B-F968981C0D62}" presName="rootText" presStyleLbl="node3" presStyleIdx="15" presStyleCnt="1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6423473-E2C9-3E49-BB14-FF9CBD114A36}" type="pres">
      <dgm:prSet presAssocID="{A0C3D209-B91E-784C-8E9B-F968981C0D62}" presName="rootConnector" presStyleLbl="node3" presStyleIdx="15" presStyleCnt="16"/>
      <dgm:spPr/>
      <dgm:t>
        <a:bodyPr/>
        <a:lstStyle/>
        <a:p>
          <a:endParaRPr lang="en-US"/>
        </a:p>
      </dgm:t>
    </dgm:pt>
    <dgm:pt modelId="{4B55E5F5-A523-FA4C-ACC6-E74316FA8F33}" type="pres">
      <dgm:prSet presAssocID="{A0C3D209-B91E-784C-8E9B-F968981C0D62}" presName="hierChild4" presStyleCnt="0"/>
      <dgm:spPr/>
    </dgm:pt>
    <dgm:pt modelId="{CCBABC4E-D41D-9C42-BF50-0B28910C8D32}" type="pres">
      <dgm:prSet presAssocID="{A0C3D209-B91E-784C-8E9B-F968981C0D62}" presName="hierChild5" presStyleCnt="0"/>
      <dgm:spPr/>
    </dgm:pt>
    <dgm:pt modelId="{D4CA1108-5436-FE43-B8AC-0015DC458819}" type="pres">
      <dgm:prSet presAssocID="{E5E7F418-B1A5-C147-B4A3-D0A6CCB04A89}" presName="hierChild5" presStyleCnt="0"/>
      <dgm:spPr/>
    </dgm:pt>
    <dgm:pt modelId="{EA68B0ED-6D6E-4C42-A32A-A2233BEE43C0}" type="pres">
      <dgm:prSet presAssocID="{D3FEBE82-AFE2-E74F-931B-37A46E9D0DFE}" presName="hierChild3" presStyleCnt="0"/>
      <dgm:spPr/>
    </dgm:pt>
    <dgm:pt modelId="{E19A3084-0CD9-BD4D-9AA1-83752A32E3DC}" type="pres">
      <dgm:prSet presAssocID="{AAC4FA87-1C28-D24C-8D3A-F1D4FC0AC4B6}" presName="Name111" presStyleLbl="parChTrans1D2" presStyleIdx="5" presStyleCnt="7"/>
      <dgm:spPr/>
      <dgm:t>
        <a:bodyPr/>
        <a:lstStyle/>
        <a:p>
          <a:endParaRPr lang="en-US"/>
        </a:p>
      </dgm:t>
    </dgm:pt>
    <dgm:pt modelId="{84FCF78D-8A4E-E448-9C02-7C5C6D3F1078}" type="pres">
      <dgm:prSet presAssocID="{C6DFB78D-A9CB-F94E-939D-8299F3B1BFD5}" presName="hierRoot3" presStyleCnt="0">
        <dgm:presLayoutVars>
          <dgm:hierBranch val="init"/>
        </dgm:presLayoutVars>
      </dgm:prSet>
      <dgm:spPr/>
    </dgm:pt>
    <dgm:pt modelId="{F51E1AFF-79E6-DD47-B85D-0D994CF6A48D}" type="pres">
      <dgm:prSet presAssocID="{C6DFB78D-A9CB-F94E-939D-8299F3B1BFD5}" presName="rootComposite3" presStyleCnt="0"/>
      <dgm:spPr/>
    </dgm:pt>
    <dgm:pt modelId="{C7903BEA-84FE-9942-86B4-DCE304C803C7}" type="pres">
      <dgm:prSet presAssocID="{C6DFB78D-A9CB-F94E-939D-8299F3B1BFD5}" presName="rootText3" presStyleLbl="asst1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3E33F99-A24B-4545-9E30-B2771A774C9F}" type="pres">
      <dgm:prSet presAssocID="{C6DFB78D-A9CB-F94E-939D-8299F3B1BFD5}" presName="rootConnector3" presStyleLbl="asst1" presStyleIdx="0" presStyleCnt="2"/>
      <dgm:spPr/>
      <dgm:t>
        <a:bodyPr/>
        <a:lstStyle/>
        <a:p>
          <a:endParaRPr lang="en-US"/>
        </a:p>
      </dgm:t>
    </dgm:pt>
    <dgm:pt modelId="{6398D040-FCED-F74F-82E4-B219A414102F}" type="pres">
      <dgm:prSet presAssocID="{C6DFB78D-A9CB-F94E-939D-8299F3B1BFD5}" presName="hierChild6" presStyleCnt="0"/>
      <dgm:spPr/>
    </dgm:pt>
    <dgm:pt modelId="{8C3DE0A1-4999-9146-84AE-309E1749B41F}" type="pres">
      <dgm:prSet presAssocID="{C6DFB78D-A9CB-F94E-939D-8299F3B1BFD5}" presName="hierChild7" presStyleCnt="0"/>
      <dgm:spPr/>
    </dgm:pt>
    <dgm:pt modelId="{EA1A23E0-ED08-0C4D-B72B-362E2FBAFBC1}" type="pres">
      <dgm:prSet presAssocID="{B28B1266-6639-2D43-96C3-4B9933144270}" presName="Name111" presStyleLbl="parChTrans1D2" presStyleIdx="6" presStyleCnt="7"/>
      <dgm:spPr/>
      <dgm:t>
        <a:bodyPr/>
        <a:lstStyle/>
        <a:p>
          <a:endParaRPr lang="en-US"/>
        </a:p>
      </dgm:t>
    </dgm:pt>
    <dgm:pt modelId="{D9043C71-234F-F14C-B5CA-32B7BAF740B1}" type="pres">
      <dgm:prSet presAssocID="{2ECC0CA7-FE31-4A4E-9925-59BF33B839E7}" presName="hierRoot3" presStyleCnt="0">
        <dgm:presLayoutVars>
          <dgm:hierBranch val="init"/>
        </dgm:presLayoutVars>
      </dgm:prSet>
      <dgm:spPr/>
    </dgm:pt>
    <dgm:pt modelId="{EFA19054-4414-8347-BBEE-DE738AC0F18F}" type="pres">
      <dgm:prSet presAssocID="{2ECC0CA7-FE31-4A4E-9925-59BF33B839E7}" presName="rootComposite3" presStyleCnt="0"/>
      <dgm:spPr/>
    </dgm:pt>
    <dgm:pt modelId="{9AFC2E35-9B8E-7944-BA8E-D0AE54F81AD3}" type="pres">
      <dgm:prSet presAssocID="{2ECC0CA7-FE31-4A4E-9925-59BF33B839E7}" presName="rootText3" presStyleLbl="asst1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1853B39-90F6-E248-B61A-5A5EED5E6CBF}" type="pres">
      <dgm:prSet presAssocID="{2ECC0CA7-FE31-4A4E-9925-59BF33B839E7}" presName="rootConnector3" presStyleLbl="asst1" presStyleIdx="1" presStyleCnt="2"/>
      <dgm:spPr/>
      <dgm:t>
        <a:bodyPr/>
        <a:lstStyle/>
        <a:p>
          <a:endParaRPr lang="en-US"/>
        </a:p>
      </dgm:t>
    </dgm:pt>
    <dgm:pt modelId="{9B5DF2A7-6BC2-494C-A2C1-B576A75932D0}" type="pres">
      <dgm:prSet presAssocID="{2ECC0CA7-FE31-4A4E-9925-59BF33B839E7}" presName="hierChild6" presStyleCnt="0"/>
      <dgm:spPr/>
    </dgm:pt>
    <dgm:pt modelId="{39A1D7F7-98DD-2342-9A81-CCE615613AE3}" type="pres">
      <dgm:prSet presAssocID="{2ECC0CA7-FE31-4A4E-9925-59BF33B839E7}" presName="hierChild7" presStyleCnt="0"/>
      <dgm:spPr/>
    </dgm:pt>
    <dgm:pt modelId="{AC59E1F4-172C-2E45-97F4-1229386490AB}" type="pres">
      <dgm:prSet presAssocID="{3CCFDA41-350B-854B-B651-7979B8408BD7}" presName="hierRoot1" presStyleCnt="0">
        <dgm:presLayoutVars>
          <dgm:hierBranch val="init"/>
        </dgm:presLayoutVars>
      </dgm:prSet>
      <dgm:spPr/>
    </dgm:pt>
    <dgm:pt modelId="{1BB283AC-6EBF-2444-949D-CB21F034FD15}" type="pres">
      <dgm:prSet presAssocID="{3CCFDA41-350B-854B-B651-7979B8408BD7}" presName="rootComposite1" presStyleCnt="0"/>
      <dgm:spPr/>
    </dgm:pt>
    <dgm:pt modelId="{26AEB0C1-9622-5446-9F1C-6F7983353FBA}" type="pres">
      <dgm:prSet presAssocID="{3CCFDA41-350B-854B-B651-7979B8408BD7}" presName="rootText1" presStyleLbl="node0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0E60BC7-B58E-4D43-A39D-C1D4D0855AE2}" type="pres">
      <dgm:prSet presAssocID="{3CCFDA41-350B-854B-B651-7979B8408BD7}" presName="rootConnector1" presStyleLbl="node1" presStyleIdx="0" presStyleCnt="0"/>
      <dgm:spPr/>
      <dgm:t>
        <a:bodyPr/>
        <a:lstStyle/>
        <a:p>
          <a:endParaRPr lang="en-US"/>
        </a:p>
      </dgm:t>
    </dgm:pt>
    <dgm:pt modelId="{B799CFB3-655B-B54D-A406-96B455BF5EBD}" type="pres">
      <dgm:prSet presAssocID="{3CCFDA41-350B-854B-B651-7979B8408BD7}" presName="hierChild2" presStyleCnt="0"/>
      <dgm:spPr/>
    </dgm:pt>
    <dgm:pt modelId="{54C9FF93-BA48-784E-A8A8-ED0282576DB1}" type="pres">
      <dgm:prSet presAssocID="{3CCFDA41-350B-854B-B651-7979B8408BD7}" presName="hierChild3" presStyleCnt="0"/>
      <dgm:spPr/>
    </dgm:pt>
  </dgm:ptLst>
  <dgm:cxnLst>
    <dgm:cxn modelId="{54FEAE76-DAB1-C84B-BEEC-2B27259F1B6A}" type="presOf" srcId="{C16D4529-87C1-7543-A584-3945009F6CDD}" destId="{8D57F4A4-B794-114D-AFAE-2AEB0BFA7A81}" srcOrd="1" destOrd="0" presId="urn:microsoft.com/office/officeart/2005/8/layout/orgChart1"/>
    <dgm:cxn modelId="{A9CA29BA-A60A-4C41-8FF1-B5429D61AF1D}" type="presOf" srcId="{FCE8ACE4-A113-9243-A4BD-453AD76F8A69}" destId="{90065A15-AD03-104C-A066-CAC95B67D971}" srcOrd="1" destOrd="0" presId="urn:microsoft.com/office/officeart/2005/8/layout/orgChart1"/>
    <dgm:cxn modelId="{0727639A-BFFC-E947-992F-2233A46FAE23}" type="presOf" srcId="{DEAA7E73-23C8-1343-9EFE-35EEA9B10910}" destId="{A534B71B-808D-FA47-8E86-9BE589E4365D}" srcOrd="0" destOrd="0" presId="urn:microsoft.com/office/officeart/2005/8/layout/orgChart1"/>
    <dgm:cxn modelId="{121F957A-95FB-B34D-A291-036EEE7BFA95}" type="presOf" srcId="{0AC51E0C-FDB1-6A48-8678-7CBD7D8B1148}" destId="{A26DBAE4-A912-6C4C-81E2-2103052445F9}" srcOrd="0" destOrd="0" presId="urn:microsoft.com/office/officeart/2005/8/layout/orgChart1"/>
    <dgm:cxn modelId="{E72C052B-C0EA-434B-B582-45CDF758EE83}" type="presOf" srcId="{E5E7F418-B1A5-C147-B4A3-D0A6CCB04A89}" destId="{49CFE56E-0C2D-5941-BB04-466D906EA45A}" srcOrd="0" destOrd="0" presId="urn:microsoft.com/office/officeart/2005/8/layout/orgChart1"/>
    <dgm:cxn modelId="{47913B90-5BA6-E243-BE85-1DDC0CE17966}" type="presOf" srcId="{1E64922B-20E7-EA40-ADBD-F322E61BE13E}" destId="{D2818996-CE14-9B4B-8645-420467389E6A}" srcOrd="0" destOrd="0" presId="urn:microsoft.com/office/officeart/2005/8/layout/orgChart1"/>
    <dgm:cxn modelId="{564AA36B-9640-2140-8BF3-1B135EBE1BF9}" srcId="{D3FEBE82-AFE2-E74F-931B-37A46E9D0DFE}" destId="{2ECC0CA7-FE31-4A4E-9925-59BF33B839E7}" srcOrd="1" destOrd="0" parTransId="{B28B1266-6639-2D43-96C3-4B9933144270}" sibTransId="{45AB90CA-0207-BB45-8DE1-6124D9390380}"/>
    <dgm:cxn modelId="{152AA328-A921-CC4B-8097-54A0A6238BC5}" type="presOf" srcId="{2E5E38DF-7969-E64B-9C0A-57E9FD518426}" destId="{A8122E8F-308E-3D4C-92C5-EE3EB4932B8E}" srcOrd="1" destOrd="0" presId="urn:microsoft.com/office/officeart/2005/8/layout/orgChart1"/>
    <dgm:cxn modelId="{8D222F26-5A7B-CE4D-8C8E-5AC99F31BF6B}" type="presOf" srcId="{D3FEBE82-AFE2-E74F-931B-37A46E9D0DFE}" destId="{6A19037F-17EA-0846-B572-2CF55CF25034}" srcOrd="1" destOrd="0" presId="urn:microsoft.com/office/officeart/2005/8/layout/orgChart1"/>
    <dgm:cxn modelId="{D7FC671F-5024-A749-9B6B-333E2674AA3E}" type="presOf" srcId="{3FBC8574-AA9D-CE4F-97A0-146DB006C0A0}" destId="{3DE14035-1A03-5046-8B75-6072D4FED320}" srcOrd="0" destOrd="0" presId="urn:microsoft.com/office/officeart/2005/8/layout/orgChart1"/>
    <dgm:cxn modelId="{F93EF0DA-77B7-D841-8F04-B44234B32142}" type="presOf" srcId="{D1E1AD9F-1437-9043-B207-9997F9A20697}" destId="{8E76374D-DF9E-8547-8D73-BE18DCAA095F}" srcOrd="1" destOrd="0" presId="urn:microsoft.com/office/officeart/2005/8/layout/orgChart1"/>
    <dgm:cxn modelId="{62781948-C5BC-3F4B-A909-E28AA65BBD19}" srcId="{E5E7F418-B1A5-C147-B4A3-D0A6CCB04A89}" destId="{BDE39F44-1C38-BB45-A217-33E578556C07}" srcOrd="0" destOrd="0" parTransId="{82768073-92B9-734F-9828-8B45A4A6F217}" sibTransId="{4BE165F6-BDD1-094C-904E-A75A880A59AB}"/>
    <dgm:cxn modelId="{8F686768-EEE7-8F46-8097-B7BA35CE5138}" type="presOf" srcId="{C0D0D729-0143-4949-A9F3-22F5F099CB90}" destId="{ACB3033F-4379-FC43-B0DF-3CF74DEE30C3}" srcOrd="1" destOrd="0" presId="urn:microsoft.com/office/officeart/2005/8/layout/orgChart1"/>
    <dgm:cxn modelId="{A3A79B81-83F7-C74C-B653-6C0C104C0713}" type="presOf" srcId="{8235B786-ED39-154E-A5AD-FB81451A58A0}" destId="{DE4B041C-661C-4549-9D82-479DB6EA03F5}" srcOrd="0" destOrd="0" presId="urn:microsoft.com/office/officeart/2005/8/layout/orgChart1"/>
    <dgm:cxn modelId="{3B64BED1-DC0D-1A48-8577-2C345AB3594C}" type="presOf" srcId="{525B0C48-B3B3-2044-86C4-855CEF525A6C}" destId="{5B2B17F1-1C7E-AF45-9876-D1F825AAE0B2}" srcOrd="0" destOrd="0" presId="urn:microsoft.com/office/officeart/2005/8/layout/orgChart1"/>
    <dgm:cxn modelId="{FAEBD611-06FF-CA42-95A2-3BC57E6970A7}" type="presOf" srcId="{B28B1266-6639-2D43-96C3-4B9933144270}" destId="{EA1A23E0-ED08-0C4D-B72B-362E2FBAFBC1}" srcOrd="0" destOrd="0" presId="urn:microsoft.com/office/officeart/2005/8/layout/orgChart1"/>
    <dgm:cxn modelId="{AFEE270B-8C08-6D43-B2DF-EA2FFE018F12}" type="presOf" srcId="{C16D4529-87C1-7543-A584-3945009F6CDD}" destId="{F499E4E5-1ACC-D140-B42E-78867A5CD545}" srcOrd="0" destOrd="0" presId="urn:microsoft.com/office/officeart/2005/8/layout/orgChart1"/>
    <dgm:cxn modelId="{09301527-BBE1-4843-99DD-42AC02ECEA22}" type="presOf" srcId="{3FBC8574-AA9D-CE4F-97A0-146DB006C0A0}" destId="{964DCF76-F082-0445-8A06-F256C7A1CB5C}" srcOrd="1" destOrd="0" presId="urn:microsoft.com/office/officeart/2005/8/layout/orgChart1"/>
    <dgm:cxn modelId="{07F164FF-FB84-E94B-B41E-DAA4054326DB}" type="presOf" srcId="{6F19A4FB-BEAC-4B48-B5B8-418D5FF2B037}" destId="{E2E26CF0-9BE3-3240-8CEB-20010F22FDBD}" srcOrd="0" destOrd="0" presId="urn:microsoft.com/office/officeart/2005/8/layout/orgChart1"/>
    <dgm:cxn modelId="{96071089-4F6C-234F-9058-BFE51E809E70}" type="presOf" srcId="{38D349E4-95CB-C94E-9A73-6204D4EE8E1A}" destId="{2B67E1CF-B32B-7C43-9C44-64C11F6C952A}" srcOrd="1" destOrd="0" presId="urn:microsoft.com/office/officeart/2005/8/layout/orgChart1"/>
    <dgm:cxn modelId="{5638BF2A-7DD1-6240-B41C-54E83BA7E5C0}" type="presOf" srcId="{A0C3D209-B91E-784C-8E9B-F968981C0D62}" destId="{233E76AB-667B-2C4C-BF4B-40C20F08051E}" srcOrd="0" destOrd="0" presId="urn:microsoft.com/office/officeart/2005/8/layout/orgChart1"/>
    <dgm:cxn modelId="{723FE796-5C6C-CB49-8709-405995B30C34}" srcId="{22313319-9E57-DC43-9539-06E1A8B3E509}" destId="{DEAA7E73-23C8-1343-9EFE-35EEA9B10910}" srcOrd="3" destOrd="0" parTransId="{6F19A4FB-BEAC-4B48-B5B8-418D5FF2B037}" sibTransId="{8D3A527E-A9CD-9C43-9EB7-E2A28CF5E0FF}"/>
    <dgm:cxn modelId="{01D09E3D-29FD-934A-A509-C7CAEF9E5FF4}" type="presOf" srcId="{0A23C5CF-6C72-4846-8E3A-D458C27C4A9E}" destId="{A2ED887A-A2BD-F546-A659-5B4185DFC962}" srcOrd="0" destOrd="0" presId="urn:microsoft.com/office/officeart/2005/8/layout/orgChart1"/>
    <dgm:cxn modelId="{FA660B48-A800-FB4D-8E2B-A6B18545B061}" type="presOf" srcId="{DEAA7E73-23C8-1343-9EFE-35EEA9B10910}" destId="{FBFDB10D-7A4F-D74E-88D7-0DE0F66D66D8}" srcOrd="1" destOrd="0" presId="urn:microsoft.com/office/officeart/2005/8/layout/orgChart1"/>
    <dgm:cxn modelId="{C16A4603-8420-B349-A30F-9D1038A3ADF9}" type="presOf" srcId="{C6DFB78D-A9CB-F94E-939D-8299F3B1BFD5}" destId="{C7903BEA-84FE-9942-86B4-DCE304C803C7}" srcOrd="0" destOrd="0" presId="urn:microsoft.com/office/officeart/2005/8/layout/orgChart1"/>
    <dgm:cxn modelId="{6B62E29E-2BB9-9840-846C-749A763E839B}" srcId="{00189503-AF4D-4949-9085-47BF03057111}" destId="{3CCFDA41-350B-854B-B651-7979B8408BD7}" srcOrd="1" destOrd="0" parTransId="{88158FBB-D629-7646-B5B9-17E72775F2EA}" sibTransId="{0AA10ACE-EC2A-6D48-98E1-98627DFB3801}"/>
    <dgm:cxn modelId="{FEA89679-418B-1C45-8789-699A2BC86601}" srcId="{13390F93-0757-9C40-83EB-ADF9C60E2820}" destId="{C16D4529-87C1-7543-A584-3945009F6CDD}" srcOrd="1" destOrd="0" parTransId="{0A23C5CF-6C72-4846-8E3A-D458C27C4A9E}" sibTransId="{C49B8390-C380-EB44-AF96-A5E2D393882D}"/>
    <dgm:cxn modelId="{D4E343D4-E2A0-7342-92D6-F11F3B978314}" type="presOf" srcId="{2E5E38DF-7969-E64B-9C0A-57E9FD518426}" destId="{43555CD0-2B86-DB4C-961B-5F6A913ABA42}" srcOrd="0" destOrd="0" presId="urn:microsoft.com/office/officeart/2005/8/layout/orgChart1"/>
    <dgm:cxn modelId="{19B7D629-3501-0943-B3FC-1B6E13865031}" type="presOf" srcId="{7579B8CE-5F78-A54D-AD85-6887DD0AD1F6}" destId="{85758F54-BD46-C141-88BF-9A9524B4C96B}" srcOrd="0" destOrd="0" presId="urn:microsoft.com/office/officeart/2005/8/layout/orgChart1"/>
    <dgm:cxn modelId="{E80B8E2C-1EC3-C244-8E7C-B47D34A85305}" type="presOf" srcId="{B9474915-D192-8843-8C63-17FF9577F419}" destId="{C6FCFCBA-1DE0-3541-A4B5-BFBC02F011F4}" srcOrd="0" destOrd="0" presId="urn:microsoft.com/office/officeart/2005/8/layout/orgChart1"/>
    <dgm:cxn modelId="{75EAF164-744C-324D-8327-E4AB33E094A0}" type="presOf" srcId="{C6DFB78D-A9CB-F94E-939D-8299F3B1BFD5}" destId="{03E33F99-A24B-4545-9E30-B2771A774C9F}" srcOrd="1" destOrd="0" presId="urn:microsoft.com/office/officeart/2005/8/layout/orgChart1"/>
    <dgm:cxn modelId="{BE3BEB89-EE71-6749-88D9-9B17A331FDAD}" type="presOf" srcId="{D3FEBE82-AFE2-E74F-931B-37A46E9D0DFE}" destId="{19E012F3-2174-BF4C-8BF2-1294CC46C533}" srcOrd="0" destOrd="0" presId="urn:microsoft.com/office/officeart/2005/8/layout/orgChart1"/>
    <dgm:cxn modelId="{52D56267-2514-3A4F-AB3B-C6FDAC415F02}" srcId="{22313319-9E57-DC43-9539-06E1A8B3E509}" destId="{C5376261-37E1-C34E-BFF2-B54D629F0D13}" srcOrd="1" destOrd="0" parTransId="{2CE448E1-0C19-2445-AD1F-E43FF3A5AFFE}" sibTransId="{712ABC51-8991-AF49-A0A8-C08309861BCD}"/>
    <dgm:cxn modelId="{17125522-E233-2B44-AA9F-90E4675A0017}" srcId="{22313319-9E57-DC43-9539-06E1A8B3E509}" destId="{38D349E4-95CB-C94E-9A73-6204D4EE8E1A}" srcOrd="2" destOrd="0" parTransId="{525B0C48-B3B3-2044-86C4-855CEF525A6C}" sibTransId="{13F71068-EEC7-204D-8BF3-E92585940814}"/>
    <dgm:cxn modelId="{87491930-2B8E-1945-8C44-201B49E09CA6}" srcId="{D1E1AD9F-1437-9043-B207-9997F9A20697}" destId="{C0D0D729-0143-4949-A9F3-22F5F099CB90}" srcOrd="0" destOrd="0" parTransId="{B9474915-D192-8843-8C63-17FF9577F419}" sibTransId="{2486D1A3-2299-CB4A-839D-72B17973EA8A}"/>
    <dgm:cxn modelId="{00136FE7-C93E-4940-B332-352DB92FBF48}" srcId="{D1E1AD9F-1437-9043-B207-9997F9A20697}" destId="{2E5E38DF-7969-E64B-9C0A-57E9FD518426}" srcOrd="2" destOrd="0" parTransId="{F0E1E6D3-519B-7D4E-B27C-8D1AA3E31BAA}" sibTransId="{AEFF0CC4-6401-CF40-8A9D-094135295723}"/>
    <dgm:cxn modelId="{65F48ADF-662B-D84A-87A1-060C75513D1E}" type="presOf" srcId="{00189503-AF4D-4949-9085-47BF03057111}" destId="{94F2A30F-3DD6-854A-ACAC-2B04C9EE7551}" srcOrd="0" destOrd="0" presId="urn:microsoft.com/office/officeart/2005/8/layout/orgChart1"/>
    <dgm:cxn modelId="{88724F62-D8CE-654F-B91C-ACBF96B1925F}" type="presOf" srcId="{9C565A15-FA7E-3841-8A6A-97D1FC2EB48A}" destId="{921BDEA0-1804-D945-892A-1DC6E23379CE}" srcOrd="0" destOrd="0" presId="urn:microsoft.com/office/officeart/2005/8/layout/orgChart1"/>
    <dgm:cxn modelId="{B5A3105D-710D-0A45-81BD-C1FED083E73A}" srcId="{E5E7F418-B1A5-C147-B4A3-D0A6CCB04A89}" destId="{FCB5E506-5605-B742-A0DB-59625A149B11}" srcOrd="1" destOrd="0" parTransId="{9C565A15-FA7E-3841-8A6A-97D1FC2EB48A}" sibTransId="{0EEC239B-6802-C048-8B78-096B36EDA972}"/>
    <dgm:cxn modelId="{5DDE0175-7C46-9642-821E-703631D37B3A}" srcId="{D3FEBE82-AFE2-E74F-931B-37A46E9D0DFE}" destId="{D1E1AD9F-1437-9043-B207-9997F9A20697}" srcOrd="2" destOrd="0" parTransId="{14AA7B62-3149-4147-8451-BEA474370B59}" sibTransId="{00237C52-24D8-8449-BABD-203FE4A6761D}"/>
    <dgm:cxn modelId="{EF258812-3D50-E345-A1BC-05FB049F099D}" srcId="{D3FEBE82-AFE2-E74F-931B-37A46E9D0DFE}" destId="{3FBC8574-AA9D-CE4F-97A0-146DB006C0A0}" srcOrd="3" destOrd="0" parTransId="{0AC51E0C-FDB1-6A48-8678-7CBD7D8B1148}" sibTransId="{9F0E56D6-509F-FE42-8A17-A63397BF0B5A}"/>
    <dgm:cxn modelId="{D5A56B53-7DFA-A940-B206-28623366E72D}" type="presOf" srcId="{1C7C40B3-5042-0541-A450-71F3FC260023}" destId="{8D4715B7-BE9C-A348-B9A5-E5A4BD0890A7}" srcOrd="0" destOrd="0" presId="urn:microsoft.com/office/officeart/2005/8/layout/orgChart1"/>
    <dgm:cxn modelId="{F0FA2C35-D223-A14F-BF31-AC1687A60856}" srcId="{D3FEBE82-AFE2-E74F-931B-37A46E9D0DFE}" destId="{E5E7F418-B1A5-C147-B4A3-D0A6CCB04A89}" srcOrd="6" destOrd="0" parTransId="{EF8FC03C-8A8A-0A4B-B5A4-B4E5CADBAFE0}" sibTransId="{8FEB91A6-2E5B-C04B-AEDE-679A8B90ECCF}"/>
    <dgm:cxn modelId="{41BEEA10-A3CD-6E48-A0B6-09A5390A62ED}" type="presOf" srcId="{82768073-92B9-734F-9828-8B45A4A6F217}" destId="{35EBB815-B2B1-0647-8B00-C1168312DD32}" srcOrd="0" destOrd="0" presId="urn:microsoft.com/office/officeart/2005/8/layout/orgChart1"/>
    <dgm:cxn modelId="{01EF7335-EBBE-F640-8B5D-401F50C0D9F8}" type="presOf" srcId="{E5E7F418-B1A5-C147-B4A3-D0A6CCB04A89}" destId="{1AED4976-162C-AF4C-805E-82926C9C4674}" srcOrd="1" destOrd="0" presId="urn:microsoft.com/office/officeart/2005/8/layout/orgChart1"/>
    <dgm:cxn modelId="{7FBBC274-B630-5F41-94A3-B2F49A75C61B}" type="presOf" srcId="{2BEEC177-BA02-E149-B494-387E04162E36}" destId="{D7CF297A-9987-5F44-83E9-E1DFD9ED96EB}" srcOrd="1" destOrd="0" presId="urn:microsoft.com/office/officeart/2005/8/layout/orgChart1"/>
    <dgm:cxn modelId="{63BC88D6-2BD7-4542-BA4B-D8317472B06F}" type="presOf" srcId="{67F2442D-CBA5-364D-8AD0-EDE4266D3192}" destId="{35C7653C-C84F-254D-A176-9484C6A93358}" srcOrd="0" destOrd="0" presId="urn:microsoft.com/office/officeart/2005/8/layout/orgChart1"/>
    <dgm:cxn modelId="{CFB36218-764C-1346-9FA8-384FD2E7BE23}" type="presOf" srcId="{13390F93-0757-9C40-83EB-ADF9C60E2820}" destId="{73FE56DD-6866-3E44-A76E-C418ED326B21}" srcOrd="0" destOrd="0" presId="urn:microsoft.com/office/officeart/2005/8/layout/orgChart1"/>
    <dgm:cxn modelId="{6DF3EB83-EF80-B146-A21B-9B49ECDB06A1}" type="presOf" srcId="{2CE448E1-0C19-2445-AD1F-E43FF3A5AFFE}" destId="{6ED7CBD3-5DD1-EC42-98D6-6A4F7D98B064}" srcOrd="0" destOrd="0" presId="urn:microsoft.com/office/officeart/2005/8/layout/orgChart1"/>
    <dgm:cxn modelId="{815D7504-71FC-A24B-8379-B5BDEE2F2382}" type="presOf" srcId="{1C47087B-8A1A-C249-BFC2-7E131C82293C}" destId="{AA3B8FA3-E963-C444-A014-170D44541CA6}" srcOrd="0" destOrd="0" presId="urn:microsoft.com/office/officeart/2005/8/layout/orgChart1"/>
    <dgm:cxn modelId="{E9F76A39-0888-EB4A-95C5-36BA8D779D7A}" type="presOf" srcId="{BDE39F44-1C38-BB45-A217-33E578556C07}" destId="{3C5F8305-DF36-B046-8B0C-E31C6822A408}" srcOrd="0" destOrd="0" presId="urn:microsoft.com/office/officeart/2005/8/layout/orgChart1"/>
    <dgm:cxn modelId="{0E71D80F-2FDF-4643-9406-7CBC5290888F}" type="presOf" srcId="{22313319-9E57-DC43-9539-06E1A8B3E509}" destId="{DDCE106B-224E-534E-961B-34A6B1D50276}" srcOrd="0" destOrd="0" presId="urn:microsoft.com/office/officeart/2005/8/layout/orgChart1"/>
    <dgm:cxn modelId="{B68D6B39-9A9E-3446-B735-F54400F82E99}" srcId="{D3FEBE82-AFE2-E74F-931B-37A46E9D0DFE}" destId="{13390F93-0757-9C40-83EB-ADF9C60E2820}" srcOrd="4" destOrd="0" parTransId="{C6DAB816-0F08-614F-9AE6-97D6FCEEFACA}" sibTransId="{54D0AF5A-8DE1-3442-8B99-1D0E2733E5B1}"/>
    <dgm:cxn modelId="{FBDAE5F8-9617-BA40-907A-DB704C26CB57}" type="presOf" srcId="{F0E1E6D3-519B-7D4E-B27C-8D1AA3E31BAA}" destId="{0E1E2B43-1D64-1B4B-87DB-53B6DFDD2C19}" srcOrd="0" destOrd="0" presId="urn:microsoft.com/office/officeart/2005/8/layout/orgChart1"/>
    <dgm:cxn modelId="{2B705587-4B88-C347-BA4A-C5F0D6F40D71}" type="presOf" srcId="{194D4B5B-1FF7-E04C-B99B-18AFD470CA45}" destId="{B4FE8BFD-63D7-2545-A28F-2CE67027351D}" srcOrd="1" destOrd="0" presId="urn:microsoft.com/office/officeart/2005/8/layout/orgChart1"/>
    <dgm:cxn modelId="{CC24CD44-E5A6-CD48-B4C8-4BE0DC475F8F}" srcId="{E5E7F418-B1A5-C147-B4A3-D0A6CCB04A89}" destId="{A0C3D209-B91E-784C-8E9B-F968981C0D62}" srcOrd="2" destOrd="0" parTransId="{7579B8CE-5F78-A54D-AD85-6887DD0AD1F6}" sibTransId="{1F3C17B1-A4F9-734A-81AA-F5E8A7D8CB3D}"/>
    <dgm:cxn modelId="{6EC9FE3A-EFD2-2D4C-A428-52281D8AE295}" type="presOf" srcId="{BDE39F44-1C38-BB45-A217-33E578556C07}" destId="{75247764-1AA9-6F4C-9B4C-18C62780558A}" srcOrd="1" destOrd="0" presId="urn:microsoft.com/office/officeart/2005/8/layout/orgChart1"/>
    <dgm:cxn modelId="{D9703906-C8DC-7E4E-BC42-35B20A95147A}" type="presOf" srcId="{13390F93-0757-9C40-83EB-ADF9C60E2820}" destId="{6AB65C19-F362-8249-9575-BAA8FD32B4CF}" srcOrd="1" destOrd="0" presId="urn:microsoft.com/office/officeart/2005/8/layout/orgChart1"/>
    <dgm:cxn modelId="{405A4196-8900-5447-8C29-EF528AC10FEB}" srcId="{3FBC8574-AA9D-CE4F-97A0-146DB006C0A0}" destId="{194D4B5B-1FF7-E04C-B99B-18AFD470CA45}" srcOrd="2" destOrd="0" parTransId="{BC13B105-0DA6-844E-85C3-830593B6ED46}" sibTransId="{D4EFCD26-92F5-B84B-9349-9DA3512A8021}"/>
    <dgm:cxn modelId="{AAE7B0F6-9336-E64A-8437-4F2010471D6E}" type="presOf" srcId="{19DA2CE7-63B7-4447-8C30-7DBCA6BA117B}" destId="{F959113E-769F-4D45-81DB-2B8B85BA36AB}" srcOrd="0" destOrd="0" presId="urn:microsoft.com/office/officeart/2005/8/layout/orgChart1"/>
    <dgm:cxn modelId="{20709D0F-4DDC-C74F-A0B2-8A7E93649A39}" type="presOf" srcId="{C5376261-37E1-C34E-BFF2-B54D629F0D13}" destId="{21DCBA8F-A286-CB48-8E13-F36C22E42077}" srcOrd="0" destOrd="0" presId="urn:microsoft.com/office/officeart/2005/8/layout/orgChart1"/>
    <dgm:cxn modelId="{46518089-DE65-EB4B-B807-8800C5346247}" type="presOf" srcId="{C6DAB816-0F08-614F-9AE6-97D6FCEEFACA}" destId="{34887641-8CFB-AD4A-9AF5-C8E92E3E7C36}" srcOrd="0" destOrd="0" presId="urn:microsoft.com/office/officeart/2005/8/layout/orgChart1"/>
    <dgm:cxn modelId="{15025DC7-FD19-CA4A-AB71-A1616F5FC180}" type="presOf" srcId="{453C083A-D19B-7C4C-81BD-D13FA0A0864C}" destId="{65482993-0BB8-8F49-8EFE-2B4854679D7E}" srcOrd="1" destOrd="0" presId="urn:microsoft.com/office/officeart/2005/8/layout/orgChart1"/>
    <dgm:cxn modelId="{240A9270-9324-474A-8711-54890FC1B19E}" type="presOf" srcId="{3238FF3E-F8C9-D642-83C1-58F509CDF21F}" destId="{E38F2DC1-E875-D84F-B5D1-A8648FC212FC}" srcOrd="1" destOrd="0" presId="urn:microsoft.com/office/officeart/2005/8/layout/orgChart1"/>
    <dgm:cxn modelId="{517EC9BC-8E30-154C-AAC7-198B37F1965F}" type="presOf" srcId="{FCE8ACE4-A113-9243-A4BD-453AD76F8A69}" destId="{3ECE2B96-9E48-5A4E-B559-6CF787B9BA0E}" srcOrd="0" destOrd="0" presId="urn:microsoft.com/office/officeart/2005/8/layout/orgChart1"/>
    <dgm:cxn modelId="{290458F6-2B86-EB40-BBF1-BD06D366030D}" srcId="{22313319-9E57-DC43-9539-06E1A8B3E509}" destId="{3238FF3E-F8C9-D642-83C1-58F509CDF21F}" srcOrd="0" destOrd="0" parTransId="{A64D081E-03B2-8A49-B8BF-6E73DC969DFB}" sibTransId="{649761F5-4C24-B948-8A7A-4761C2B782A1}"/>
    <dgm:cxn modelId="{B25A21C1-2A81-3A40-B094-44F2C3FD782A}" type="presOf" srcId="{BC13B105-0DA6-844E-85C3-830593B6ED46}" destId="{A0E407F6-E0A5-CB4A-B11E-6C1248DC007B}" srcOrd="0" destOrd="0" presId="urn:microsoft.com/office/officeart/2005/8/layout/orgChart1"/>
    <dgm:cxn modelId="{CE745B82-87B2-7947-BBE9-951A5E76C635}" type="presOf" srcId="{38D349E4-95CB-C94E-9A73-6204D4EE8E1A}" destId="{A2A4EAA2-80FE-FD46-B5F7-F66863F0F01A}" srcOrd="0" destOrd="0" presId="urn:microsoft.com/office/officeart/2005/8/layout/orgChart1"/>
    <dgm:cxn modelId="{56D43607-F7E0-E34A-96CE-A6D77DDA85EB}" srcId="{D3FEBE82-AFE2-E74F-931B-37A46E9D0DFE}" destId="{22313319-9E57-DC43-9539-06E1A8B3E509}" srcOrd="5" destOrd="0" parTransId="{1C47087B-8A1A-C249-BFC2-7E131C82293C}" sibTransId="{6C0E9E70-2778-A949-B921-47406C33DAC6}"/>
    <dgm:cxn modelId="{A672AC6F-8DAA-B341-8BC3-39C1BF9303FF}" srcId="{D1E1AD9F-1437-9043-B207-9997F9A20697}" destId="{453C083A-D19B-7C4C-81BD-D13FA0A0864C}" srcOrd="1" destOrd="0" parTransId="{64CC1688-33BE-474E-9EE1-1F370D282344}" sibTransId="{7AF5931A-3B9F-F54F-BDD1-E81732984927}"/>
    <dgm:cxn modelId="{5494F140-50A7-5849-8C8C-DA601B394ABB}" type="presOf" srcId="{2ECC0CA7-FE31-4A4E-9925-59BF33B839E7}" destId="{F1853B39-90F6-E248-B61A-5A5EED5E6CBF}" srcOrd="1" destOrd="0" presId="urn:microsoft.com/office/officeart/2005/8/layout/orgChart1"/>
    <dgm:cxn modelId="{6E973E61-E6CD-484A-96DE-351D23F99044}" type="presOf" srcId="{FD7BDEA2-A6D5-5040-8174-CB343A9411E3}" destId="{A4235B6A-580F-2846-9E5E-D656320364C4}" srcOrd="0" destOrd="0" presId="urn:microsoft.com/office/officeart/2005/8/layout/orgChart1"/>
    <dgm:cxn modelId="{31BA86BF-AB27-AB44-BAAE-47F3F8E9DCAB}" type="presOf" srcId="{8235B786-ED39-154E-A5AD-FB81451A58A0}" destId="{A8AC78DC-EDAD-194B-B732-4CBFEEFD727A}" srcOrd="1" destOrd="0" presId="urn:microsoft.com/office/officeart/2005/8/layout/orgChart1"/>
    <dgm:cxn modelId="{B714BB30-CEC7-DA45-AD32-C35D9D2EDDAE}" type="presOf" srcId="{194D4B5B-1FF7-E04C-B99B-18AFD470CA45}" destId="{6EFC88B3-3E6D-1242-88FF-887C6B2961B0}" srcOrd="0" destOrd="0" presId="urn:microsoft.com/office/officeart/2005/8/layout/orgChart1"/>
    <dgm:cxn modelId="{60D038E5-F9BE-0C46-81A7-A5D33E740910}" type="presOf" srcId="{C0D0D729-0143-4949-A9F3-22F5F099CB90}" destId="{F6B87926-708D-8241-9831-67C5F1EC0BD9}" srcOrd="0" destOrd="0" presId="urn:microsoft.com/office/officeart/2005/8/layout/orgChart1"/>
    <dgm:cxn modelId="{D71D560C-BCDB-3849-8C00-8139B99B7CE9}" type="presOf" srcId="{3238FF3E-F8C9-D642-83C1-58F509CDF21F}" destId="{C742CE9A-D598-6F46-92A9-DF6967D0FD7D}" srcOrd="0" destOrd="0" presId="urn:microsoft.com/office/officeart/2005/8/layout/orgChart1"/>
    <dgm:cxn modelId="{F096F8C9-4602-694F-96BB-B3D5C89AEA79}" type="presOf" srcId="{3CCFDA41-350B-854B-B651-7979B8408BD7}" destId="{26AEB0C1-9622-5446-9F1C-6F7983353FBA}" srcOrd="0" destOrd="0" presId="urn:microsoft.com/office/officeart/2005/8/layout/orgChart1"/>
    <dgm:cxn modelId="{C7D9FF73-3C61-0C48-AE07-2A78C449B7A4}" type="presOf" srcId="{FCB5E506-5605-B742-A0DB-59625A149B11}" destId="{C3870B2C-E07C-A445-9E81-3339AAEFAC72}" srcOrd="0" destOrd="0" presId="urn:microsoft.com/office/officeart/2005/8/layout/orgChart1"/>
    <dgm:cxn modelId="{D066F971-DD57-B146-BB11-C27E186189FE}" srcId="{3FBC8574-AA9D-CE4F-97A0-146DB006C0A0}" destId="{FCE8ACE4-A113-9243-A4BD-453AD76F8A69}" srcOrd="0" destOrd="0" parTransId="{67F2442D-CBA5-364D-8AD0-EDE4266D3192}" sibTransId="{F51D953B-EB07-CF49-9DE1-E88491F75EFD}"/>
    <dgm:cxn modelId="{5D43F189-F5F0-634C-A381-963BB5470333}" srcId="{13390F93-0757-9C40-83EB-ADF9C60E2820}" destId="{8235B786-ED39-154E-A5AD-FB81451A58A0}" srcOrd="2" destOrd="0" parTransId="{19DA2CE7-63B7-4447-8C30-7DBCA6BA117B}" sibTransId="{165E632B-5877-164D-9979-B0E54F820F56}"/>
    <dgm:cxn modelId="{F2CE6663-5B49-CE43-B206-8A9FFCACEF7D}" type="presOf" srcId="{C5376261-37E1-C34E-BFF2-B54D629F0D13}" destId="{23653B36-0771-0F4F-9945-B72374BBB6E2}" srcOrd="1" destOrd="0" presId="urn:microsoft.com/office/officeart/2005/8/layout/orgChart1"/>
    <dgm:cxn modelId="{3C906724-8B16-4A40-BA4F-0018C241B33A}" type="presOf" srcId="{3CCFDA41-350B-854B-B651-7979B8408BD7}" destId="{80E60BC7-B58E-4D43-A39D-C1D4D0855AE2}" srcOrd="1" destOrd="0" presId="urn:microsoft.com/office/officeart/2005/8/layout/orgChart1"/>
    <dgm:cxn modelId="{D109FE15-5C4E-3A4C-9795-5A486F11C305}" type="presOf" srcId="{AAC4FA87-1C28-D24C-8D3A-F1D4FC0AC4B6}" destId="{E19A3084-0CD9-BD4D-9AA1-83752A32E3DC}" srcOrd="0" destOrd="0" presId="urn:microsoft.com/office/officeart/2005/8/layout/orgChart1"/>
    <dgm:cxn modelId="{0B9763FE-7BE9-F64F-9E28-A38E3F644293}" type="presOf" srcId="{FCB5E506-5605-B742-A0DB-59625A149B11}" destId="{F0FC05A7-68F6-A94C-8189-8F6CD3C1960E}" srcOrd="1" destOrd="0" presId="urn:microsoft.com/office/officeart/2005/8/layout/orgChart1"/>
    <dgm:cxn modelId="{5F9F94E5-892E-FB43-9836-74985887527F}" type="presOf" srcId="{D1E1AD9F-1437-9043-B207-9997F9A20697}" destId="{259481E4-4C20-4C4A-BEBC-423F036BA54C}" srcOrd="0" destOrd="0" presId="urn:microsoft.com/office/officeart/2005/8/layout/orgChart1"/>
    <dgm:cxn modelId="{D40A1E68-8E15-7F42-8950-222C73E1076C}" type="presOf" srcId="{14AA7B62-3149-4147-8451-BEA474370B59}" destId="{E23B48E1-AA75-4D4A-9273-218DDB3DAE0F}" srcOrd="0" destOrd="0" presId="urn:microsoft.com/office/officeart/2005/8/layout/orgChart1"/>
    <dgm:cxn modelId="{F3131115-9CA9-014A-ACC0-71ABCD6021DD}" srcId="{3FBC8574-AA9D-CE4F-97A0-146DB006C0A0}" destId="{FD7BDEA2-A6D5-5040-8174-CB343A9411E3}" srcOrd="1" destOrd="0" parTransId="{1E64922B-20E7-EA40-ADBD-F322E61BE13E}" sibTransId="{3692EEE3-A37F-EA48-AC5D-8C2FA72DE4DD}"/>
    <dgm:cxn modelId="{7BD808A2-8DC6-F745-88B8-F299F4910B41}" type="presOf" srcId="{A0C3D209-B91E-784C-8E9B-F968981C0D62}" destId="{B6423473-E2C9-3E49-BB14-FF9CBD114A36}" srcOrd="1" destOrd="0" presId="urn:microsoft.com/office/officeart/2005/8/layout/orgChart1"/>
    <dgm:cxn modelId="{2822A36A-B922-DD4B-AD0D-45BF8C337284}" type="presOf" srcId="{64CC1688-33BE-474E-9EE1-1F370D282344}" destId="{E70885A4-C209-DF43-9AE5-255CE5D70F1B}" srcOrd="0" destOrd="0" presId="urn:microsoft.com/office/officeart/2005/8/layout/orgChart1"/>
    <dgm:cxn modelId="{5994BA00-0134-7A41-8155-35667F3108A0}" type="presOf" srcId="{2ECC0CA7-FE31-4A4E-9925-59BF33B839E7}" destId="{9AFC2E35-9B8E-7944-BA8E-D0AE54F81AD3}" srcOrd="0" destOrd="0" presId="urn:microsoft.com/office/officeart/2005/8/layout/orgChart1"/>
    <dgm:cxn modelId="{6ABA24B5-4392-AD46-971C-608C60705343}" srcId="{D3FEBE82-AFE2-E74F-931B-37A46E9D0DFE}" destId="{C6DFB78D-A9CB-F94E-939D-8299F3B1BFD5}" srcOrd="0" destOrd="0" parTransId="{AAC4FA87-1C28-D24C-8D3A-F1D4FC0AC4B6}" sibTransId="{2B90CAC5-DB1C-FC45-8E74-D7906F74FB54}"/>
    <dgm:cxn modelId="{DDEAB1AA-007E-B64E-838F-B7A2EBF5EAD2}" type="presOf" srcId="{EF8FC03C-8A8A-0A4B-B5A4-B4E5CADBAFE0}" destId="{19E587E3-77F4-E645-86C2-6B921CAD295D}" srcOrd="0" destOrd="0" presId="urn:microsoft.com/office/officeart/2005/8/layout/orgChart1"/>
    <dgm:cxn modelId="{1DD173C2-1BCC-FB47-B2F8-43B1CB058C08}" type="presOf" srcId="{2BEEC177-BA02-E149-B494-387E04162E36}" destId="{7E70B065-9E33-134F-953C-1B573789A20F}" srcOrd="0" destOrd="0" presId="urn:microsoft.com/office/officeart/2005/8/layout/orgChart1"/>
    <dgm:cxn modelId="{A19E0392-3674-3B4A-83E8-DA34037FE679}" srcId="{00189503-AF4D-4949-9085-47BF03057111}" destId="{D3FEBE82-AFE2-E74F-931B-37A46E9D0DFE}" srcOrd="0" destOrd="0" parTransId="{DA6ED885-E1DF-8448-9104-1168E703D74D}" sibTransId="{0303296E-2A59-414B-8C0F-F549302CB654}"/>
    <dgm:cxn modelId="{778F8085-683D-2E40-AA02-DD4FBB501944}" srcId="{13390F93-0757-9C40-83EB-ADF9C60E2820}" destId="{2BEEC177-BA02-E149-B494-387E04162E36}" srcOrd="0" destOrd="0" parTransId="{1C7C40B3-5042-0541-A450-71F3FC260023}" sibTransId="{52820B8B-9EE1-4548-8F0B-F96842A2056B}"/>
    <dgm:cxn modelId="{7D1C8806-A6D6-1542-A2BF-224A5777F51E}" type="presOf" srcId="{22313319-9E57-DC43-9539-06E1A8B3E509}" destId="{01B0E986-9FE0-374D-A5F4-44B92E6345A1}" srcOrd="1" destOrd="0" presId="urn:microsoft.com/office/officeart/2005/8/layout/orgChart1"/>
    <dgm:cxn modelId="{FD40E8B2-88FF-BF4B-9ECA-A73D8EEEEA5D}" type="presOf" srcId="{A64D081E-03B2-8A49-B8BF-6E73DC969DFB}" destId="{10C93ABB-B5E0-3543-82FD-02784D10F853}" srcOrd="0" destOrd="0" presId="urn:microsoft.com/office/officeart/2005/8/layout/orgChart1"/>
    <dgm:cxn modelId="{11592C4B-F0DD-664C-9BD9-6D07C9FFA57D}" type="presOf" srcId="{FD7BDEA2-A6D5-5040-8174-CB343A9411E3}" destId="{4E544266-D80B-2541-AB0B-BD9C46004044}" srcOrd="1" destOrd="0" presId="urn:microsoft.com/office/officeart/2005/8/layout/orgChart1"/>
    <dgm:cxn modelId="{5648B2A9-817B-8947-8A1E-C6B289991CCF}" type="presOf" srcId="{453C083A-D19B-7C4C-81BD-D13FA0A0864C}" destId="{BD2BD262-7E19-AB43-8207-B92B1021B161}" srcOrd="0" destOrd="0" presId="urn:microsoft.com/office/officeart/2005/8/layout/orgChart1"/>
    <dgm:cxn modelId="{F3847471-DEE4-0140-9192-C96F37778C39}" type="presParOf" srcId="{94F2A30F-3DD6-854A-ACAC-2B04C9EE7551}" destId="{281C1DE9-A5E0-6B40-84EF-417F2802216F}" srcOrd="0" destOrd="0" presId="urn:microsoft.com/office/officeart/2005/8/layout/orgChart1"/>
    <dgm:cxn modelId="{688246D4-0A5C-D444-A14B-7AA36B1524A3}" type="presParOf" srcId="{281C1DE9-A5E0-6B40-84EF-417F2802216F}" destId="{41767564-75F0-464D-870C-087FD53448B7}" srcOrd="0" destOrd="0" presId="urn:microsoft.com/office/officeart/2005/8/layout/orgChart1"/>
    <dgm:cxn modelId="{5BAE1450-D6EC-1745-BD4D-72923CE90EAB}" type="presParOf" srcId="{41767564-75F0-464D-870C-087FD53448B7}" destId="{19E012F3-2174-BF4C-8BF2-1294CC46C533}" srcOrd="0" destOrd="0" presId="urn:microsoft.com/office/officeart/2005/8/layout/orgChart1"/>
    <dgm:cxn modelId="{C8D726CD-836B-754D-8E1D-532FB389DDA8}" type="presParOf" srcId="{41767564-75F0-464D-870C-087FD53448B7}" destId="{6A19037F-17EA-0846-B572-2CF55CF25034}" srcOrd="1" destOrd="0" presId="urn:microsoft.com/office/officeart/2005/8/layout/orgChart1"/>
    <dgm:cxn modelId="{2976F797-CF4C-8C42-B99C-EA49196F24BC}" type="presParOf" srcId="{281C1DE9-A5E0-6B40-84EF-417F2802216F}" destId="{1B2C50EF-2D60-6441-BFD0-41A73888C312}" srcOrd="1" destOrd="0" presId="urn:microsoft.com/office/officeart/2005/8/layout/orgChart1"/>
    <dgm:cxn modelId="{DC96BB9E-FA9F-A948-98A5-4D14BE84F0A0}" type="presParOf" srcId="{1B2C50EF-2D60-6441-BFD0-41A73888C312}" destId="{E23B48E1-AA75-4D4A-9273-218DDB3DAE0F}" srcOrd="0" destOrd="0" presId="urn:microsoft.com/office/officeart/2005/8/layout/orgChart1"/>
    <dgm:cxn modelId="{8E26E1FA-8C0B-744B-95ED-E423A18BBA04}" type="presParOf" srcId="{1B2C50EF-2D60-6441-BFD0-41A73888C312}" destId="{F66813AA-8033-8C43-AA25-F8607BFEA301}" srcOrd="1" destOrd="0" presId="urn:microsoft.com/office/officeart/2005/8/layout/orgChart1"/>
    <dgm:cxn modelId="{1822BBB2-00DB-1547-9C31-73869C4C9B1F}" type="presParOf" srcId="{F66813AA-8033-8C43-AA25-F8607BFEA301}" destId="{24360E62-EB43-9040-BB9F-794F4DEFBF2B}" srcOrd="0" destOrd="0" presId="urn:microsoft.com/office/officeart/2005/8/layout/orgChart1"/>
    <dgm:cxn modelId="{B604A132-B85B-C541-9485-B861D512759E}" type="presParOf" srcId="{24360E62-EB43-9040-BB9F-794F4DEFBF2B}" destId="{259481E4-4C20-4C4A-BEBC-423F036BA54C}" srcOrd="0" destOrd="0" presId="urn:microsoft.com/office/officeart/2005/8/layout/orgChart1"/>
    <dgm:cxn modelId="{14C5965F-B05D-7345-AEA1-B9840B45FF62}" type="presParOf" srcId="{24360E62-EB43-9040-BB9F-794F4DEFBF2B}" destId="{8E76374D-DF9E-8547-8D73-BE18DCAA095F}" srcOrd="1" destOrd="0" presId="urn:microsoft.com/office/officeart/2005/8/layout/orgChart1"/>
    <dgm:cxn modelId="{A008F39D-1E0E-FD42-8D88-98F9A64D72B5}" type="presParOf" srcId="{F66813AA-8033-8C43-AA25-F8607BFEA301}" destId="{E8D034B0-6BAD-E844-BEA7-3129FE314917}" srcOrd="1" destOrd="0" presId="urn:microsoft.com/office/officeart/2005/8/layout/orgChart1"/>
    <dgm:cxn modelId="{CA275520-91D2-D04E-855D-BD9313E34ABC}" type="presParOf" srcId="{E8D034B0-6BAD-E844-BEA7-3129FE314917}" destId="{C6FCFCBA-1DE0-3541-A4B5-BFBC02F011F4}" srcOrd="0" destOrd="0" presId="urn:microsoft.com/office/officeart/2005/8/layout/orgChart1"/>
    <dgm:cxn modelId="{5A408CE6-2B11-3E42-B2C9-A81EE4C8AF8E}" type="presParOf" srcId="{E8D034B0-6BAD-E844-BEA7-3129FE314917}" destId="{51E1DF5F-A697-2E44-B122-284823EBD173}" srcOrd="1" destOrd="0" presId="urn:microsoft.com/office/officeart/2005/8/layout/orgChart1"/>
    <dgm:cxn modelId="{3A31A053-E0DC-4747-AF46-A8DCC5D164B7}" type="presParOf" srcId="{51E1DF5F-A697-2E44-B122-284823EBD173}" destId="{B94C28D2-3FF5-194A-A593-6C560CF6130A}" srcOrd="0" destOrd="0" presId="urn:microsoft.com/office/officeart/2005/8/layout/orgChart1"/>
    <dgm:cxn modelId="{87BD955C-75E4-F341-954F-045EFCCEBD9A}" type="presParOf" srcId="{B94C28D2-3FF5-194A-A593-6C560CF6130A}" destId="{F6B87926-708D-8241-9831-67C5F1EC0BD9}" srcOrd="0" destOrd="0" presId="urn:microsoft.com/office/officeart/2005/8/layout/orgChart1"/>
    <dgm:cxn modelId="{A3A259BE-BC74-0441-8025-C9C916B2AA74}" type="presParOf" srcId="{B94C28D2-3FF5-194A-A593-6C560CF6130A}" destId="{ACB3033F-4379-FC43-B0DF-3CF74DEE30C3}" srcOrd="1" destOrd="0" presId="urn:microsoft.com/office/officeart/2005/8/layout/orgChart1"/>
    <dgm:cxn modelId="{B9FABB28-9C31-5347-9126-1D28A7380631}" type="presParOf" srcId="{51E1DF5F-A697-2E44-B122-284823EBD173}" destId="{34F5C42A-6ACC-494A-8D19-2BC8729CDC2A}" srcOrd="1" destOrd="0" presId="urn:microsoft.com/office/officeart/2005/8/layout/orgChart1"/>
    <dgm:cxn modelId="{8D53AE03-822F-584D-A083-F0C391DE605C}" type="presParOf" srcId="{51E1DF5F-A697-2E44-B122-284823EBD173}" destId="{44CA719E-C8B1-0E42-941C-365D27A1A1BA}" srcOrd="2" destOrd="0" presId="urn:microsoft.com/office/officeart/2005/8/layout/orgChart1"/>
    <dgm:cxn modelId="{FEEB3133-8532-F843-B62D-47DD4AC815DF}" type="presParOf" srcId="{E8D034B0-6BAD-E844-BEA7-3129FE314917}" destId="{E70885A4-C209-DF43-9AE5-255CE5D70F1B}" srcOrd="2" destOrd="0" presId="urn:microsoft.com/office/officeart/2005/8/layout/orgChart1"/>
    <dgm:cxn modelId="{516966DE-A74E-3644-AA3D-92FCB7ECF488}" type="presParOf" srcId="{E8D034B0-6BAD-E844-BEA7-3129FE314917}" destId="{9E8EFBF3-A4E9-4249-9EAC-7EBC0968CD70}" srcOrd="3" destOrd="0" presId="urn:microsoft.com/office/officeart/2005/8/layout/orgChart1"/>
    <dgm:cxn modelId="{9E73A1CE-17A9-0847-BE59-6977A2329081}" type="presParOf" srcId="{9E8EFBF3-A4E9-4249-9EAC-7EBC0968CD70}" destId="{C4D3FA69-DBCC-DD45-96EA-24D37CD9B0F6}" srcOrd="0" destOrd="0" presId="urn:microsoft.com/office/officeart/2005/8/layout/orgChart1"/>
    <dgm:cxn modelId="{2B97A9E1-519F-E144-A6DF-4D8FFAD96948}" type="presParOf" srcId="{C4D3FA69-DBCC-DD45-96EA-24D37CD9B0F6}" destId="{BD2BD262-7E19-AB43-8207-B92B1021B161}" srcOrd="0" destOrd="0" presId="urn:microsoft.com/office/officeart/2005/8/layout/orgChart1"/>
    <dgm:cxn modelId="{1BF2B3D7-6FA6-F144-9DF7-44BAD75A8B90}" type="presParOf" srcId="{C4D3FA69-DBCC-DD45-96EA-24D37CD9B0F6}" destId="{65482993-0BB8-8F49-8EFE-2B4854679D7E}" srcOrd="1" destOrd="0" presId="urn:microsoft.com/office/officeart/2005/8/layout/orgChart1"/>
    <dgm:cxn modelId="{E45A408A-76DE-FC40-9871-4231D391E7B2}" type="presParOf" srcId="{9E8EFBF3-A4E9-4249-9EAC-7EBC0968CD70}" destId="{4376A335-3182-AE49-A4FE-E70240DB9AB2}" srcOrd="1" destOrd="0" presId="urn:microsoft.com/office/officeart/2005/8/layout/orgChart1"/>
    <dgm:cxn modelId="{C9160136-C791-484A-B19B-3ED515E4FE5E}" type="presParOf" srcId="{9E8EFBF3-A4E9-4249-9EAC-7EBC0968CD70}" destId="{4502B352-AF3B-B840-A85E-1EEB3CB99BAD}" srcOrd="2" destOrd="0" presId="urn:microsoft.com/office/officeart/2005/8/layout/orgChart1"/>
    <dgm:cxn modelId="{3DD38856-518A-B74E-A8DD-B9A077258E2F}" type="presParOf" srcId="{E8D034B0-6BAD-E844-BEA7-3129FE314917}" destId="{0E1E2B43-1D64-1B4B-87DB-53B6DFDD2C19}" srcOrd="4" destOrd="0" presId="urn:microsoft.com/office/officeart/2005/8/layout/orgChart1"/>
    <dgm:cxn modelId="{0645924C-FB41-C345-ABBA-7DCC8AD67BEE}" type="presParOf" srcId="{E8D034B0-6BAD-E844-BEA7-3129FE314917}" destId="{D189ADC4-FE4E-2B4D-AFDD-892C6EAA2782}" srcOrd="5" destOrd="0" presId="urn:microsoft.com/office/officeart/2005/8/layout/orgChart1"/>
    <dgm:cxn modelId="{151BBD84-0EEF-5B44-863D-DF8E7F9F5598}" type="presParOf" srcId="{D189ADC4-FE4E-2B4D-AFDD-892C6EAA2782}" destId="{D3CD7CBE-FAEC-7749-BE2D-E51AEE69B679}" srcOrd="0" destOrd="0" presId="urn:microsoft.com/office/officeart/2005/8/layout/orgChart1"/>
    <dgm:cxn modelId="{490E9015-13CC-4F41-8032-7DC23F54B692}" type="presParOf" srcId="{D3CD7CBE-FAEC-7749-BE2D-E51AEE69B679}" destId="{43555CD0-2B86-DB4C-961B-5F6A913ABA42}" srcOrd="0" destOrd="0" presId="urn:microsoft.com/office/officeart/2005/8/layout/orgChart1"/>
    <dgm:cxn modelId="{A45C0EAE-ACFC-DF4A-961D-7AA4F926C00E}" type="presParOf" srcId="{D3CD7CBE-FAEC-7749-BE2D-E51AEE69B679}" destId="{A8122E8F-308E-3D4C-92C5-EE3EB4932B8E}" srcOrd="1" destOrd="0" presId="urn:microsoft.com/office/officeart/2005/8/layout/orgChart1"/>
    <dgm:cxn modelId="{39B46524-4345-C147-97EF-9541C99C9D47}" type="presParOf" srcId="{D189ADC4-FE4E-2B4D-AFDD-892C6EAA2782}" destId="{CE3F1083-17AF-9B4C-A596-651C94859E4D}" srcOrd="1" destOrd="0" presId="urn:microsoft.com/office/officeart/2005/8/layout/orgChart1"/>
    <dgm:cxn modelId="{CFCA532A-089C-F04B-96CC-7CC1FD7BF9A7}" type="presParOf" srcId="{D189ADC4-FE4E-2B4D-AFDD-892C6EAA2782}" destId="{377E9A6C-4CE7-EC42-991C-6BFF1F451401}" srcOrd="2" destOrd="0" presId="urn:microsoft.com/office/officeart/2005/8/layout/orgChart1"/>
    <dgm:cxn modelId="{6CDD2F2C-D458-B248-B6C6-CDDE1171E7F0}" type="presParOf" srcId="{F66813AA-8033-8C43-AA25-F8607BFEA301}" destId="{30A49949-B3A2-3E44-A538-18BB45BE4AE6}" srcOrd="2" destOrd="0" presId="urn:microsoft.com/office/officeart/2005/8/layout/orgChart1"/>
    <dgm:cxn modelId="{7C242AF3-67DC-AF4C-ACAF-958BB83CBFBC}" type="presParOf" srcId="{1B2C50EF-2D60-6441-BFD0-41A73888C312}" destId="{A26DBAE4-A912-6C4C-81E2-2103052445F9}" srcOrd="2" destOrd="0" presId="urn:microsoft.com/office/officeart/2005/8/layout/orgChart1"/>
    <dgm:cxn modelId="{17981872-4E8D-014F-A98F-B49B9E9E0861}" type="presParOf" srcId="{1B2C50EF-2D60-6441-BFD0-41A73888C312}" destId="{DDD6A0F9-A7C1-1945-8A8A-ED5FA0ABF76E}" srcOrd="3" destOrd="0" presId="urn:microsoft.com/office/officeart/2005/8/layout/orgChart1"/>
    <dgm:cxn modelId="{8E0E13CB-E849-3843-A260-6029A2E06883}" type="presParOf" srcId="{DDD6A0F9-A7C1-1945-8A8A-ED5FA0ABF76E}" destId="{E0F9FF6C-4D89-344E-A715-EF7E45EE3BED}" srcOrd="0" destOrd="0" presId="urn:microsoft.com/office/officeart/2005/8/layout/orgChart1"/>
    <dgm:cxn modelId="{9FE3D782-7B7E-3748-8807-D5C71BD0E468}" type="presParOf" srcId="{E0F9FF6C-4D89-344E-A715-EF7E45EE3BED}" destId="{3DE14035-1A03-5046-8B75-6072D4FED320}" srcOrd="0" destOrd="0" presId="urn:microsoft.com/office/officeart/2005/8/layout/orgChart1"/>
    <dgm:cxn modelId="{0D9C2DCE-CE71-9148-B847-449441720E3D}" type="presParOf" srcId="{E0F9FF6C-4D89-344E-A715-EF7E45EE3BED}" destId="{964DCF76-F082-0445-8A06-F256C7A1CB5C}" srcOrd="1" destOrd="0" presId="urn:microsoft.com/office/officeart/2005/8/layout/orgChart1"/>
    <dgm:cxn modelId="{573DDE4B-EDE7-164C-BBB1-A6FE21FCD4CA}" type="presParOf" srcId="{DDD6A0F9-A7C1-1945-8A8A-ED5FA0ABF76E}" destId="{0E3D3A74-D7E7-734C-9198-432086641215}" srcOrd="1" destOrd="0" presId="urn:microsoft.com/office/officeart/2005/8/layout/orgChart1"/>
    <dgm:cxn modelId="{D2B67B6D-DF8A-9042-858A-FADDEAE16929}" type="presParOf" srcId="{0E3D3A74-D7E7-734C-9198-432086641215}" destId="{35C7653C-C84F-254D-A176-9484C6A93358}" srcOrd="0" destOrd="0" presId="urn:microsoft.com/office/officeart/2005/8/layout/orgChart1"/>
    <dgm:cxn modelId="{13E21DBD-E185-F040-B228-3971F9846901}" type="presParOf" srcId="{0E3D3A74-D7E7-734C-9198-432086641215}" destId="{575B3770-F2ED-B440-91D3-E66A8AC40241}" srcOrd="1" destOrd="0" presId="urn:microsoft.com/office/officeart/2005/8/layout/orgChart1"/>
    <dgm:cxn modelId="{51A0445A-6951-AA4F-8863-062A7E183AD8}" type="presParOf" srcId="{575B3770-F2ED-B440-91D3-E66A8AC40241}" destId="{6893AC7E-7F26-914E-987C-7988FB84AC06}" srcOrd="0" destOrd="0" presId="urn:microsoft.com/office/officeart/2005/8/layout/orgChart1"/>
    <dgm:cxn modelId="{22AA631F-3584-9D4A-8C5F-2760C0B4E253}" type="presParOf" srcId="{6893AC7E-7F26-914E-987C-7988FB84AC06}" destId="{3ECE2B96-9E48-5A4E-B559-6CF787B9BA0E}" srcOrd="0" destOrd="0" presId="urn:microsoft.com/office/officeart/2005/8/layout/orgChart1"/>
    <dgm:cxn modelId="{5B7173FE-D3CC-A04C-8695-1C6CFE7AA230}" type="presParOf" srcId="{6893AC7E-7F26-914E-987C-7988FB84AC06}" destId="{90065A15-AD03-104C-A066-CAC95B67D971}" srcOrd="1" destOrd="0" presId="urn:microsoft.com/office/officeart/2005/8/layout/orgChart1"/>
    <dgm:cxn modelId="{B004EA82-D789-0F4A-AB15-DCFCB464DDB8}" type="presParOf" srcId="{575B3770-F2ED-B440-91D3-E66A8AC40241}" destId="{8CD81BA0-BEE2-1743-98FB-B00D462EA1CF}" srcOrd="1" destOrd="0" presId="urn:microsoft.com/office/officeart/2005/8/layout/orgChart1"/>
    <dgm:cxn modelId="{1C2866B4-3AE4-474D-B0E0-40A519B668F6}" type="presParOf" srcId="{575B3770-F2ED-B440-91D3-E66A8AC40241}" destId="{ACE5B82C-0C6F-824E-950C-9EE5B7662308}" srcOrd="2" destOrd="0" presId="urn:microsoft.com/office/officeart/2005/8/layout/orgChart1"/>
    <dgm:cxn modelId="{489EAE77-25C0-A248-B2BF-3B3D9FEF1727}" type="presParOf" srcId="{0E3D3A74-D7E7-734C-9198-432086641215}" destId="{D2818996-CE14-9B4B-8645-420467389E6A}" srcOrd="2" destOrd="0" presId="urn:microsoft.com/office/officeart/2005/8/layout/orgChart1"/>
    <dgm:cxn modelId="{2EF60BFC-C546-084C-AA5C-F1F6002AD2F7}" type="presParOf" srcId="{0E3D3A74-D7E7-734C-9198-432086641215}" destId="{C626D6AD-48BD-ED49-809E-BBA76779A297}" srcOrd="3" destOrd="0" presId="urn:microsoft.com/office/officeart/2005/8/layout/orgChart1"/>
    <dgm:cxn modelId="{C7A8F1B1-71E2-CC4A-B36C-7BD92CEB0580}" type="presParOf" srcId="{C626D6AD-48BD-ED49-809E-BBA76779A297}" destId="{B2DAE304-E470-6441-B860-DFF4ED55129B}" srcOrd="0" destOrd="0" presId="urn:microsoft.com/office/officeart/2005/8/layout/orgChart1"/>
    <dgm:cxn modelId="{C35B5A1D-CF04-F545-970D-2A39D33A195C}" type="presParOf" srcId="{B2DAE304-E470-6441-B860-DFF4ED55129B}" destId="{A4235B6A-580F-2846-9E5E-D656320364C4}" srcOrd="0" destOrd="0" presId="urn:microsoft.com/office/officeart/2005/8/layout/orgChart1"/>
    <dgm:cxn modelId="{CB2A8A9B-01FF-7944-82C2-C6CA1C95A366}" type="presParOf" srcId="{B2DAE304-E470-6441-B860-DFF4ED55129B}" destId="{4E544266-D80B-2541-AB0B-BD9C46004044}" srcOrd="1" destOrd="0" presId="urn:microsoft.com/office/officeart/2005/8/layout/orgChart1"/>
    <dgm:cxn modelId="{84C6C82D-CBB7-FE43-B59F-DBD4D4309754}" type="presParOf" srcId="{C626D6AD-48BD-ED49-809E-BBA76779A297}" destId="{BC21969C-A036-5742-9397-A1D229A973D2}" srcOrd="1" destOrd="0" presId="urn:microsoft.com/office/officeart/2005/8/layout/orgChart1"/>
    <dgm:cxn modelId="{2CD7F12A-439E-D042-AE45-BFC529339976}" type="presParOf" srcId="{C626D6AD-48BD-ED49-809E-BBA76779A297}" destId="{89A0B8D7-D719-E042-99C3-DF502A28EE17}" srcOrd="2" destOrd="0" presId="urn:microsoft.com/office/officeart/2005/8/layout/orgChart1"/>
    <dgm:cxn modelId="{4997B6C9-046D-7B47-B696-B262698E00CA}" type="presParOf" srcId="{0E3D3A74-D7E7-734C-9198-432086641215}" destId="{A0E407F6-E0A5-CB4A-B11E-6C1248DC007B}" srcOrd="4" destOrd="0" presId="urn:microsoft.com/office/officeart/2005/8/layout/orgChart1"/>
    <dgm:cxn modelId="{C6885493-E822-4C47-9361-07F8E0170253}" type="presParOf" srcId="{0E3D3A74-D7E7-734C-9198-432086641215}" destId="{653BCE19-A402-264D-9DA8-E3C6E8E8EFA3}" srcOrd="5" destOrd="0" presId="urn:microsoft.com/office/officeart/2005/8/layout/orgChart1"/>
    <dgm:cxn modelId="{1CF8C526-9D15-4C4E-9D0B-F98D5AEB765C}" type="presParOf" srcId="{653BCE19-A402-264D-9DA8-E3C6E8E8EFA3}" destId="{14247441-C439-2648-B2D8-74E7D8B370E0}" srcOrd="0" destOrd="0" presId="urn:microsoft.com/office/officeart/2005/8/layout/orgChart1"/>
    <dgm:cxn modelId="{85D4E680-374D-2442-B27D-00F4254B498B}" type="presParOf" srcId="{14247441-C439-2648-B2D8-74E7D8B370E0}" destId="{6EFC88B3-3E6D-1242-88FF-887C6B2961B0}" srcOrd="0" destOrd="0" presId="urn:microsoft.com/office/officeart/2005/8/layout/orgChart1"/>
    <dgm:cxn modelId="{908FB4ED-2814-EC45-A88F-BAF84FD5FBA2}" type="presParOf" srcId="{14247441-C439-2648-B2D8-74E7D8B370E0}" destId="{B4FE8BFD-63D7-2545-A28F-2CE67027351D}" srcOrd="1" destOrd="0" presId="urn:microsoft.com/office/officeart/2005/8/layout/orgChart1"/>
    <dgm:cxn modelId="{F89B3BD1-B70A-DF45-91B6-728D15F8F8C6}" type="presParOf" srcId="{653BCE19-A402-264D-9DA8-E3C6E8E8EFA3}" destId="{8A8E5134-9B46-EE41-8539-4C67AE1E7219}" srcOrd="1" destOrd="0" presId="urn:microsoft.com/office/officeart/2005/8/layout/orgChart1"/>
    <dgm:cxn modelId="{C1EEDDCB-A997-C749-BAB9-D8B36504EDF6}" type="presParOf" srcId="{653BCE19-A402-264D-9DA8-E3C6E8E8EFA3}" destId="{E7A2D4C7-89AA-DB48-B223-0A1A2878128D}" srcOrd="2" destOrd="0" presId="urn:microsoft.com/office/officeart/2005/8/layout/orgChart1"/>
    <dgm:cxn modelId="{54C62219-426C-4349-B5E3-43EB0E05F920}" type="presParOf" srcId="{DDD6A0F9-A7C1-1945-8A8A-ED5FA0ABF76E}" destId="{D327E965-AB9B-4F4D-A3ED-60EC7D891E52}" srcOrd="2" destOrd="0" presId="urn:microsoft.com/office/officeart/2005/8/layout/orgChart1"/>
    <dgm:cxn modelId="{412BBED3-78A7-EF47-B08B-9D701B8487C4}" type="presParOf" srcId="{1B2C50EF-2D60-6441-BFD0-41A73888C312}" destId="{34887641-8CFB-AD4A-9AF5-C8E92E3E7C36}" srcOrd="4" destOrd="0" presId="urn:microsoft.com/office/officeart/2005/8/layout/orgChart1"/>
    <dgm:cxn modelId="{9BB7BB68-D19C-1E47-8B90-4F99B73EECFE}" type="presParOf" srcId="{1B2C50EF-2D60-6441-BFD0-41A73888C312}" destId="{374D9394-41FA-0E4E-B7E6-64516366BE03}" srcOrd="5" destOrd="0" presId="urn:microsoft.com/office/officeart/2005/8/layout/orgChart1"/>
    <dgm:cxn modelId="{D834D506-AE1A-4042-84A3-8CB041AF87E6}" type="presParOf" srcId="{374D9394-41FA-0E4E-B7E6-64516366BE03}" destId="{1A5F7E78-E8EE-F443-BDEC-67D9F16ED5D6}" srcOrd="0" destOrd="0" presId="urn:microsoft.com/office/officeart/2005/8/layout/orgChart1"/>
    <dgm:cxn modelId="{3273D135-2440-3746-8D9F-CBEB6BAA3029}" type="presParOf" srcId="{1A5F7E78-E8EE-F443-BDEC-67D9F16ED5D6}" destId="{73FE56DD-6866-3E44-A76E-C418ED326B21}" srcOrd="0" destOrd="0" presId="urn:microsoft.com/office/officeart/2005/8/layout/orgChart1"/>
    <dgm:cxn modelId="{B15B51DE-1790-FE44-8D82-FDE5A15DA871}" type="presParOf" srcId="{1A5F7E78-E8EE-F443-BDEC-67D9F16ED5D6}" destId="{6AB65C19-F362-8249-9575-BAA8FD32B4CF}" srcOrd="1" destOrd="0" presId="urn:microsoft.com/office/officeart/2005/8/layout/orgChart1"/>
    <dgm:cxn modelId="{C41EA5D3-1C15-6E48-8A30-060914BD15BF}" type="presParOf" srcId="{374D9394-41FA-0E4E-B7E6-64516366BE03}" destId="{9E983D9C-3630-324B-A1C3-1F7563547302}" srcOrd="1" destOrd="0" presId="urn:microsoft.com/office/officeart/2005/8/layout/orgChart1"/>
    <dgm:cxn modelId="{25F98CE3-05DC-4245-9054-23D2B5FE6086}" type="presParOf" srcId="{9E983D9C-3630-324B-A1C3-1F7563547302}" destId="{8D4715B7-BE9C-A348-B9A5-E5A4BD0890A7}" srcOrd="0" destOrd="0" presId="urn:microsoft.com/office/officeart/2005/8/layout/orgChart1"/>
    <dgm:cxn modelId="{6F27EA79-5C35-6F47-85D4-C8CDD8CD683F}" type="presParOf" srcId="{9E983D9C-3630-324B-A1C3-1F7563547302}" destId="{1D0783BC-414D-7040-8BBE-E347B2A35A42}" srcOrd="1" destOrd="0" presId="urn:microsoft.com/office/officeart/2005/8/layout/orgChart1"/>
    <dgm:cxn modelId="{5DAEAA99-2681-C341-897C-0BBDF09B0F68}" type="presParOf" srcId="{1D0783BC-414D-7040-8BBE-E347B2A35A42}" destId="{C01FFE59-35C0-7C4D-8122-C637B7973E9C}" srcOrd="0" destOrd="0" presId="urn:microsoft.com/office/officeart/2005/8/layout/orgChart1"/>
    <dgm:cxn modelId="{784B6029-4877-AB45-9EC9-C52F97703A5A}" type="presParOf" srcId="{C01FFE59-35C0-7C4D-8122-C637B7973E9C}" destId="{7E70B065-9E33-134F-953C-1B573789A20F}" srcOrd="0" destOrd="0" presId="urn:microsoft.com/office/officeart/2005/8/layout/orgChart1"/>
    <dgm:cxn modelId="{68CEF23A-85F0-004B-8FD5-6295648FAEAA}" type="presParOf" srcId="{C01FFE59-35C0-7C4D-8122-C637B7973E9C}" destId="{D7CF297A-9987-5F44-83E9-E1DFD9ED96EB}" srcOrd="1" destOrd="0" presId="urn:microsoft.com/office/officeart/2005/8/layout/orgChart1"/>
    <dgm:cxn modelId="{A98D3A2C-7AD1-3C4E-8CCB-DD36B2929852}" type="presParOf" srcId="{1D0783BC-414D-7040-8BBE-E347B2A35A42}" destId="{10764B9B-04E2-7F40-B8FC-F554AB23C785}" srcOrd="1" destOrd="0" presId="urn:microsoft.com/office/officeart/2005/8/layout/orgChart1"/>
    <dgm:cxn modelId="{1BFA1151-2575-354F-AC36-100DA8A9B881}" type="presParOf" srcId="{1D0783BC-414D-7040-8BBE-E347B2A35A42}" destId="{9FD24733-57EC-1041-8148-D6817A15F1FF}" srcOrd="2" destOrd="0" presId="urn:microsoft.com/office/officeart/2005/8/layout/orgChart1"/>
    <dgm:cxn modelId="{49D26A54-7AB4-A043-80FC-9DEDA923C3EF}" type="presParOf" srcId="{9E983D9C-3630-324B-A1C3-1F7563547302}" destId="{A2ED887A-A2BD-F546-A659-5B4185DFC962}" srcOrd="2" destOrd="0" presId="urn:microsoft.com/office/officeart/2005/8/layout/orgChart1"/>
    <dgm:cxn modelId="{086A94E2-FACE-B24F-B6D8-8401ECF92A65}" type="presParOf" srcId="{9E983D9C-3630-324B-A1C3-1F7563547302}" destId="{8AF1235C-DDFD-B14C-B188-F283BD7C712B}" srcOrd="3" destOrd="0" presId="urn:microsoft.com/office/officeart/2005/8/layout/orgChart1"/>
    <dgm:cxn modelId="{A00CF2BD-BD11-7749-9300-D3F0546C813A}" type="presParOf" srcId="{8AF1235C-DDFD-B14C-B188-F283BD7C712B}" destId="{540ACEC0-BD13-CC40-BF3E-D19658BA6229}" srcOrd="0" destOrd="0" presId="urn:microsoft.com/office/officeart/2005/8/layout/orgChart1"/>
    <dgm:cxn modelId="{5C11C98D-CC97-AF40-BFFA-D73B75891559}" type="presParOf" srcId="{540ACEC0-BD13-CC40-BF3E-D19658BA6229}" destId="{F499E4E5-1ACC-D140-B42E-78867A5CD545}" srcOrd="0" destOrd="0" presId="urn:microsoft.com/office/officeart/2005/8/layout/orgChart1"/>
    <dgm:cxn modelId="{3E506895-B5A7-D241-B37C-5A0BC9ADB28D}" type="presParOf" srcId="{540ACEC0-BD13-CC40-BF3E-D19658BA6229}" destId="{8D57F4A4-B794-114D-AFAE-2AEB0BFA7A81}" srcOrd="1" destOrd="0" presId="urn:microsoft.com/office/officeart/2005/8/layout/orgChart1"/>
    <dgm:cxn modelId="{75BCC9F0-150C-F342-A259-A92C2B602FD0}" type="presParOf" srcId="{8AF1235C-DDFD-B14C-B188-F283BD7C712B}" destId="{A427D765-CB93-AC46-A4B3-6FEF397AB5F9}" srcOrd="1" destOrd="0" presId="urn:microsoft.com/office/officeart/2005/8/layout/orgChart1"/>
    <dgm:cxn modelId="{4AD8A344-4D42-BA4C-B9B7-9130D3998328}" type="presParOf" srcId="{8AF1235C-DDFD-B14C-B188-F283BD7C712B}" destId="{C40313C5-6356-F24D-A6FD-E00984EA49AF}" srcOrd="2" destOrd="0" presId="urn:microsoft.com/office/officeart/2005/8/layout/orgChart1"/>
    <dgm:cxn modelId="{1E284EC6-53D1-1D4A-8FB1-F73AE8D79A41}" type="presParOf" srcId="{9E983D9C-3630-324B-A1C3-1F7563547302}" destId="{F959113E-769F-4D45-81DB-2B8B85BA36AB}" srcOrd="4" destOrd="0" presId="urn:microsoft.com/office/officeart/2005/8/layout/orgChart1"/>
    <dgm:cxn modelId="{E7D8CEBF-AA24-614F-A60F-E143E1365F58}" type="presParOf" srcId="{9E983D9C-3630-324B-A1C3-1F7563547302}" destId="{67F1750D-AC34-E841-887E-A72054978B9D}" srcOrd="5" destOrd="0" presId="urn:microsoft.com/office/officeart/2005/8/layout/orgChart1"/>
    <dgm:cxn modelId="{74ECD93C-56C0-6A45-A2B4-726B3CA418EF}" type="presParOf" srcId="{67F1750D-AC34-E841-887E-A72054978B9D}" destId="{EEDDC1CE-86FC-FE43-8DBD-35E2E7B7C8BA}" srcOrd="0" destOrd="0" presId="urn:microsoft.com/office/officeart/2005/8/layout/orgChart1"/>
    <dgm:cxn modelId="{AA0FC32D-3E86-9E41-AE71-60FA2CBA3923}" type="presParOf" srcId="{EEDDC1CE-86FC-FE43-8DBD-35E2E7B7C8BA}" destId="{DE4B041C-661C-4549-9D82-479DB6EA03F5}" srcOrd="0" destOrd="0" presId="urn:microsoft.com/office/officeart/2005/8/layout/orgChart1"/>
    <dgm:cxn modelId="{3D125D8B-7D37-7C49-95B6-AE50793FA2E0}" type="presParOf" srcId="{EEDDC1CE-86FC-FE43-8DBD-35E2E7B7C8BA}" destId="{A8AC78DC-EDAD-194B-B732-4CBFEEFD727A}" srcOrd="1" destOrd="0" presId="urn:microsoft.com/office/officeart/2005/8/layout/orgChart1"/>
    <dgm:cxn modelId="{003ABDA4-752F-9045-8775-EA84B2FAC9B5}" type="presParOf" srcId="{67F1750D-AC34-E841-887E-A72054978B9D}" destId="{DA579AA6-50D2-1145-8B90-BC067625BDBA}" srcOrd="1" destOrd="0" presId="urn:microsoft.com/office/officeart/2005/8/layout/orgChart1"/>
    <dgm:cxn modelId="{C87A5157-78A1-C54F-B5EE-F2D0067CC043}" type="presParOf" srcId="{67F1750D-AC34-E841-887E-A72054978B9D}" destId="{F7CC7802-3B5D-664E-B193-B5BC1781B161}" srcOrd="2" destOrd="0" presId="urn:microsoft.com/office/officeart/2005/8/layout/orgChart1"/>
    <dgm:cxn modelId="{1B5AA22E-3AB3-A042-9102-FEC1F377DBD0}" type="presParOf" srcId="{374D9394-41FA-0E4E-B7E6-64516366BE03}" destId="{B533CAD4-52BF-E447-B63A-6D6A1C8E6773}" srcOrd="2" destOrd="0" presId="urn:microsoft.com/office/officeart/2005/8/layout/orgChart1"/>
    <dgm:cxn modelId="{DDD6BC2A-6C33-4A47-84BE-784F599F3D55}" type="presParOf" srcId="{1B2C50EF-2D60-6441-BFD0-41A73888C312}" destId="{AA3B8FA3-E963-C444-A014-170D44541CA6}" srcOrd="6" destOrd="0" presId="urn:microsoft.com/office/officeart/2005/8/layout/orgChart1"/>
    <dgm:cxn modelId="{439B3046-5D77-C542-AE99-19C180FB02CA}" type="presParOf" srcId="{1B2C50EF-2D60-6441-BFD0-41A73888C312}" destId="{3ECF3CF9-8DA6-0E40-9371-5D4F23AC4100}" srcOrd="7" destOrd="0" presId="urn:microsoft.com/office/officeart/2005/8/layout/orgChart1"/>
    <dgm:cxn modelId="{07A63D67-6897-CE47-BCD6-061A210A4F29}" type="presParOf" srcId="{3ECF3CF9-8DA6-0E40-9371-5D4F23AC4100}" destId="{23DAC21C-29D3-524A-838F-370F58C45E33}" srcOrd="0" destOrd="0" presId="urn:microsoft.com/office/officeart/2005/8/layout/orgChart1"/>
    <dgm:cxn modelId="{2EDD6216-C91B-6A43-B3AB-03D6C824DD96}" type="presParOf" srcId="{23DAC21C-29D3-524A-838F-370F58C45E33}" destId="{DDCE106B-224E-534E-961B-34A6B1D50276}" srcOrd="0" destOrd="0" presId="urn:microsoft.com/office/officeart/2005/8/layout/orgChart1"/>
    <dgm:cxn modelId="{30FDCFCE-F72D-A947-85ED-32C72ABBA63B}" type="presParOf" srcId="{23DAC21C-29D3-524A-838F-370F58C45E33}" destId="{01B0E986-9FE0-374D-A5F4-44B92E6345A1}" srcOrd="1" destOrd="0" presId="urn:microsoft.com/office/officeart/2005/8/layout/orgChart1"/>
    <dgm:cxn modelId="{D5D6E398-3CA7-FC42-AC3F-E8F055817589}" type="presParOf" srcId="{3ECF3CF9-8DA6-0E40-9371-5D4F23AC4100}" destId="{996C8898-73CC-D042-B6DD-AD09459D1653}" srcOrd="1" destOrd="0" presId="urn:microsoft.com/office/officeart/2005/8/layout/orgChart1"/>
    <dgm:cxn modelId="{CABCFA06-EBF9-0644-B5F5-44CCA83C018C}" type="presParOf" srcId="{996C8898-73CC-D042-B6DD-AD09459D1653}" destId="{10C93ABB-B5E0-3543-82FD-02784D10F853}" srcOrd="0" destOrd="0" presId="urn:microsoft.com/office/officeart/2005/8/layout/orgChart1"/>
    <dgm:cxn modelId="{0A987130-649B-1640-89A8-716B4DF2F4C6}" type="presParOf" srcId="{996C8898-73CC-D042-B6DD-AD09459D1653}" destId="{67D46A35-0825-9B46-8E8E-C7B1AE56EDF1}" srcOrd="1" destOrd="0" presId="urn:microsoft.com/office/officeart/2005/8/layout/orgChart1"/>
    <dgm:cxn modelId="{EF848D52-1D7F-3C42-A205-2048F6CE8B28}" type="presParOf" srcId="{67D46A35-0825-9B46-8E8E-C7B1AE56EDF1}" destId="{8B0FF895-F5BA-0F49-BDD2-4EE7D409EBD5}" srcOrd="0" destOrd="0" presId="urn:microsoft.com/office/officeart/2005/8/layout/orgChart1"/>
    <dgm:cxn modelId="{437CC887-E1A7-9D49-9662-EFA59B59B9CA}" type="presParOf" srcId="{8B0FF895-F5BA-0F49-BDD2-4EE7D409EBD5}" destId="{C742CE9A-D598-6F46-92A9-DF6967D0FD7D}" srcOrd="0" destOrd="0" presId="urn:microsoft.com/office/officeart/2005/8/layout/orgChart1"/>
    <dgm:cxn modelId="{4878BE84-3509-2241-9FA4-86E28088E3EA}" type="presParOf" srcId="{8B0FF895-F5BA-0F49-BDD2-4EE7D409EBD5}" destId="{E38F2DC1-E875-D84F-B5D1-A8648FC212FC}" srcOrd="1" destOrd="0" presId="urn:microsoft.com/office/officeart/2005/8/layout/orgChart1"/>
    <dgm:cxn modelId="{670CE382-4FB2-5848-8BD2-A9520FBC7929}" type="presParOf" srcId="{67D46A35-0825-9B46-8E8E-C7B1AE56EDF1}" destId="{8A8BCBE6-98C0-5848-813B-B3D2CD9DA7DE}" srcOrd="1" destOrd="0" presId="urn:microsoft.com/office/officeart/2005/8/layout/orgChart1"/>
    <dgm:cxn modelId="{4B81F713-5DE9-EF4E-8272-8D7C01113BA2}" type="presParOf" srcId="{67D46A35-0825-9B46-8E8E-C7B1AE56EDF1}" destId="{64818CBB-0A81-1642-A940-6132AA24A6D9}" srcOrd="2" destOrd="0" presId="urn:microsoft.com/office/officeart/2005/8/layout/orgChart1"/>
    <dgm:cxn modelId="{48CC6CF5-7E35-464D-A51E-8BC4EEB2D264}" type="presParOf" srcId="{996C8898-73CC-D042-B6DD-AD09459D1653}" destId="{6ED7CBD3-5DD1-EC42-98D6-6A4F7D98B064}" srcOrd="2" destOrd="0" presId="urn:microsoft.com/office/officeart/2005/8/layout/orgChart1"/>
    <dgm:cxn modelId="{26B5E9CA-4694-9543-8625-523978506CBD}" type="presParOf" srcId="{996C8898-73CC-D042-B6DD-AD09459D1653}" destId="{3961DF1F-E1E3-554E-B602-B4BFCA76ABA0}" srcOrd="3" destOrd="0" presId="urn:microsoft.com/office/officeart/2005/8/layout/orgChart1"/>
    <dgm:cxn modelId="{EE89D172-A33A-0F45-9AFC-29FD3DF85D43}" type="presParOf" srcId="{3961DF1F-E1E3-554E-B602-B4BFCA76ABA0}" destId="{E1C40D3B-D038-4242-8667-689DA3B68A13}" srcOrd="0" destOrd="0" presId="urn:microsoft.com/office/officeart/2005/8/layout/orgChart1"/>
    <dgm:cxn modelId="{5B0EC7C5-0CF5-8540-9630-A50462344C4A}" type="presParOf" srcId="{E1C40D3B-D038-4242-8667-689DA3B68A13}" destId="{21DCBA8F-A286-CB48-8E13-F36C22E42077}" srcOrd="0" destOrd="0" presId="urn:microsoft.com/office/officeart/2005/8/layout/orgChart1"/>
    <dgm:cxn modelId="{3BF1DB3A-866A-9046-AA0A-E273D898FCEB}" type="presParOf" srcId="{E1C40D3B-D038-4242-8667-689DA3B68A13}" destId="{23653B36-0771-0F4F-9945-B72374BBB6E2}" srcOrd="1" destOrd="0" presId="urn:microsoft.com/office/officeart/2005/8/layout/orgChart1"/>
    <dgm:cxn modelId="{F958E715-1883-7A47-9A63-57FDB18696F6}" type="presParOf" srcId="{3961DF1F-E1E3-554E-B602-B4BFCA76ABA0}" destId="{DECF09BB-1472-5343-B8DB-A1AB288B07B5}" srcOrd="1" destOrd="0" presId="urn:microsoft.com/office/officeart/2005/8/layout/orgChart1"/>
    <dgm:cxn modelId="{41F189D3-AA6D-FB42-88E2-D90917DDD3E2}" type="presParOf" srcId="{3961DF1F-E1E3-554E-B602-B4BFCA76ABA0}" destId="{ECD6B031-7048-7241-B0EB-537982865047}" srcOrd="2" destOrd="0" presId="urn:microsoft.com/office/officeart/2005/8/layout/orgChart1"/>
    <dgm:cxn modelId="{77D09961-ECA6-714E-91B3-D97CDDD71BDA}" type="presParOf" srcId="{996C8898-73CC-D042-B6DD-AD09459D1653}" destId="{5B2B17F1-1C7E-AF45-9876-D1F825AAE0B2}" srcOrd="4" destOrd="0" presId="urn:microsoft.com/office/officeart/2005/8/layout/orgChart1"/>
    <dgm:cxn modelId="{335AC351-E35E-9946-8EFE-1F5D6978A7D3}" type="presParOf" srcId="{996C8898-73CC-D042-B6DD-AD09459D1653}" destId="{FDEDD462-3995-B245-835B-7B0912A8EF51}" srcOrd="5" destOrd="0" presId="urn:microsoft.com/office/officeart/2005/8/layout/orgChart1"/>
    <dgm:cxn modelId="{0E38B6BD-7C68-8C48-B2AF-1C3B9889AC10}" type="presParOf" srcId="{FDEDD462-3995-B245-835B-7B0912A8EF51}" destId="{76FA661E-B61F-F349-BBB9-A6F3560C4350}" srcOrd="0" destOrd="0" presId="urn:microsoft.com/office/officeart/2005/8/layout/orgChart1"/>
    <dgm:cxn modelId="{AB0CDF49-2A91-C945-8D16-05B249BE6D89}" type="presParOf" srcId="{76FA661E-B61F-F349-BBB9-A6F3560C4350}" destId="{A2A4EAA2-80FE-FD46-B5F7-F66863F0F01A}" srcOrd="0" destOrd="0" presId="urn:microsoft.com/office/officeart/2005/8/layout/orgChart1"/>
    <dgm:cxn modelId="{F1CE5BF8-863E-8141-8801-3550B9AA51B6}" type="presParOf" srcId="{76FA661E-B61F-F349-BBB9-A6F3560C4350}" destId="{2B67E1CF-B32B-7C43-9C44-64C11F6C952A}" srcOrd="1" destOrd="0" presId="urn:microsoft.com/office/officeart/2005/8/layout/orgChart1"/>
    <dgm:cxn modelId="{C8BD1C6A-2F1A-DB43-8B3A-2D39DACA3955}" type="presParOf" srcId="{FDEDD462-3995-B245-835B-7B0912A8EF51}" destId="{02E98D6B-187A-AF46-BC3A-81DA769EB352}" srcOrd="1" destOrd="0" presId="urn:microsoft.com/office/officeart/2005/8/layout/orgChart1"/>
    <dgm:cxn modelId="{35B9A39C-97F5-9D45-946F-9C679627B54F}" type="presParOf" srcId="{FDEDD462-3995-B245-835B-7B0912A8EF51}" destId="{201A0A2A-1257-0D4F-A473-1EC6806EB980}" srcOrd="2" destOrd="0" presId="urn:microsoft.com/office/officeart/2005/8/layout/orgChart1"/>
    <dgm:cxn modelId="{3F45EFEF-20B8-004E-9B30-5FC21138387D}" type="presParOf" srcId="{996C8898-73CC-D042-B6DD-AD09459D1653}" destId="{E2E26CF0-9BE3-3240-8CEB-20010F22FDBD}" srcOrd="6" destOrd="0" presId="urn:microsoft.com/office/officeart/2005/8/layout/orgChart1"/>
    <dgm:cxn modelId="{C92B7358-665D-E24B-9964-BEE43C0E0B0C}" type="presParOf" srcId="{996C8898-73CC-D042-B6DD-AD09459D1653}" destId="{EAF3696F-B69F-B34D-8E71-BB0C2102F647}" srcOrd="7" destOrd="0" presId="urn:microsoft.com/office/officeart/2005/8/layout/orgChart1"/>
    <dgm:cxn modelId="{44642E54-435E-1B4C-A401-A448D0183560}" type="presParOf" srcId="{EAF3696F-B69F-B34D-8E71-BB0C2102F647}" destId="{53E46DFB-C7DE-064F-A0B1-C1B3E9E11BC7}" srcOrd="0" destOrd="0" presId="urn:microsoft.com/office/officeart/2005/8/layout/orgChart1"/>
    <dgm:cxn modelId="{047F86F7-3C52-7044-B031-E840DC7C923B}" type="presParOf" srcId="{53E46DFB-C7DE-064F-A0B1-C1B3E9E11BC7}" destId="{A534B71B-808D-FA47-8E86-9BE589E4365D}" srcOrd="0" destOrd="0" presId="urn:microsoft.com/office/officeart/2005/8/layout/orgChart1"/>
    <dgm:cxn modelId="{5D1AFCEF-C45A-1447-83D4-F4326C804CF9}" type="presParOf" srcId="{53E46DFB-C7DE-064F-A0B1-C1B3E9E11BC7}" destId="{FBFDB10D-7A4F-D74E-88D7-0DE0F66D66D8}" srcOrd="1" destOrd="0" presId="urn:microsoft.com/office/officeart/2005/8/layout/orgChart1"/>
    <dgm:cxn modelId="{A1EBFDBD-5961-2541-9F0B-B58AA82F38C5}" type="presParOf" srcId="{EAF3696F-B69F-B34D-8E71-BB0C2102F647}" destId="{12286495-A97F-6D44-840E-18E60E431C15}" srcOrd="1" destOrd="0" presId="urn:microsoft.com/office/officeart/2005/8/layout/orgChart1"/>
    <dgm:cxn modelId="{FCB3F641-07BD-EA46-B8B8-CF68AA45A575}" type="presParOf" srcId="{EAF3696F-B69F-B34D-8E71-BB0C2102F647}" destId="{46B27459-7D41-B345-AA16-DB8674B1AD52}" srcOrd="2" destOrd="0" presId="urn:microsoft.com/office/officeart/2005/8/layout/orgChart1"/>
    <dgm:cxn modelId="{E49C0BE8-0D33-6D4A-B59F-9B75C6C887E1}" type="presParOf" srcId="{3ECF3CF9-8DA6-0E40-9371-5D4F23AC4100}" destId="{245F3DC0-48A6-2E49-8C9F-0E8DBDB1F63F}" srcOrd="2" destOrd="0" presId="urn:microsoft.com/office/officeart/2005/8/layout/orgChart1"/>
    <dgm:cxn modelId="{D6E9776B-FD28-0945-899D-B4F700A12B94}" type="presParOf" srcId="{1B2C50EF-2D60-6441-BFD0-41A73888C312}" destId="{19E587E3-77F4-E645-86C2-6B921CAD295D}" srcOrd="8" destOrd="0" presId="urn:microsoft.com/office/officeart/2005/8/layout/orgChart1"/>
    <dgm:cxn modelId="{B8FFD2F6-70B8-0E41-A782-726E2D44F648}" type="presParOf" srcId="{1B2C50EF-2D60-6441-BFD0-41A73888C312}" destId="{83D135FC-DB98-644A-BEC2-41738454AD78}" srcOrd="9" destOrd="0" presId="urn:microsoft.com/office/officeart/2005/8/layout/orgChart1"/>
    <dgm:cxn modelId="{561253A1-F894-9846-B5F4-95366D043851}" type="presParOf" srcId="{83D135FC-DB98-644A-BEC2-41738454AD78}" destId="{7EF6C449-6C08-4344-A946-A07FE90A5F6B}" srcOrd="0" destOrd="0" presId="urn:microsoft.com/office/officeart/2005/8/layout/orgChart1"/>
    <dgm:cxn modelId="{4526A294-20A2-4648-A5EF-21D94D049E19}" type="presParOf" srcId="{7EF6C449-6C08-4344-A946-A07FE90A5F6B}" destId="{49CFE56E-0C2D-5941-BB04-466D906EA45A}" srcOrd="0" destOrd="0" presId="urn:microsoft.com/office/officeart/2005/8/layout/orgChart1"/>
    <dgm:cxn modelId="{C247FCD0-C187-CE47-B6A9-2F37B0380452}" type="presParOf" srcId="{7EF6C449-6C08-4344-A946-A07FE90A5F6B}" destId="{1AED4976-162C-AF4C-805E-82926C9C4674}" srcOrd="1" destOrd="0" presId="urn:microsoft.com/office/officeart/2005/8/layout/orgChart1"/>
    <dgm:cxn modelId="{862D7A23-9106-9348-A7A5-683857B17B7C}" type="presParOf" srcId="{83D135FC-DB98-644A-BEC2-41738454AD78}" destId="{F19B8786-5B17-684D-A41C-A5E81351DE6F}" srcOrd="1" destOrd="0" presId="urn:microsoft.com/office/officeart/2005/8/layout/orgChart1"/>
    <dgm:cxn modelId="{02632160-B12A-A84B-8C42-48881D1C4FF8}" type="presParOf" srcId="{F19B8786-5B17-684D-A41C-A5E81351DE6F}" destId="{35EBB815-B2B1-0647-8B00-C1168312DD32}" srcOrd="0" destOrd="0" presId="urn:microsoft.com/office/officeart/2005/8/layout/orgChart1"/>
    <dgm:cxn modelId="{088729F3-FFE4-4046-97E2-20563A564C3E}" type="presParOf" srcId="{F19B8786-5B17-684D-A41C-A5E81351DE6F}" destId="{AA2ECC11-7691-6041-9084-118513E334CE}" srcOrd="1" destOrd="0" presId="urn:microsoft.com/office/officeart/2005/8/layout/orgChart1"/>
    <dgm:cxn modelId="{35CB904C-7D2F-6F45-9888-01B6FDF32EF9}" type="presParOf" srcId="{AA2ECC11-7691-6041-9084-118513E334CE}" destId="{88A7D08C-67E3-A048-9D10-20B7A4B177CB}" srcOrd="0" destOrd="0" presId="urn:microsoft.com/office/officeart/2005/8/layout/orgChart1"/>
    <dgm:cxn modelId="{39F84F41-30F3-AF4F-BD27-9A2C3C67588C}" type="presParOf" srcId="{88A7D08C-67E3-A048-9D10-20B7A4B177CB}" destId="{3C5F8305-DF36-B046-8B0C-E31C6822A408}" srcOrd="0" destOrd="0" presId="urn:microsoft.com/office/officeart/2005/8/layout/orgChart1"/>
    <dgm:cxn modelId="{702448DA-4D88-1940-B21E-9BE26C0B6B4B}" type="presParOf" srcId="{88A7D08C-67E3-A048-9D10-20B7A4B177CB}" destId="{75247764-1AA9-6F4C-9B4C-18C62780558A}" srcOrd="1" destOrd="0" presId="urn:microsoft.com/office/officeart/2005/8/layout/orgChart1"/>
    <dgm:cxn modelId="{D81A1AE0-10A9-504D-8B64-22B40F93B1F1}" type="presParOf" srcId="{AA2ECC11-7691-6041-9084-118513E334CE}" destId="{3D2C1A98-0E9D-5C41-A450-254CDB80BE5C}" srcOrd="1" destOrd="0" presId="urn:microsoft.com/office/officeart/2005/8/layout/orgChart1"/>
    <dgm:cxn modelId="{8F2BA19D-D7A7-734A-AAD8-0BBD2917A3B8}" type="presParOf" srcId="{AA2ECC11-7691-6041-9084-118513E334CE}" destId="{21EE6F8D-C6C3-3E42-A293-BFB8AC851323}" srcOrd="2" destOrd="0" presId="urn:microsoft.com/office/officeart/2005/8/layout/orgChart1"/>
    <dgm:cxn modelId="{1718ACA5-E512-8745-8A98-1D7EA7DC4C18}" type="presParOf" srcId="{F19B8786-5B17-684D-A41C-A5E81351DE6F}" destId="{921BDEA0-1804-D945-892A-1DC6E23379CE}" srcOrd="2" destOrd="0" presId="urn:microsoft.com/office/officeart/2005/8/layout/orgChart1"/>
    <dgm:cxn modelId="{5AA0871A-F5D6-8341-8AE7-6FBF761D53B6}" type="presParOf" srcId="{F19B8786-5B17-684D-A41C-A5E81351DE6F}" destId="{5B453F50-5F5E-4746-B1A7-B479B998CFC1}" srcOrd="3" destOrd="0" presId="urn:microsoft.com/office/officeart/2005/8/layout/orgChart1"/>
    <dgm:cxn modelId="{752117D4-97B1-3C4B-A241-3BED27FF29A4}" type="presParOf" srcId="{5B453F50-5F5E-4746-B1A7-B479B998CFC1}" destId="{DDAE015A-24F0-294B-8525-ECD9B58C067E}" srcOrd="0" destOrd="0" presId="urn:microsoft.com/office/officeart/2005/8/layout/orgChart1"/>
    <dgm:cxn modelId="{77EA020D-5EF6-B745-BA9C-CC76AFB6721A}" type="presParOf" srcId="{DDAE015A-24F0-294B-8525-ECD9B58C067E}" destId="{C3870B2C-E07C-A445-9E81-3339AAEFAC72}" srcOrd="0" destOrd="0" presId="urn:microsoft.com/office/officeart/2005/8/layout/orgChart1"/>
    <dgm:cxn modelId="{DD76270B-293A-3547-8EFD-13C048D46B7B}" type="presParOf" srcId="{DDAE015A-24F0-294B-8525-ECD9B58C067E}" destId="{F0FC05A7-68F6-A94C-8189-8F6CD3C1960E}" srcOrd="1" destOrd="0" presId="urn:microsoft.com/office/officeart/2005/8/layout/orgChart1"/>
    <dgm:cxn modelId="{16146B84-8163-FD44-8259-F92398C5334B}" type="presParOf" srcId="{5B453F50-5F5E-4746-B1A7-B479B998CFC1}" destId="{05F232CA-11DC-B140-85F1-9354E3D2BFF1}" srcOrd="1" destOrd="0" presId="urn:microsoft.com/office/officeart/2005/8/layout/orgChart1"/>
    <dgm:cxn modelId="{352DA3A6-EEE1-594C-A60C-A43F59FF8F0C}" type="presParOf" srcId="{5B453F50-5F5E-4746-B1A7-B479B998CFC1}" destId="{3F818BE7-5B81-5A46-94C5-A5C93372698D}" srcOrd="2" destOrd="0" presId="urn:microsoft.com/office/officeart/2005/8/layout/orgChart1"/>
    <dgm:cxn modelId="{B0C25BF3-38B8-3A4B-9D69-ADC182C8BFB9}" type="presParOf" srcId="{F19B8786-5B17-684D-A41C-A5E81351DE6F}" destId="{85758F54-BD46-C141-88BF-9A9524B4C96B}" srcOrd="4" destOrd="0" presId="urn:microsoft.com/office/officeart/2005/8/layout/orgChart1"/>
    <dgm:cxn modelId="{A29D6BC8-5AB8-2140-A3D3-F0AB1452A792}" type="presParOf" srcId="{F19B8786-5B17-684D-A41C-A5E81351DE6F}" destId="{9F134F2A-AF9A-4343-8186-A36D441AED1D}" srcOrd="5" destOrd="0" presId="urn:microsoft.com/office/officeart/2005/8/layout/orgChart1"/>
    <dgm:cxn modelId="{2676C2D9-DF91-574F-9032-9E5CCBF0764C}" type="presParOf" srcId="{9F134F2A-AF9A-4343-8186-A36D441AED1D}" destId="{395415AE-1D48-BC46-84FB-F86B261B1B34}" srcOrd="0" destOrd="0" presId="urn:microsoft.com/office/officeart/2005/8/layout/orgChart1"/>
    <dgm:cxn modelId="{B75D87D8-70D8-A54A-B741-ECDB03A92DC8}" type="presParOf" srcId="{395415AE-1D48-BC46-84FB-F86B261B1B34}" destId="{233E76AB-667B-2C4C-BF4B-40C20F08051E}" srcOrd="0" destOrd="0" presId="urn:microsoft.com/office/officeart/2005/8/layout/orgChart1"/>
    <dgm:cxn modelId="{46BEEA01-4313-A84B-A1B2-3E28D7860BA1}" type="presParOf" srcId="{395415AE-1D48-BC46-84FB-F86B261B1B34}" destId="{B6423473-E2C9-3E49-BB14-FF9CBD114A36}" srcOrd="1" destOrd="0" presId="urn:microsoft.com/office/officeart/2005/8/layout/orgChart1"/>
    <dgm:cxn modelId="{F6E604E3-82D5-CC48-85A5-3F53E2F5B78C}" type="presParOf" srcId="{9F134F2A-AF9A-4343-8186-A36D441AED1D}" destId="{4B55E5F5-A523-FA4C-ACC6-E74316FA8F33}" srcOrd="1" destOrd="0" presId="urn:microsoft.com/office/officeart/2005/8/layout/orgChart1"/>
    <dgm:cxn modelId="{AFA61DDD-8F92-F944-A104-D5D31FEE10E3}" type="presParOf" srcId="{9F134F2A-AF9A-4343-8186-A36D441AED1D}" destId="{CCBABC4E-D41D-9C42-BF50-0B28910C8D32}" srcOrd="2" destOrd="0" presId="urn:microsoft.com/office/officeart/2005/8/layout/orgChart1"/>
    <dgm:cxn modelId="{001BBB81-8082-EC43-BA8D-AEEA6A080141}" type="presParOf" srcId="{83D135FC-DB98-644A-BEC2-41738454AD78}" destId="{D4CA1108-5436-FE43-B8AC-0015DC458819}" srcOrd="2" destOrd="0" presId="urn:microsoft.com/office/officeart/2005/8/layout/orgChart1"/>
    <dgm:cxn modelId="{C73E4B8C-6431-554D-BD0D-AA21387671E9}" type="presParOf" srcId="{281C1DE9-A5E0-6B40-84EF-417F2802216F}" destId="{EA68B0ED-6D6E-4C42-A32A-A2233BEE43C0}" srcOrd="2" destOrd="0" presId="urn:microsoft.com/office/officeart/2005/8/layout/orgChart1"/>
    <dgm:cxn modelId="{CC5F231D-75A2-6143-9A0B-9BBF9150AEBC}" type="presParOf" srcId="{EA68B0ED-6D6E-4C42-A32A-A2233BEE43C0}" destId="{E19A3084-0CD9-BD4D-9AA1-83752A32E3DC}" srcOrd="0" destOrd="0" presId="urn:microsoft.com/office/officeart/2005/8/layout/orgChart1"/>
    <dgm:cxn modelId="{33035C5E-8F68-5049-A832-347DDEF95D11}" type="presParOf" srcId="{EA68B0ED-6D6E-4C42-A32A-A2233BEE43C0}" destId="{84FCF78D-8A4E-E448-9C02-7C5C6D3F1078}" srcOrd="1" destOrd="0" presId="urn:microsoft.com/office/officeart/2005/8/layout/orgChart1"/>
    <dgm:cxn modelId="{2E4F2F77-A79A-264C-B531-F7EF692F2E6F}" type="presParOf" srcId="{84FCF78D-8A4E-E448-9C02-7C5C6D3F1078}" destId="{F51E1AFF-79E6-DD47-B85D-0D994CF6A48D}" srcOrd="0" destOrd="0" presId="urn:microsoft.com/office/officeart/2005/8/layout/orgChart1"/>
    <dgm:cxn modelId="{5A8D60E6-01A3-B34C-816A-D14C65CCC2BF}" type="presParOf" srcId="{F51E1AFF-79E6-DD47-B85D-0D994CF6A48D}" destId="{C7903BEA-84FE-9942-86B4-DCE304C803C7}" srcOrd="0" destOrd="0" presId="urn:microsoft.com/office/officeart/2005/8/layout/orgChart1"/>
    <dgm:cxn modelId="{3F2CCB08-324D-E54E-86AA-A7C200001AD1}" type="presParOf" srcId="{F51E1AFF-79E6-DD47-B85D-0D994CF6A48D}" destId="{03E33F99-A24B-4545-9E30-B2771A774C9F}" srcOrd="1" destOrd="0" presId="urn:microsoft.com/office/officeart/2005/8/layout/orgChart1"/>
    <dgm:cxn modelId="{B0B3574A-2D37-2F4E-8985-A1DB023F37B4}" type="presParOf" srcId="{84FCF78D-8A4E-E448-9C02-7C5C6D3F1078}" destId="{6398D040-FCED-F74F-82E4-B219A414102F}" srcOrd="1" destOrd="0" presId="urn:microsoft.com/office/officeart/2005/8/layout/orgChart1"/>
    <dgm:cxn modelId="{BE9B2C34-9528-7646-8271-F02650A67E23}" type="presParOf" srcId="{84FCF78D-8A4E-E448-9C02-7C5C6D3F1078}" destId="{8C3DE0A1-4999-9146-84AE-309E1749B41F}" srcOrd="2" destOrd="0" presId="urn:microsoft.com/office/officeart/2005/8/layout/orgChart1"/>
    <dgm:cxn modelId="{4498AE36-7746-C54C-B5BA-43FEFB756BB3}" type="presParOf" srcId="{EA68B0ED-6D6E-4C42-A32A-A2233BEE43C0}" destId="{EA1A23E0-ED08-0C4D-B72B-362E2FBAFBC1}" srcOrd="2" destOrd="0" presId="urn:microsoft.com/office/officeart/2005/8/layout/orgChart1"/>
    <dgm:cxn modelId="{87834289-17FA-D04E-B4D9-290AC0C22F50}" type="presParOf" srcId="{EA68B0ED-6D6E-4C42-A32A-A2233BEE43C0}" destId="{D9043C71-234F-F14C-B5CA-32B7BAF740B1}" srcOrd="3" destOrd="0" presId="urn:microsoft.com/office/officeart/2005/8/layout/orgChart1"/>
    <dgm:cxn modelId="{8C183420-CB46-A241-9190-5BAA29D83EAD}" type="presParOf" srcId="{D9043C71-234F-F14C-B5CA-32B7BAF740B1}" destId="{EFA19054-4414-8347-BBEE-DE738AC0F18F}" srcOrd="0" destOrd="0" presId="urn:microsoft.com/office/officeart/2005/8/layout/orgChart1"/>
    <dgm:cxn modelId="{855AC3C9-DA3A-3842-A7AF-8220F157E50D}" type="presParOf" srcId="{EFA19054-4414-8347-BBEE-DE738AC0F18F}" destId="{9AFC2E35-9B8E-7944-BA8E-D0AE54F81AD3}" srcOrd="0" destOrd="0" presId="urn:microsoft.com/office/officeart/2005/8/layout/orgChart1"/>
    <dgm:cxn modelId="{73A7709A-7FD6-C247-8880-D4E4ED7A2E8B}" type="presParOf" srcId="{EFA19054-4414-8347-BBEE-DE738AC0F18F}" destId="{F1853B39-90F6-E248-B61A-5A5EED5E6CBF}" srcOrd="1" destOrd="0" presId="urn:microsoft.com/office/officeart/2005/8/layout/orgChart1"/>
    <dgm:cxn modelId="{6505735B-8B32-A94E-A247-A7AAF0716E6C}" type="presParOf" srcId="{D9043C71-234F-F14C-B5CA-32B7BAF740B1}" destId="{9B5DF2A7-6BC2-494C-A2C1-B576A75932D0}" srcOrd="1" destOrd="0" presId="urn:microsoft.com/office/officeart/2005/8/layout/orgChart1"/>
    <dgm:cxn modelId="{6425FA2F-2C16-414D-80AD-6D913E9218B4}" type="presParOf" srcId="{D9043C71-234F-F14C-B5CA-32B7BAF740B1}" destId="{39A1D7F7-98DD-2342-9A81-CCE615613AE3}" srcOrd="2" destOrd="0" presId="urn:microsoft.com/office/officeart/2005/8/layout/orgChart1"/>
    <dgm:cxn modelId="{62DC954F-BDFA-AD4E-90D0-C374CA282805}" type="presParOf" srcId="{94F2A30F-3DD6-854A-ACAC-2B04C9EE7551}" destId="{AC59E1F4-172C-2E45-97F4-1229386490AB}" srcOrd="1" destOrd="0" presId="urn:microsoft.com/office/officeart/2005/8/layout/orgChart1"/>
    <dgm:cxn modelId="{8D86BFD9-F142-E24E-8F1C-D2E48408EF5B}" type="presParOf" srcId="{AC59E1F4-172C-2E45-97F4-1229386490AB}" destId="{1BB283AC-6EBF-2444-949D-CB21F034FD15}" srcOrd="0" destOrd="0" presId="urn:microsoft.com/office/officeart/2005/8/layout/orgChart1"/>
    <dgm:cxn modelId="{ECDEF28C-BA39-E64D-B2A2-9E210681446F}" type="presParOf" srcId="{1BB283AC-6EBF-2444-949D-CB21F034FD15}" destId="{26AEB0C1-9622-5446-9F1C-6F7983353FBA}" srcOrd="0" destOrd="0" presId="urn:microsoft.com/office/officeart/2005/8/layout/orgChart1"/>
    <dgm:cxn modelId="{E1C7EDA2-0508-DF4B-B417-4F58DF873AAA}" type="presParOf" srcId="{1BB283AC-6EBF-2444-949D-CB21F034FD15}" destId="{80E60BC7-B58E-4D43-A39D-C1D4D0855AE2}" srcOrd="1" destOrd="0" presId="urn:microsoft.com/office/officeart/2005/8/layout/orgChart1"/>
    <dgm:cxn modelId="{BB239E30-61D1-8B4A-A492-1EEDEF68742A}" type="presParOf" srcId="{AC59E1F4-172C-2E45-97F4-1229386490AB}" destId="{B799CFB3-655B-B54D-A406-96B455BF5EBD}" srcOrd="1" destOrd="0" presId="urn:microsoft.com/office/officeart/2005/8/layout/orgChart1"/>
    <dgm:cxn modelId="{9C0607E2-A887-FE43-BA7E-81FB965A1233}" type="presParOf" srcId="{AC59E1F4-172C-2E45-97F4-1229386490AB}" destId="{54C9FF93-BA48-784E-A8A8-ED0282576DB1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0189503-AF4D-4949-9085-47BF03057111}" type="doc">
      <dgm:prSet loTypeId="urn:microsoft.com/office/officeart/2005/8/layout/orgChart1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1E1AD9F-1437-9043-B207-9997F9A20697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Application Software</a:t>
          </a:r>
        </a:p>
      </dgm:t>
    </dgm:pt>
    <dgm:pt modelId="{14AA7B62-3149-4147-8451-BEA474370B59}" type="parTrans" cxnId="{5DDE0175-7C46-9642-821E-703631D37B3A}">
      <dgm:prSet/>
      <dgm:spPr/>
      <dgm:t>
        <a:bodyPr/>
        <a:lstStyle/>
        <a:p>
          <a:endParaRPr lang="en-US"/>
        </a:p>
      </dgm:t>
    </dgm:pt>
    <dgm:pt modelId="{00237C52-24D8-8449-BABD-203FE4A6761D}" type="sibTrans" cxnId="{5DDE0175-7C46-9642-821E-703631D37B3A}">
      <dgm:prSet/>
      <dgm:spPr/>
      <dgm:t>
        <a:bodyPr/>
        <a:lstStyle/>
        <a:p>
          <a:endParaRPr lang="en-US"/>
        </a:p>
      </dgm:t>
    </dgm:pt>
    <dgm:pt modelId="{3FBC8574-AA9D-CE4F-97A0-146DB006C0A0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Distr. Comp. Software</a:t>
          </a:r>
        </a:p>
      </dgm:t>
    </dgm:pt>
    <dgm:pt modelId="{0AC51E0C-FDB1-6A48-8678-7CBD7D8B1148}" type="parTrans" cxnId="{EF258812-3D50-E345-A1BC-05FB049F099D}">
      <dgm:prSet/>
      <dgm:spPr/>
      <dgm:t>
        <a:bodyPr/>
        <a:lstStyle/>
        <a:p>
          <a:endParaRPr lang="en-US"/>
        </a:p>
      </dgm:t>
    </dgm:pt>
    <dgm:pt modelId="{9F0E56D6-509F-FE42-8A17-A63397BF0B5A}" type="sibTrans" cxnId="{EF258812-3D50-E345-A1BC-05FB049F099D}">
      <dgm:prSet/>
      <dgm:spPr/>
      <dgm:t>
        <a:bodyPr/>
        <a:lstStyle/>
        <a:p>
          <a:endParaRPr lang="en-US"/>
        </a:p>
      </dgm:t>
    </dgm:pt>
    <dgm:pt modelId="{22313319-9E57-DC43-9539-06E1A8B3E509}">
      <dgm:prSet phldrT="[Text]"/>
      <dgm:spPr>
        <a:solidFill>
          <a:srgbClr val="8064A2"/>
        </a:solidFill>
      </dgm:spPr>
      <dgm:t>
        <a:bodyPr/>
        <a:lstStyle/>
        <a:p>
          <a:r>
            <a:rPr lang="en-US" dirty="0" smtClean="0"/>
            <a:t>Data Handling</a:t>
          </a:r>
          <a:endParaRPr lang="en-US" dirty="0"/>
        </a:p>
      </dgm:t>
    </dgm:pt>
    <dgm:pt modelId="{1C47087B-8A1A-C249-BFC2-7E131C82293C}" type="parTrans" cxnId="{56D43607-F7E0-E34A-96CE-A6D77DDA85EB}">
      <dgm:prSet/>
      <dgm:spPr/>
      <dgm:t>
        <a:bodyPr/>
        <a:lstStyle/>
        <a:p>
          <a:endParaRPr lang="en-US"/>
        </a:p>
      </dgm:t>
    </dgm:pt>
    <dgm:pt modelId="{6C0E9E70-2778-A949-B921-47406C33DAC6}" type="sibTrans" cxnId="{56D43607-F7E0-E34A-96CE-A6D77DDA85EB}">
      <dgm:prSet/>
      <dgm:spPr/>
      <dgm:t>
        <a:bodyPr/>
        <a:lstStyle/>
        <a:p>
          <a:endParaRPr lang="en-US"/>
        </a:p>
      </dgm:t>
    </dgm:pt>
    <dgm:pt modelId="{E5E7F418-B1A5-C147-B4A3-D0A6CCB04A89}">
      <dgm:prSet phldrT="[Text]"/>
      <dgm:spPr>
        <a:solidFill>
          <a:srgbClr val="8064A2"/>
        </a:solidFill>
      </dgm:spPr>
      <dgm:t>
        <a:bodyPr/>
        <a:lstStyle/>
        <a:p>
          <a:r>
            <a:rPr lang="en-US" dirty="0" smtClean="0"/>
            <a:t>Services &amp; Operations</a:t>
          </a:r>
          <a:endParaRPr lang="en-US" dirty="0"/>
        </a:p>
      </dgm:t>
    </dgm:pt>
    <dgm:pt modelId="{EF8FC03C-8A8A-0A4B-B5A4-B4E5CADBAFE0}" type="parTrans" cxnId="{F0FA2C35-D223-A14F-BF31-AC1687A60856}">
      <dgm:prSet/>
      <dgm:spPr/>
      <dgm:t>
        <a:bodyPr/>
        <a:lstStyle/>
        <a:p>
          <a:endParaRPr lang="en-US"/>
        </a:p>
      </dgm:t>
    </dgm:pt>
    <dgm:pt modelId="{8FEB91A6-2E5B-C04B-AEDE-679A8B90ECCF}" type="sibTrans" cxnId="{F0FA2C35-D223-A14F-BF31-AC1687A60856}">
      <dgm:prSet/>
      <dgm:spPr/>
      <dgm:t>
        <a:bodyPr/>
        <a:lstStyle/>
        <a:p>
          <a:endParaRPr lang="en-US"/>
        </a:p>
      </dgm:t>
    </dgm:pt>
    <dgm:pt modelId="{C0D0D729-0143-4949-A9F3-22F5F099CB90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Core</a:t>
          </a:r>
          <a:endParaRPr lang="en-US" dirty="0"/>
        </a:p>
      </dgm:t>
    </dgm:pt>
    <dgm:pt modelId="{B9474915-D192-8843-8C63-17FF9577F419}" type="parTrans" cxnId="{87491930-2B8E-1945-8C44-201B49E09CA6}">
      <dgm:prSet/>
      <dgm:spPr>
        <a:solidFill>
          <a:schemeClr val="accent2"/>
        </a:solidFill>
      </dgm:spPr>
      <dgm:t>
        <a:bodyPr/>
        <a:lstStyle/>
        <a:p>
          <a:endParaRPr lang="en-US"/>
        </a:p>
      </dgm:t>
    </dgm:pt>
    <dgm:pt modelId="{2486D1A3-2299-CB4A-839D-72B17973EA8A}" type="sibTrans" cxnId="{87491930-2B8E-1945-8C44-201B49E09CA6}">
      <dgm:prSet/>
      <dgm:spPr/>
      <dgm:t>
        <a:bodyPr/>
        <a:lstStyle/>
        <a:p>
          <a:endParaRPr lang="en-US"/>
        </a:p>
      </dgm:t>
    </dgm:pt>
    <dgm:pt modelId="{453C083A-D19B-7C4C-81BD-D13FA0A0864C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Data Processing</a:t>
          </a:r>
          <a:endParaRPr lang="en-US" dirty="0"/>
        </a:p>
      </dgm:t>
    </dgm:pt>
    <dgm:pt modelId="{64CC1688-33BE-474E-9EE1-1F370D282344}" type="parTrans" cxnId="{A672AC6F-8DAA-B341-8BC3-39C1BF9303FF}">
      <dgm:prSet/>
      <dgm:spPr>
        <a:solidFill>
          <a:schemeClr val="accent2"/>
        </a:solidFill>
      </dgm:spPr>
      <dgm:t>
        <a:bodyPr/>
        <a:lstStyle/>
        <a:p>
          <a:endParaRPr lang="en-US"/>
        </a:p>
      </dgm:t>
    </dgm:pt>
    <dgm:pt modelId="{7AF5931A-3B9F-F54F-BDD1-E81732984927}" type="sibTrans" cxnId="{A672AC6F-8DAA-B341-8BC3-39C1BF9303FF}">
      <dgm:prSet/>
      <dgm:spPr/>
      <dgm:t>
        <a:bodyPr/>
        <a:lstStyle/>
        <a:p>
          <a:endParaRPr lang="en-US"/>
        </a:p>
      </dgm:t>
    </dgm:pt>
    <dgm:pt modelId="{FCE8ACE4-A113-9243-A4BD-453AD76F8A69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Data Management</a:t>
          </a:r>
          <a:endParaRPr lang="en-US" dirty="0"/>
        </a:p>
      </dgm:t>
    </dgm:pt>
    <dgm:pt modelId="{67F2442D-CBA5-364D-8AD0-EDE4266D3192}" type="parTrans" cxnId="{D066F971-DD57-B146-BB11-C27E186189FE}">
      <dgm:prSet/>
      <dgm:spPr>
        <a:solidFill>
          <a:schemeClr val="accent2"/>
        </a:solidFill>
      </dgm:spPr>
      <dgm:t>
        <a:bodyPr/>
        <a:lstStyle/>
        <a:p>
          <a:endParaRPr lang="en-US"/>
        </a:p>
      </dgm:t>
    </dgm:pt>
    <dgm:pt modelId="{F51D953B-EB07-CF49-9DE1-E88491F75EFD}" type="sibTrans" cxnId="{D066F971-DD57-B146-BB11-C27E186189FE}">
      <dgm:prSet/>
      <dgm:spPr/>
      <dgm:t>
        <a:bodyPr/>
        <a:lstStyle/>
        <a:p>
          <a:endParaRPr lang="en-US"/>
        </a:p>
      </dgm:t>
    </dgm:pt>
    <dgm:pt modelId="{FD7BDEA2-A6D5-5040-8174-CB343A9411E3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Workload Management</a:t>
          </a:r>
          <a:endParaRPr lang="en-US" dirty="0"/>
        </a:p>
      </dgm:t>
    </dgm:pt>
    <dgm:pt modelId="{1E64922B-20E7-EA40-ADBD-F322E61BE13E}" type="parTrans" cxnId="{F3131115-9CA9-014A-ACC0-71ABCD6021DD}">
      <dgm:prSet/>
      <dgm:spPr>
        <a:solidFill>
          <a:schemeClr val="accent2"/>
        </a:solidFill>
      </dgm:spPr>
      <dgm:t>
        <a:bodyPr/>
        <a:lstStyle/>
        <a:p>
          <a:endParaRPr lang="en-US"/>
        </a:p>
      </dgm:t>
    </dgm:pt>
    <dgm:pt modelId="{3692EEE3-A37F-EA48-AC5D-8C2FA72DE4DD}" type="sibTrans" cxnId="{F3131115-9CA9-014A-ACC0-71ABCD6021DD}">
      <dgm:prSet/>
      <dgm:spPr/>
      <dgm:t>
        <a:bodyPr/>
        <a:lstStyle/>
        <a:p>
          <a:endParaRPr lang="en-US"/>
        </a:p>
      </dgm:t>
    </dgm:pt>
    <dgm:pt modelId="{3238FF3E-F8C9-D642-83C1-58F509CDF21F}">
      <dgm:prSet phldrT="[Text]"/>
      <dgm:spPr>
        <a:solidFill>
          <a:srgbClr val="8064A2"/>
        </a:solidFill>
      </dgm:spPr>
      <dgm:t>
        <a:bodyPr/>
        <a:lstStyle/>
        <a:p>
          <a:r>
            <a:rPr lang="en-US" dirty="0" smtClean="0"/>
            <a:t>Real Data Production</a:t>
          </a:r>
          <a:endParaRPr lang="en-US" dirty="0"/>
        </a:p>
      </dgm:t>
    </dgm:pt>
    <dgm:pt modelId="{A64D081E-03B2-8A49-B8BF-6E73DC969DFB}" type="parTrans" cxnId="{290458F6-2B86-EB40-BBF1-BD06D366030D}">
      <dgm:prSet/>
      <dgm:spPr/>
      <dgm:t>
        <a:bodyPr/>
        <a:lstStyle/>
        <a:p>
          <a:endParaRPr lang="en-US"/>
        </a:p>
      </dgm:t>
    </dgm:pt>
    <dgm:pt modelId="{649761F5-4C24-B948-8A7A-4761C2B782A1}" type="sibTrans" cxnId="{290458F6-2B86-EB40-BBF1-BD06D366030D}">
      <dgm:prSet/>
      <dgm:spPr/>
      <dgm:t>
        <a:bodyPr/>
        <a:lstStyle/>
        <a:p>
          <a:endParaRPr lang="en-US"/>
        </a:p>
      </dgm:t>
    </dgm:pt>
    <dgm:pt modelId="{C5376261-37E1-C34E-BFF2-B54D629F0D13}">
      <dgm:prSet phldrT="[Text]"/>
      <dgm:spPr>
        <a:solidFill>
          <a:srgbClr val="8064A2"/>
        </a:solidFill>
      </dgm:spPr>
      <dgm:t>
        <a:bodyPr/>
        <a:lstStyle/>
        <a:p>
          <a:r>
            <a:rPr lang="en-US" dirty="0" smtClean="0"/>
            <a:t>Monte Carlo Production</a:t>
          </a:r>
          <a:endParaRPr lang="en-US" dirty="0"/>
        </a:p>
      </dgm:t>
    </dgm:pt>
    <dgm:pt modelId="{2CE448E1-0C19-2445-AD1F-E43FF3A5AFFE}" type="parTrans" cxnId="{52D56267-2514-3A4F-AB3B-C6FDAC415F02}">
      <dgm:prSet/>
      <dgm:spPr/>
      <dgm:t>
        <a:bodyPr/>
        <a:lstStyle/>
        <a:p>
          <a:endParaRPr lang="en-US"/>
        </a:p>
      </dgm:t>
    </dgm:pt>
    <dgm:pt modelId="{712ABC51-8991-AF49-A0A8-C08309861BCD}" type="sibTrans" cxnId="{52D56267-2514-3A4F-AB3B-C6FDAC415F02}">
      <dgm:prSet/>
      <dgm:spPr/>
      <dgm:t>
        <a:bodyPr/>
        <a:lstStyle/>
        <a:p>
          <a:endParaRPr lang="en-US"/>
        </a:p>
      </dgm:t>
    </dgm:pt>
    <dgm:pt modelId="{BDE39F44-1C38-BB45-A217-33E578556C07}">
      <dgm:prSet phldrT="[Text]"/>
      <dgm:spPr>
        <a:solidFill>
          <a:srgbClr val="8064A2"/>
        </a:solidFill>
      </dgm:spPr>
      <dgm:t>
        <a:bodyPr/>
        <a:lstStyle/>
        <a:p>
          <a:r>
            <a:rPr lang="en-US" dirty="0" smtClean="0"/>
            <a:t>LHCb</a:t>
          </a:r>
          <a:endParaRPr lang="en-US" dirty="0"/>
        </a:p>
      </dgm:t>
    </dgm:pt>
    <dgm:pt modelId="{82768073-92B9-734F-9828-8B45A4A6F217}" type="parTrans" cxnId="{62781948-C5BC-3F4B-A909-E28AA65BBD19}">
      <dgm:prSet/>
      <dgm:spPr/>
      <dgm:t>
        <a:bodyPr/>
        <a:lstStyle/>
        <a:p>
          <a:endParaRPr lang="en-US"/>
        </a:p>
      </dgm:t>
    </dgm:pt>
    <dgm:pt modelId="{4BE165F6-BDD1-094C-904E-A75A880A59AB}" type="sibTrans" cxnId="{62781948-C5BC-3F4B-A909-E28AA65BBD19}">
      <dgm:prSet/>
      <dgm:spPr/>
      <dgm:t>
        <a:bodyPr/>
        <a:lstStyle/>
        <a:p>
          <a:endParaRPr lang="en-US"/>
        </a:p>
      </dgm:t>
    </dgm:pt>
    <dgm:pt modelId="{FCB5E506-5605-B742-A0DB-59625A149B11}">
      <dgm:prSet phldrT="[Text]"/>
      <dgm:spPr>
        <a:solidFill>
          <a:srgbClr val="8064A2"/>
        </a:solidFill>
      </dgm:spPr>
      <dgm:t>
        <a:bodyPr/>
        <a:lstStyle/>
        <a:p>
          <a:r>
            <a:rPr lang="en-US" dirty="0" smtClean="0"/>
            <a:t>WLCG</a:t>
          </a:r>
          <a:endParaRPr lang="en-US" dirty="0"/>
        </a:p>
      </dgm:t>
    </dgm:pt>
    <dgm:pt modelId="{9C565A15-FA7E-3841-8A6A-97D1FC2EB48A}" type="parTrans" cxnId="{B5A3105D-710D-0A45-81BD-C1FED083E73A}">
      <dgm:prSet/>
      <dgm:spPr/>
      <dgm:t>
        <a:bodyPr/>
        <a:lstStyle/>
        <a:p>
          <a:endParaRPr lang="en-US"/>
        </a:p>
      </dgm:t>
    </dgm:pt>
    <dgm:pt modelId="{0EEC239B-6802-C048-8B78-096B36EDA972}" type="sibTrans" cxnId="{B5A3105D-710D-0A45-81BD-C1FED083E73A}">
      <dgm:prSet/>
      <dgm:spPr/>
      <dgm:t>
        <a:bodyPr/>
        <a:lstStyle/>
        <a:p>
          <a:endParaRPr lang="en-US"/>
        </a:p>
      </dgm:t>
    </dgm:pt>
    <dgm:pt modelId="{C6DFB78D-A9CB-F94E-939D-8299F3B1BFD5}" type="asst">
      <dgm:prSet phldrT="[Text]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en-US" dirty="0" smtClean="0"/>
            <a:t>Resources</a:t>
          </a:r>
          <a:endParaRPr lang="en-US" dirty="0"/>
        </a:p>
      </dgm:t>
    </dgm:pt>
    <dgm:pt modelId="{AAC4FA87-1C28-D24C-8D3A-F1D4FC0AC4B6}" type="parTrans" cxnId="{6ABA24B5-4392-AD46-971C-608C60705343}">
      <dgm:prSet/>
      <dgm:spPr/>
      <dgm:t>
        <a:bodyPr/>
        <a:lstStyle/>
        <a:p>
          <a:endParaRPr lang="en-US"/>
        </a:p>
      </dgm:t>
    </dgm:pt>
    <dgm:pt modelId="{2B90CAC5-DB1C-FC45-8E74-D7906F74FB54}" type="sibTrans" cxnId="{6ABA24B5-4392-AD46-971C-608C60705343}">
      <dgm:prSet/>
      <dgm:spPr/>
      <dgm:t>
        <a:bodyPr/>
        <a:lstStyle/>
        <a:p>
          <a:endParaRPr lang="en-US"/>
        </a:p>
      </dgm:t>
    </dgm:pt>
    <dgm:pt modelId="{2ECC0CA7-FE31-4A4E-9925-59BF33B839E7}" type="asst">
      <dgm:prSet phldrT="[Text]"/>
      <dgm:spPr>
        <a:solidFill>
          <a:srgbClr val="558ED5"/>
        </a:solidFill>
      </dgm:spPr>
      <dgm:t>
        <a:bodyPr/>
        <a:lstStyle/>
        <a:p>
          <a:r>
            <a:rPr lang="en-US" dirty="0" smtClean="0"/>
            <a:t>External Relations</a:t>
          </a:r>
          <a:endParaRPr lang="en-US" dirty="0"/>
        </a:p>
      </dgm:t>
    </dgm:pt>
    <dgm:pt modelId="{B28B1266-6639-2D43-96C3-4B9933144270}" type="parTrans" cxnId="{564AA36B-9640-2140-8BF3-1B135EBE1BF9}">
      <dgm:prSet/>
      <dgm:spPr/>
      <dgm:t>
        <a:bodyPr/>
        <a:lstStyle/>
        <a:p>
          <a:endParaRPr lang="en-US"/>
        </a:p>
      </dgm:t>
    </dgm:pt>
    <dgm:pt modelId="{45AB90CA-0207-BB45-8DE1-6124D9390380}" type="sibTrans" cxnId="{564AA36B-9640-2140-8BF3-1B135EBE1BF9}">
      <dgm:prSet/>
      <dgm:spPr/>
      <dgm:t>
        <a:bodyPr/>
        <a:lstStyle/>
        <a:p>
          <a:endParaRPr lang="en-US"/>
        </a:p>
      </dgm:t>
    </dgm:pt>
    <dgm:pt modelId="{D3FEBE82-AFE2-E74F-931B-37A46E9D0DFE}">
      <dgm:prSet phldrT="[Text]"/>
      <dgm:spPr>
        <a:solidFill>
          <a:srgbClr val="A6A6A6"/>
        </a:solidFill>
        <a:ln>
          <a:noFill/>
        </a:ln>
      </dgm:spPr>
      <dgm:t>
        <a:bodyPr/>
        <a:lstStyle/>
        <a:p>
          <a:r>
            <a:rPr lang="en-US" dirty="0" smtClean="0"/>
            <a:t>Computing &amp; Software PL</a:t>
          </a:r>
          <a:endParaRPr lang="en-US" dirty="0"/>
        </a:p>
      </dgm:t>
    </dgm:pt>
    <dgm:pt modelId="{DA6ED885-E1DF-8448-9104-1168E703D74D}" type="parTrans" cxnId="{A19E0392-3674-3B4A-83E8-DA34037FE679}">
      <dgm:prSet/>
      <dgm:spPr/>
      <dgm:t>
        <a:bodyPr/>
        <a:lstStyle/>
        <a:p>
          <a:endParaRPr lang="en-US"/>
        </a:p>
      </dgm:t>
    </dgm:pt>
    <dgm:pt modelId="{0303296E-2A59-414B-8C0F-F549302CB654}" type="sibTrans" cxnId="{A19E0392-3674-3B4A-83E8-DA34037FE679}">
      <dgm:prSet/>
      <dgm:spPr/>
      <dgm:t>
        <a:bodyPr/>
        <a:lstStyle/>
        <a:p>
          <a:endParaRPr lang="en-US"/>
        </a:p>
      </dgm:t>
    </dgm:pt>
    <dgm:pt modelId="{3CCFDA41-350B-854B-B651-7979B8408BD7}">
      <dgm:prSet phldrT="[Text]"/>
      <dgm:spPr>
        <a:solidFill>
          <a:schemeClr val="bg1">
            <a:lumMod val="65000"/>
          </a:schemeClr>
        </a:solidFill>
        <a:ln>
          <a:noFill/>
        </a:ln>
      </dgm:spPr>
      <dgm:t>
        <a:bodyPr/>
        <a:lstStyle/>
        <a:p>
          <a:r>
            <a:rPr lang="en-US" dirty="0" smtClean="0"/>
            <a:t>Deputy PL</a:t>
          </a:r>
          <a:endParaRPr lang="en-US" dirty="0"/>
        </a:p>
      </dgm:t>
    </dgm:pt>
    <dgm:pt modelId="{88158FBB-D629-7646-B5B9-17E72775F2EA}" type="parTrans" cxnId="{6B62E29E-2BB9-9840-846C-749A763E839B}">
      <dgm:prSet/>
      <dgm:spPr/>
      <dgm:t>
        <a:bodyPr/>
        <a:lstStyle/>
        <a:p>
          <a:endParaRPr lang="en-US"/>
        </a:p>
      </dgm:t>
    </dgm:pt>
    <dgm:pt modelId="{0AA10ACE-EC2A-6D48-98E1-98627DFB3801}" type="sibTrans" cxnId="{6B62E29E-2BB9-9840-846C-749A763E839B}">
      <dgm:prSet/>
      <dgm:spPr/>
      <dgm:t>
        <a:bodyPr/>
        <a:lstStyle/>
        <a:p>
          <a:endParaRPr lang="en-US"/>
        </a:p>
      </dgm:t>
    </dgm:pt>
    <dgm:pt modelId="{2E5E38DF-7969-E64B-9C0A-57E9FD518426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Simulation</a:t>
          </a:r>
          <a:endParaRPr lang="en-US" dirty="0"/>
        </a:p>
      </dgm:t>
    </dgm:pt>
    <dgm:pt modelId="{F0E1E6D3-519B-7D4E-B27C-8D1AA3E31BAA}" type="parTrans" cxnId="{00136FE7-C93E-4940-B332-352DB92FBF48}">
      <dgm:prSet/>
      <dgm:spPr>
        <a:solidFill>
          <a:schemeClr val="accent2"/>
        </a:solidFill>
      </dgm:spPr>
      <dgm:t>
        <a:bodyPr/>
        <a:lstStyle/>
        <a:p>
          <a:endParaRPr lang="en-US"/>
        </a:p>
      </dgm:t>
    </dgm:pt>
    <dgm:pt modelId="{AEFF0CC4-6401-CF40-8A9D-094135295723}" type="sibTrans" cxnId="{00136FE7-C93E-4940-B332-352DB92FBF48}">
      <dgm:prSet/>
      <dgm:spPr/>
      <dgm:t>
        <a:bodyPr/>
        <a:lstStyle/>
        <a:p>
          <a:endParaRPr lang="en-US"/>
        </a:p>
      </dgm:t>
    </dgm:pt>
    <dgm:pt modelId="{194D4B5B-1FF7-E04C-B99B-18AFD470CA45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User Analysis</a:t>
          </a:r>
          <a:endParaRPr lang="en-US" dirty="0"/>
        </a:p>
      </dgm:t>
    </dgm:pt>
    <dgm:pt modelId="{BC13B105-0DA6-844E-85C3-830593B6ED46}" type="parTrans" cxnId="{405A4196-8900-5447-8C29-EF528AC10FEB}">
      <dgm:prSet/>
      <dgm:spPr>
        <a:solidFill>
          <a:schemeClr val="accent2"/>
        </a:solidFill>
      </dgm:spPr>
      <dgm:t>
        <a:bodyPr/>
        <a:lstStyle/>
        <a:p>
          <a:endParaRPr lang="en-US"/>
        </a:p>
      </dgm:t>
    </dgm:pt>
    <dgm:pt modelId="{D4EFCD26-92F5-B84B-9349-9DA3512A8021}" type="sibTrans" cxnId="{405A4196-8900-5447-8C29-EF528AC10FEB}">
      <dgm:prSet/>
      <dgm:spPr/>
      <dgm:t>
        <a:bodyPr/>
        <a:lstStyle/>
        <a:p>
          <a:endParaRPr lang="en-US"/>
        </a:p>
      </dgm:t>
    </dgm:pt>
    <dgm:pt modelId="{13390F93-0757-9C40-83EB-ADF9C60E2820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Run 3 Upgrade</a:t>
          </a:r>
          <a:endParaRPr lang="en-US" dirty="0"/>
        </a:p>
      </dgm:t>
    </dgm:pt>
    <dgm:pt modelId="{C6DAB816-0F08-614F-9AE6-97D6FCEEFACA}" type="parTrans" cxnId="{B68D6B39-9A9E-3446-B735-F54400F82E99}">
      <dgm:prSet/>
      <dgm:spPr/>
      <dgm:t>
        <a:bodyPr/>
        <a:lstStyle/>
        <a:p>
          <a:endParaRPr lang="en-US"/>
        </a:p>
      </dgm:t>
    </dgm:pt>
    <dgm:pt modelId="{54D0AF5A-8DE1-3442-8B99-1D0E2733E5B1}" type="sibTrans" cxnId="{B68D6B39-9A9E-3446-B735-F54400F82E99}">
      <dgm:prSet/>
      <dgm:spPr/>
      <dgm:t>
        <a:bodyPr/>
        <a:lstStyle/>
        <a:p>
          <a:endParaRPr lang="en-US"/>
        </a:p>
      </dgm:t>
    </dgm:pt>
    <dgm:pt modelId="{2BEEC177-BA02-E149-B494-387E04162E36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Framework</a:t>
          </a:r>
          <a:endParaRPr lang="en-US" dirty="0"/>
        </a:p>
      </dgm:t>
    </dgm:pt>
    <dgm:pt modelId="{1C7C40B3-5042-0541-A450-71F3FC260023}" type="parTrans" cxnId="{778F8085-683D-2E40-AA02-DD4FBB501944}">
      <dgm:prSet/>
      <dgm:spPr>
        <a:solidFill>
          <a:schemeClr val="accent2"/>
        </a:solidFill>
      </dgm:spPr>
      <dgm:t>
        <a:bodyPr/>
        <a:lstStyle/>
        <a:p>
          <a:endParaRPr lang="en-US"/>
        </a:p>
      </dgm:t>
    </dgm:pt>
    <dgm:pt modelId="{52820B8B-9EE1-4548-8F0B-F96842A2056B}" type="sibTrans" cxnId="{778F8085-683D-2E40-AA02-DD4FBB501944}">
      <dgm:prSet/>
      <dgm:spPr/>
      <dgm:t>
        <a:bodyPr/>
        <a:lstStyle/>
        <a:p>
          <a:endParaRPr lang="en-US"/>
        </a:p>
      </dgm:t>
    </dgm:pt>
    <dgm:pt modelId="{C16D4529-87C1-7543-A584-3945009F6CDD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Computing Model</a:t>
          </a:r>
          <a:endParaRPr lang="en-US" dirty="0"/>
        </a:p>
      </dgm:t>
    </dgm:pt>
    <dgm:pt modelId="{0A23C5CF-6C72-4846-8E3A-D458C27C4A9E}" type="parTrans" cxnId="{FEA89679-418B-1C45-8789-699A2BC86601}">
      <dgm:prSet/>
      <dgm:spPr>
        <a:solidFill>
          <a:schemeClr val="accent2"/>
        </a:solidFill>
      </dgm:spPr>
      <dgm:t>
        <a:bodyPr/>
        <a:lstStyle/>
        <a:p>
          <a:endParaRPr lang="en-US"/>
        </a:p>
      </dgm:t>
    </dgm:pt>
    <dgm:pt modelId="{C49B8390-C380-EB44-AF96-A5E2D393882D}" type="sibTrans" cxnId="{FEA89679-418B-1C45-8789-699A2BC86601}">
      <dgm:prSet/>
      <dgm:spPr/>
      <dgm:t>
        <a:bodyPr/>
        <a:lstStyle/>
        <a:p>
          <a:endParaRPr lang="en-US"/>
        </a:p>
      </dgm:t>
    </dgm:pt>
    <dgm:pt modelId="{8235B786-ED39-154E-A5AD-FB81451A58A0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Collaborative Working</a:t>
          </a:r>
          <a:endParaRPr lang="en-US" dirty="0"/>
        </a:p>
      </dgm:t>
    </dgm:pt>
    <dgm:pt modelId="{19DA2CE7-63B7-4447-8C30-7DBCA6BA117B}" type="parTrans" cxnId="{5D43F189-F5F0-634C-A381-963BB5470333}">
      <dgm:prSet/>
      <dgm:spPr>
        <a:solidFill>
          <a:schemeClr val="accent2"/>
        </a:solidFill>
      </dgm:spPr>
      <dgm:t>
        <a:bodyPr/>
        <a:lstStyle/>
        <a:p>
          <a:endParaRPr lang="en-US"/>
        </a:p>
      </dgm:t>
    </dgm:pt>
    <dgm:pt modelId="{165E632B-5877-164D-9979-B0E54F820F56}" type="sibTrans" cxnId="{5D43F189-F5F0-634C-A381-963BB5470333}">
      <dgm:prSet/>
      <dgm:spPr/>
      <dgm:t>
        <a:bodyPr/>
        <a:lstStyle/>
        <a:p>
          <a:endParaRPr lang="en-US"/>
        </a:p>
      </dgm:t>
    </dgm:pt>
    <dgm:pt modelId="{A0C3D209-B91E-784C-8E9B-F968981C0D62}">
      <dgm:prSet phldrT="[Text]"/>
      <dgm:spPr>
        <a:solidFill>
          <a:srgbClr val="8064A2"/>
        </a:solidFill>
      </dgm:spPr>
      <dgm:t>
        <a:bodyPr/>
        <a:lstStyle/>
        <a:p>
          <a:r>
            <a:rPr lang="en-US" dirty="0" smtClean="0"/>
            <a:t>CERN</a:t>
          </a:r>
          <a:endParaRPr lang="en-US" dirty="0"/>
        </a:p>
      </dgm:t>
    </dgm:pt>
    <dgm:pt modelId="{7579B8CE-5F78-A54D-AD85-6887DD0AD1F6}" type="parTrans" cxnId="{CC24CD44-E5A6-CD48-B4C8-4BE0DC475F8F}">
      <dgm:prSet/>
      <dgm:spPr/>
      <dgm:t>
        <a:bodyPr/>
        <a:lstStyle/>
        <a:p>
          <a:endParaRPr lang="en-US"/>
        </a:p>
      </dgm:t>
    </dgm:pt>
    <dgm:pt modelId="{1F3C17B1-A4F9-734A-81AA-F5E8A7D8CB3D}" type="sibTrans" cxnId="{CC24CD44-E5A6-CD48-B4C8-4BE0DC475F8F}">
      <dgm:prSet/>
      <dgm:spPr/>
      <dgm:t>
        <a:bodyPr/>
        <a:lstStyle/>
        <a:p>
          <a:endParaRPr lang="en-US"/>
        </a:p>
      </dgm:t>
    </dgm:pt>
    <dgm:pt modelId="{38D349E4-95CB-C94E-9A73-6204D4EE8E1A}">
      <dgm:prSet phldrT="[Text]"/>
      <dgm:spPr>
        <a:solidFill>
          <a:srgbClr val="8064A2"/>
        </a:solidFill>
      </dgm:spPr>
      <dgm:t>
        <a:bodyPr/>
        <a:lstStyle/>
        <a:p>
          <a:r>
            <a:rPr lang="en-US" dirty="0" smtClean="0"/>
            <a:t>Storage Management</a:t>
          </a:r>
          <a:endParaRPr lang="en-US" dirty="0"/>
        </a:p>
      </dgm:t>
    </dgm:pt>
    <dgm:pt modelId="{525B0C48-B3B3-2044-86C4-855CEF525A6C}" type="parTrans" cxnId="{17125522-E233-2B44-AA9F-90E4675A0017}">
      <dgm:prSet/>
      <dgm:spPr/>
      <dgm:t>
        <a:bodyPr/>
        <a:lstStyle/>
        <a:p>
          <a:endParaRPr lang="en-US"/>
        </a:p>
      </dgm:t>
    </dgm:pt>
    <dgm:pt modelId="{13F71068-EEC7-204D-8BF3-E92585940814}" type="sibTrans" cxnId="{17125522-E233-2B44-AA9F-90E4675A0017}">
      <dgm:prSet/>
      <dgm:spPr/>
      <dgm:t>
        <a:bodyPr/>
        <a:lstStyle/>
        <a:p>
          <a:endParaRPr lang="en-US"/>
        </a:p>
      </dgm:t>
    </dgm:pt>
    <dgm:pt modelId="{DEAA7E73-23C8-1343-9EFE-35EEA9B10910}">
      <dgm:prSet phldrT="[Text]"/>
      <dgm:spPr>
        <a:solidFill>
          <a:srgbClr val="8064A2"/>
        </a:solidFill>
      </dgm:spPr>
      <dgm:t>
        <a:bodyPr/>
        <a:lstStyle/>
        <a:p>
          <a:r>
            <a:rPr lang="en-US" dirty="0" smtClean="0"/>
            <a:t>Data Preservation</a:t>
          </a:r>
          <a:endParaRPr lang="en-US" dirty="0"/>
        </a:p>
      </dgm:t>
    </dgm:pt>
    <dgm:pt modelId="{6F19A4FB-BEAC-4B48-B5B8-418D5FF2B037}" type="parTrans" cxnId="{723FE796-5C6C-CB49-8709-405995B30C34}">
      <dgm:prSet/>
      <dgm:spPr/>
      <dgm:t>
        <a:bodyPr/>
        <a:lstStyle/>
        <a:p>
          <a:endParaRPr lang="en-US"/>
        </a:p>
      </dgm:t>
    </dgm:pt>
    <dgm:pt modelId="{8D3A527E-A9CD-9C43-9EB7-E2A28CF5E0FF}" type="sibTrans" cxnId="{723FE796-5C6C-CB49-8709-405995B30C34}">
      <dgm:prSet/>
      <dgm:spPr/>
      <dgm:t>
        <a:bodyPr/>
        <a:lstStyle/>
        <a:p>
          <a:endParaRPr lang="en-US"/>
        </a:p>
      </dgm:t>
    </dgm:pt>
    <dgm:pt modelId="{94F2A30F-3DD6-854A-ACAC-2B04C9EE7551}" type="pres">
      <dgm:prSet presAssocID="{00189503-AF4D-4949-9085-47BF0305711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281C1DE9-A5E0-6B40-84EF-417F2802216F}" type="pres">
      <dgm:prSet presAssocID="{D3FEBE82-AFE2-E74F-931B-37A46E9D0DFE}" presName="hierRoot1" presStyleCnt="0">
        <dgm:presLayoutVars>
          <dgm:hierBranch val="init"/>
        </dgm:presLayoutVars>
      </dgm:prSet>
      <dgm:spPr/>
    </dgm:pt>
    <dgm:pt modelId="{41767564-75F0-464D-870C-087FD53448B7}" type="pres">
      <dgm:prSet presAssocID="{D3FEBE82-AFE2-E74F-931B-37A46E9D0DFE}" presName="rootComposite1" presStyleCnt="0"/>
      <dgm:spPr/>
    </dgm:pt>
    <dgm:pt modelId="{19E012F3-2174-BF4C-8BF2-1294CC46C533}" type="pres">
      <dgm:prSet presAssocID="{D3FEBE82-AFE2-E74F-931B-37A46E9D0DFE}" presName="rootText1" presStyleLbl="node0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A19037F-17EA-0846-B572-2CF55CF25034}" type="pres">
      <dgm:prSet presAssocID="{D3FEBE82-AFE2-E74F-931B-37A46E9D0DFE}" presName="rootConnector1" presStyleLbl="node1" presStyleIdx="0" presStyleCnt="0"/>
      <dgm:spPr/>
      <dgm:t>
        <a:bodyPr/>
        <a:lstStyle/>
        <a:p>
          <a:endParaRPr lang="en-US"/>
        </a:p>
      </dgm:t>
    </dgm:pt>
    <dgm:pt modelId="{1B2C50EF-2D60-6441-BFD0-41A73888C312}" type="pres">
      <dgm:prSet presAssocID="{D3FEBE82-AFE2-E74F-931B-37A46E9D0DFE}" presName="hierChild2" presStyleCnt="0"/>
      <dgm:spPr/>
    </dgm:pt>
    <dgm:pt modelId="{E23B48E1-AA75-4D4A-9273-218DDB3DAE0F}" type="pres">
      <dgm:prSet presAssocID="{14AA7B62-3149-4147-8451-BEA474370B59}" presName="Name37" presStyleLbl="parChTrans1D2" presStyleIdx="0" presStyleCnt="7"/>
      <dgm:spPr/>
      <dgm:t>
        <a:bodyPr/>
        <a:lstStyle/>
        <a:p>
          <a:endParaRPr lang="en-US"/>
        </a:p>
      </dgm:t>
    </dgm:pt>
    <dgm:pt modelId="{F66813AA-8033-8C43-AA25-F8607BFEA301}" type="pres">
      <dgm:prSet presAssocID="{D1E1AD9F-1437-9043-B207-9997F9A20697}" presName="hierRoot2" presStyleCnt="0">
        <dgm:presLayoutVars>
          <dgm:hierBranch val="init"/>
        </dgm:presLayoutVars>
      </dgm:prSet>
      <dgm:spPr/>
    </dgm:pt>
    <dgm:pt modelId="{24360E62-EB43-9040-BB9F-794F4DEFBF2B}" type="pres">
      <dgm:prSet presAssocID="{D1E1AD9F-1437-9043-B207-9997F9A20697}" presName="rootComposite" presStyleCnt="0"/>
      <dgm:spPr/>
    </dgm:pt>
    <dgm:pt modelId="{259481E4-4C20-4C4A-BEBC-423F036BA54C}" type="pres">
      <dgm:prSet presAssocID="{D1E1AD9F-1437-9043-B207-9997F9A20697}" presName="rootText" presStyleLbl="node2" presStyleIdx="0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E76374D-DF9E-8547-8D73-BE18DCAA095F}" type="pres">
      <dgm:prSet presAssocID="{D1E1AD9F-1437-9043-B207-9997F9A20697}" presName="rootConnector" presStyleLbl="node2" presStyleIdx="0" presStyleCnt="5"/>
      <dgm:spPr/>
      <dgm:t>
        <a:bodyPr/>
        <a:lstStyle/>
        <a:p>
          <a:endParaRPr lang="en-US"/>
        </a:p>
      </dgm:t>
    </dgm:pt>
    <dgm:pt modelId="{E8D034B0-6BAD-E844-BEA7-3129FE314917}" type="pres">
      <dgm:prSet presAssocID="{D1E1AD9F-1437-9043-B207-9997F9A20697}" presName="hierChild4" presStyleCnt="0"/>
      <dgm:spPr/>
    </dgm:pt>
    <dgm:pt modelId="{C6FCFCBA-1DE0-3541-A4B5-BFBC02F011F4}" type="pres">
      <dgm:prSet presAssocID="{B9474915-D192-8843-8C63-17FF9577F419}" presName="Name37" presStyleLbl="parChTrans1D3" presStyleIdx="0" presStyleCnt="16"/>
      <dgm:spPr/>
      <dgm:t>
        <a:bodyPr/>
        <a:lstStyle/>
        <a:p>
          <a:endParaRPr lang="en-US"/>
        </a:p>
      </dgm:t>
    </dgm:pt>
    <dgm:pt modelId="{51E1DF5F-A697-2E44-B122-284823EBD173}" type="pres">
      <dgm:prSet presAssocID="{C0D0D729-0143-4949-A9F3-22F5F099CB90}" presName="hierRoot2" presStyleCnt="0">
        <dgm:presLayoutVars>
          <dgm:hierBranch val="init"/>
        </dgm:presLayoutVars>
      </dgm:prSet>
      <dgm:spPr/>
    </dgm:pt>
    <dgm:pt modelId="{B94C28D2-3FF5-194A-A593-6C560CF6130A}" type="pres">
      <dgm:prSet presAssocID="{C0D0D729-0143-4949-A9F3-22F5F099CB90}" presName="rootComposite" presStyleCnt="0"/>
      <dgm:spPr/>
    </dgm:pt>
    <dgm:pt modelId="{F6B87926-708D-8241-9831-67C5F1EC0BD9}" type="pres">
      <dgm:prSet presAssocID="{C0D0D729-0143-4949-A9F3-22F5F099CB90}" presName="rootText" presStyleLbl="node3" presStyleIdx="0" presStyleCnt="1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CB3033F-4379-FC43-B0DF-3CF74DEE30C3}" type="pres">
      <dgm:prSet presAssocID="{C0D0D729-0143-4949-A9F3-22F5F099CB90}" presName="rootConnector" presStyleLbl="node3" presStyleIdx="0" presStyleCnt="16"/>
      <dgm:spPr/>
      <dgm:t>
        <a:bodyPr/>
        <a:lstStyle/>
        <a:p>
          <a:endParaRPr lang="en-US"/>
        </a:p>
      </dgm:t>
    </dgm:pt>
    <dgm:pt modelId="{34F5C42A-6ACC-494A-8D19-2BC8729CDC2A}" type="pres">
      <dgm:prSet presAssocID="{C0D0D729-0143-4949-A9F3-22F5F099CB90}" presName="hierChild4" presStyleCnt="0"/>
      <dgm:spPr/>
    </dgm:pt>
    <dgm:pt modelId="{44CA719E-C8B1-0E42-941C-365D27A1A1BA}" type="pres">
      <dgm:prSet presAssocID="{C0D0D729-0143-4949-A9F3-22F5F099CB90}" presName="hierChild5" presStyleCnt="0"/>
      <dgm:spPr/>
    </dgm:pt>
    <dgm:pt modelId="{E70885A4-C209-DF43-9AE5-255CE5D70F1B}" type="pres">
      <dgm:prSet presAssocID="{64CC1688-33BE-474E-9EE1-1F370D282344}" presName="Name37" presStyleLbl="parChTrans1D3" presStyleIdx="1" presStyleCnt="16"/>
      <dgm:spPr/>
      <dgm:t>
        <a:bodyPr/>
        <a:lstStyle/>
        <a:p>
          <a:endParaRPr lang="en-US"/>
        </a:p>
      </dgm:t>
    </dgm:pt>
    <dgm:pt modelId="{9E8EFBF3-A4E9-4249-9EAC-7EBC0968CD70}" type="pres">
      <dgm:prSet presAssocID="{453C083A-D19B-7C4C-81BD-D13FA0A0864C}" presName="hierRoot2" presStyleCnt="0">
        <dgm:presLayoutVars>
          <dgm:hierBranch val="init"/>
        </dgm:presLayoutVars>
      </dgm:prSet>
      <dgm:spPr/>
    </dgm:pt>
    <dgm:pt modelId="{C4D3FA69-DBCC-DD45-96EA-24D37CD9B0F6}" type="pres">
      <dgm:prSet presAssocID="{453C083A-D19B-7C4C-81BD-D13FA0A0864C}" presName="rootComposite" presStyleCnt="0"/>
      <dgm:spPr/>
    </dgm:pt>
    <dgm:pt modelId="{BD2BD262-7E19-AB43-8207-B92B1021B161}" type="pres">
      <dgm:prSet presAssocID="{453C083A-D19B-7C4C-81BD-D13FA0A0864C}" presName="rootText" presStyleLbl="node3" presStyleIdx="1" presStyleCnt="1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5482993-0BB8-8F49-8EFE-2B4854679D7E}" type="pres">
      <dgm:prSet presAssocID="{453C083A-D19B-7C4C-81BD-D13FA0A0864C}" presName="rootConnector" presStyleLbl="node3" presStyleIdx="1" presStyleCnt="16"/>
      <dgm:spPr/>
      <dgm:t>
        <a:bodyPr/>
        <a:lstStyle/>
        <a:p>
          <a:endParaRPr lang="en-US"/>
        </a:p>
      </dgm:t>
    </dgm:pt>
    <dgm:pt modelId="{4376A335-3182-AE49-A4FE-E70240DB9AB2}" type="pres">
      <dgm:prSet presAssocID="{453C083A-D19B-7C4C-81BD-D13FA0A0864C}" presName="hierChild4" presStyleCnt="0"/>
      <dgm:spPr/>
    </dgm:pt>
    <dgm:pt modelId="{4502B352-AF3B-B840-A85E-1EEB3CB99BAD}" type="pres">
      <dgm:prSet presAssocID="{453C083A-D19B-7C4C-81BD-D13FA0A0864C}" presName="hierChild5" presStyleCnt="0"/>
      <dgm:spPr/>
    </dgm:pt>
    <dgm:pt modelId="{0E1E2B43-1D64-1B4B-87DB-53B6DFDD2C19}" type="pres">
      <dgm:prSet presAssocID="{F0E1E6D3-519B-7D4E-B27C-8D1AA3E31BAA}" presName="Name37" presStyleLbl="parChTrans1D3" presStyleIdx="2" presStyleCnt="16"/>
      <dgm:spPr/>
      <dgm:t>
        <a:bodyPr/>
        <a:lstStyle/>
        <a:p>
          <a:endParaRPr lang="en-US"/>
        </a:p>
      </dgm:t>
    </dgm:pt>
    <dgm:pt modelId="{D189ADC4-FE4E-2B4D-AFDD-892C6EAA2782}" type="pres">
      <dgm:prSet presAssocID="{2E5E38DF-7969-E64B-9C0A-57E9FD518426}" presName="hierRoot2" presStyleCnt="0">
        <dgm:presLayoutVars>
          <dgm:hierBranch val="init"/>
        </dgm:presLayoutVars>
      </dgm:prSet>
      <dgm:spPr/>
    </dgm:pt>
    <dgm:pt modelId="{D3CD7CBE-FAEC-7749-BE2D-E51AEE69B679}" type="pres">
      <dgm:prSet presAssocID="{2E5E38DF-7969-E64B-9C0A-57E9FD518426}" presName="rootComposite" presStyleCnt="0"/>
      <dgm:spPr/>
    </dgm:pt>
    <dgm:pt modelId="{43555CD0-2B86-DB4C-961B-5F6A913ABA42}" type="pres">
      <dgm:prSet presAssocID="{2E5E38DF-7969-E64B-9C0A-57E9FD518426}" presName="rootText" presStyleLbl="node3" presStyleIdx="2" presStyleCnt="1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8122E8F-308E-3D4C-92C5-EE3EB4932B8E}" type="pres">
      <dgm:prSet presAssocID="{2E5E38DF-7969-E64B-9C0A-57E9FD518426}" presName="rootConnector" presStyleLbl="node3" presStyleIdx="2" presStyleCnt="16"/>
      <dgm:spPr/>
      <dgm:t>
        <a:bodyPr/>
        <a:lstStyle/>
        <a:p>
          <a:endParaRPr lang="en-US"/>
        </a:p>
      </dgm:t>
    </dgm:pt>
    <dgm:pt modelId="{CE3F1083-17AF-9B4C-A596-651C94859E4D}" type="pres">
      <dgm:prSet presAssocID="{2E5E38DF-7969-E64B-9C0A-57E9FD518426}" presName="hierChild4" presStyleCnt="0"/>
      <dgm:spPr/>
    </dgm:pt>
    <dgm:pt modelId="{377E9A6C-4CE7-EC42-991C-6BFF1F451401}" type="pres">
      <dgm:prSet presAssocID="{2E5E38DF-7969-E64B-9C0A-57E9FD518426}" presName="hierChild5" presStyleCnt="0"/>
      <dgm:spPr/>
    </dgm:pt>
    <dgm:pt modelId="{30A49949-B3A2-3E44-A538-18BB45BE4AE6}" type="pres">
      <dgm:prSet presAssocID="{D1E1AD9F-1437-9043-B207-9997F9A20697}" presName="hierChild5" presStyleCnt="0"/>
      <dgm:spPr/>
    </dgm:pt>
    <dgm:pt modelId="{A26DBAE4-A912-6C4C-81E2-2103052445F9}" type="pres">
      <dgm:prSet presAssocID="{0AC51E0C-FDB1-6A48-8678-7CBD7D8B1148}" presName="Name37" presStyleLbl="parChTrans1D2" presStyleIdx="1" presStyleCnt="7"/>
      <dgm:spPr/>
      <dgm:t>
        <a:bodyPr/>
        <a:lstStyle/>
        <a:p>
          <a:endParaRPr lang="en-US"/>
        </a:p>
      </dgm:t>
    </dgm:pt>
    <dgm:pt modelId="{DDD6A0F9-A7C1-1945-8A8A-ED5FA0ABF76E}" type="pres">
      <dgm:prSet presAssocID="{3FBC8574-AA9D-CE4F-97A0-146DB006C0A0}" presName="hierRoot2" presStyleCnt="0">
        <dgm:presLayoutVars>
          <dgm:hierBranch val="init"/>
        </dgm:presLayoutVars>
      </dgm:prSet>
      <dgm:spPr/>
    </dgm:pt>
    <dgm:pt modelId="{E0F9FF6C-4D89-344E-A715-EF7E45EE3BED}" type="pres">
      <dgm:prSet presAssocID="{3FBC8574-AA9D-CE4F-97A0-146DB006C0A0}" presName="rootComposite" presStyleCnt="0"/>
      <dgm:spPr/>
    </dgm:pt>
    <dgm:pt modelId="{3DE14035-1A03-5046-8B75-6072D4FED320}" type="pres">
      <dgm:prSet presAssocID="{3FBC8574-AA9D-CE4F-97A0-146DB006C0A0}" presName="rootText" presStyleLbl="node2" presStyleIdx="1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64DCF76-F082-0445-8A06-F256C7A1CB5C}" type="pres">
      <dgm:prSet presAssocID="{3FBC8574-AA9D-CE4F-97A0-146DB006C0A0}" presName="rootConnector" presStyleLbl="node2" presStyleIdx="1" presStyleCnt="5"/>
      <dgm:spPr/>
      <dgm:t>
        <a:bodyPr/>
        <a:lstStyle/>
        <a:p>
          <a:endParaRPr lang="en-US"/>
        </a:p>
      </dgm:t>
    </dgm:pt>
    <dgm:pt modelId="{0E3D3A74-D7E7-734C-9198-432086641215}" type="pres">
      <dgm:prSet presAssocID="{3FBC8574-AA9D-CE4F-97A0-146DB006C0A0}" presName="hierChild4" presStyleCnt="0"/>
      <dgm:spPr/>
    </dgm:pt>
    <dgm:pt modelId="{35C7653C-C84F-254D-A176-9484C6A93358}" type="pres">
      <dgm:prSet presAssocID="{67F2442D-CBA5-364D-8AD0-EDE4266D3192}" presName="Name37" presStyleLbl="parChTrans1D3" presStyleIdx="3" presStyleCnt="16"/>
      <dgm:spPr/>
      <dgm:t>
        <a:bodyPr/>
        <a:lstStyle/>
        <a:p>
          <a:endParaRPr lang="en-US"/>
        </a:p>
      </dgm:t>
    </dgm:pt>
    <dgm:pt modelId="{575B3770-F2ED-B440-91D3-E66A8AC40241}" type="pres">
      <dgm:prSet presAssocID="{FCE8ACE4-A113-9243-A4BD-453AD76F8A69}" presName="hierRoot2" presStyleCnt="0">
        <dgm:presLayoutVars>
          <dgm:hierBranch val="init"/>
        </dgm:presLayoutVars>
      </dgm:prSet>
      <dgm:spPr/>
    </dgm:pt>
    <dgm:pt modelId="{6893AC7E-7F26-914E-987C-7988FB84AC06}" type="pres">
      <dgm:prSet presAssocID="{FCE8ACE4-A113-9243-A4BD-453AD76F8A69}" presName="rootComposite" presStyleCnt="0"/>
      <dgm:spPr/>
    </dgm:pt>
    <dgm:pt modelId="{3ECE2B96-9E48-5A4E-B559-6CF787B9BA0E}" type="pres">
      <dgm:prSet presAssocID="{FCE8ACE4-A113-9243-A4BD-453AD76F8A69}" presName="rootText" presStyleLbl="node3" presStyleIdx="3" presStyleCnt="1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0065A15-AD03-104C-A066-CAC95B67D971}" type="pres">
      <dgm:prSet presAssocID="{FCE8ACE4-A113-9243-A4BD-453AD76F8A69}" presName="rootConnector" presStyleLbl="node3" presStyleIdx="3" presStyleCnt="16"/>
      <dgm:spPr/>
      <dgm:t>
        <a:bodyPr/>
        <a:lstStyle/>
        <a:p>
          <a:endParaRPr lang="en-US"/>
        </a:p>
      </dgm:t>
    </dgm:pt>
    <dgm:pt modelId="{8CD81BA0-BEE2-1743-98FB-B00D462EA1CF}" type="pres">
      <dgm:prSet presAssocID="{FCE8ACE4-A113-9243-A4BD-453AD76F8A69}" presName="hierChild4" presStyleCnt="0"/>
      <dgm:spPr/>
    </dgm:pt>
    <dgm:pt modelId="{ACE5B82C-0C6F-824E-950C-9EE5B7662308}" type="pres">
      <dgm:prSet presAssocID="{FCE8ACE4-A113-9243-A4BD-453AD76F8A69}" presName="hierChild5" presStyleCnt="0"/>
      <dgm:spPr/>
    </dgm:pt>
    <dgm:pt modelId="{D2818996-CE14-9B4B-8645-420467389E6A}" type="pres">
      <dgm:prSet presAssocID="{1E64922B-20E7-EA40-ADBD-F322E61BE13E}" presName="Name37" presStyleLbl="parChTrans1D3" presStyleIdx="4" presStyleCnt="16"/>
      <dgm:spPr/>
      <dgm:t>
        <a:bodyPr/>
        <a:lstStyle/>
        <a:p>
          <a:endParaRPr lang="en-US"/>
        </a:p>
      </dgm:t>
    </dgm:pt>
    <dgm:pt modelId="{C626D6AD-48BD-ED49-809E-BBA76779A297}" type="pres">
      <dgm:prSet presAssocID="{FD7BDEA2-A6D5-5040-8174-CB343A9411E3}" presName="hierRoot2" presStyleCnt="0">
        <dgm:presLayoutVars>
          <dgm:hierBranch val="init"/>
        </dgm:presLayoutVars>
      </dgm:prSet>
      <dgm:spPr/>
    </dgm:pt>
    <dgm:pt modelId="{B2DAE304-E470-6441-B860-DFF4ED55129B}" type="pres">
      <dgm:prSet presAssocID="{FD7BDEA2-A6D5-5040-8174-CB343A9411E3}" presName="rootComposite" presStyleCnt="0"/>
      <dgm:spPr/>
    </dgm:pt>
    <dgm:pt modelId="{A4235B6A-580F-2846-9E5E-D656320364C4}" type="pres">
      <dgm:prSet presAssocID="{FD7BDEA2-A6D5-5040-8174-CB343A9411E3}" presName="rootText" presStyleLbl="node3" presStyleIdx="4" presStyleCnt="1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E544266-D80B-2541-AB0B-BD9C46004044}" type="pres">
      <dgm:prSet presAssocID="{FD7BDEA2-A6D5-5040-8174-CB343A9411E3}" presName="rootConnector" presStyleLbl="node3" presStyleIdx="4" presStyleCnt="16"/>
      <dgm:spPr/>
      <dgm:t>
        <a:bodyPr/>
        <a:lstStyle/>
        <a:p>
          <a:endParaRPr lang="en-US"/>
        </a:p>
      </dgm:t>
    </dgm:pt>
    <dgm:pt modelId="{BC21969C-A036-5742-9397-A1D229A973D2}" type="pres">
      <dgm:prSet presAssocID="{FD7BDEA2-A6D5-5040-8174-CB343A9411E3}" presName="hierChild4" presStyleCnt="0"/>
      <dgm:spPr/>
    </dgm:pt>
    <dgm:pt modelId="{89A0B8D7-D719-E042-99C3-DF502A28EE17}" type="pres">
      <dgm:prSet presAssocID="{FD7BDEA2-A6D5-5040-8174-CB343A9411E3}" presName="hierChild5" presStyleCnt="0"/>
      <dgm:spPr/>
    </dgm:pt>
    <dgm:pt modelId="{A0E407F6-E0A5-CB4A-B11E-6C1248DC007B}" type="pres">
      <dgm:prSet presAssocID="{BC13B105-0DA6-844E-85C3-830593B6ED46}" presName="Name37" presStyleLbl="parChTrans1D3" presStyleIdx="5" presStyleCnt="16"/>
      <dgm:spPr/>
      <dgm:t>
        <a:bodyPr/>
        <a:lstStyle/>
        <a:p>
          <a:endParaRPr lang="en-US"/>
        </a:p>
      </dgm:t>
    </dgm:pt>
    <dgm:pt modelId="{653BCE19-A402-264D-9DA8-E3C6E8E8EFA3}" type="pres">
      <dgm:prSet presAssocID="{194D4B5B-1FF7-E04C-B99B-18AFD470CA45}" presName="hierRoot2" presStyleCnt="0">
        <dgm:presLayoutVars>
          <dgm:hierBranch val="init"/>
        </dgm:presLayoutVars>
      </dgm:prSet>
      <dgm:spPr/>
    </dgm:pt>
    <dgm:pt modelId="{14247441-C439-2648-B2D8-74E7D8B370E0}" type="pres">
      <dgm:prSet presAssocID="{194D4B5B-1FF7-E04C-B99B-18AFD470CA45}" presName="rootComposite" presStyleCnt="0"/>
      <dgm:spPr/>
    </dgm:pt>
    <dgm:pt modelId="{6EFC88B3-3E6D-1242-88FF-887C6B2961B0}" type="pres">
      <dgm:prSet presAssocID="{194D4B5B-1FF7-E04C-B99B-18AFD470CA45}" presName="rootText" presStyleLbl="node3" presStyleIdx="5" presStyleCnt="1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4FE8BFD-63D7-2545-A28F-2CE67027351D}" type="pres">
      <dgm:prSet presAssocID="{194D4B5B-1FF7-E04C-B99B-18AFD470CA45}" presName="rootConnector" presStyleLbl="node3" presStyleIdx="5" presStyleCnt="16"/>
      <dgm:spPr/>
      <dgm:t>
        <a:bodyPr/>
        <a:lstStyle/>
        <a:p>
          <a:endParaRPr lang="en-US"/>
        </a:p>
      </dgm:t>
    </dgm:pt>
    <dgm:pt modelId="{8A8E5134-9B46-EE41-8539-4C67AE1E7219}" type="pres">
      <dgm:prSet presAssocID="{194D4B5B-1FF7-E04C-B99B-18AFD470CA45}" presName="hierChild4" presStyleCnt="0"/>
      <dgm:spPr/>
    </dgm:pt>
    <dgm:pt modelId="{E7A2D4C7-89AA-DB48-B223-0A1A2878128D}" type="pres">
      <dgm:prSet presAssocID="{194D4B5B-1FF7-E04C-B99B-18AFD470CA45}" presName="hierChild5" presStyleCnt="0"/>
      <dgm:spPr/>
    </dgm:pt>
    <dgm:pt modelId="{D327E965-AB9B-4F4D-A3ED-60EC7D891E52}" type="pres">
      <dgm:prSet presAssocID="{3FBC8574-AA9D-CE4F-97A0-146DB006C0A0}" presName="hierChild5" presStyleCnt="0"/>
      <dgm:spPr/>
    </dgm:pt>
    <dgm:pt modelId="{34887641-8CFB-AD4A-9AF5-C8E92E3E7C36}" type="pres">
      <dgm:prSet presAssocID="{C6DAB816-0F08-614F-9AE6-97D6FCEEFACA}" presName="Name37" presStyleLbl="parChTrans1D2" presStyleIdx="2" presStyleCnt="7"/>
      <dgm:spPr/>
      <dgm:t>
        <a:bodyPr/>
        <a:lstStyle/>
        <a:p>
          <a:endParaRPr lang="en-US"/>
        </a:p>
      </dgm:t>
    </dgm:pt>
    <dgm:pt modelId="{374D9394-41FA-0E4E-B7E6-64516366BE03}" type="pres">
      <dgm:prSet presAssocID="{13390F93-0757-9C40-83EB-ADF9C60E2820}" presName="hierRoot2" presStyleCnt="0">
        <dgm:presLayoutVars>
          <dgm:hierBranch val="init"/>
        </dgm:presLayoutVars>
      </dgm:prSet>
      <dgm:spPr/>
    </dgm:pt>
    <dgm:pt modelId="{1A5F7E78-E8EE-F443-BDEC-67D9F16ED5D6}" type="pres">
      <dgm:prSet presAssocID="{13390F93-0757-9C40-83EB-ADF9C60E2820}" presName="rootComposite" presStyleCnt="0"/>
      <dgm:spPr/>
    </dgm:pt>
    <dgm:pt modelId="{73FE56DD-6866-3E44-A76E-C418ED326B21}" type="pres">
      <dgm:prSet presAssocID="{13390F93-0757-9C40-83EB-ADF9C60E2820}" presName="rootText" presStyleLbl="node2" presStyleIdx="2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AB65C19-F362-8249-9575-BAA8FD32B4CF}" type="pres">
      <dgm:prSet presAssocID="{13390F93-0757-9C40-83EB-ADF9C60E2820}" presName="rootConnector" presStyleLbl="node2" presStyleIdx="2" presStyleCnt="5"/>
      <dgm:spPr/>
      <dgm:t>
        <a:bodyPr/>
        <a:lstStyle/>
        <a:p>
          <a:endParaRPr lang="en-US"/>
        </a:p>
      </dgm:t>
    </dgm:pt>
    <dgm:pt modelId="{9E983D9C-3630-324B-A1C3-1F7563547302}" type="pres">
      <dgm:prSet presAssocID="{13390F93-0757-9C40-83EB-ADF9C60E2820}" presName="hierChild4" presStyleCnt="0"/>
      <dgm:spPr/>
    </dgm:pt>
    <dgm:pt modelId="{8D4715B7-BE9C-A348-B9A5-E5A4BD0890A7}" type="pres">
      <dgm:prSet presAssocID="{1C7C40B3-5042-0541-A450-71F3FC260023}" presName="Name37" presStyleLbl="parChTrans1D3" presStyleIdx="6" presStyleCnt="16"/>
      <dgm:spPr/>
      <dgm:t>
        <a:bodyPr/>
        <a:lstStyle/>
        <a:p>
          <a:endParaRPr lang="en-US"/>
        </a:p>
      </dgm:t>
    </dgm:pt>
    <dgm:pt modelId="{1D0783BC-414D-7040-8BBE-E347B2A35A42}" type="pres">
      <dgm:prSet presAssocID="{2BEEC177-BA02-E149-B494-387E04162E36}" presName="hierRoot2" presStyleCnt="0">
        <dgm:presLayoutVars>
          <dgm:hierBranch val="init"/>
        </dgm:presLayoutVars>
      </dgm:prSet>
      <dgm:spPr/>
    </dgm:pt>
    <dgm:pt modelId="{C01FFE59-35C0-7C4D-8122-C637B7973E9C}" type="pres">
      <dgm:prSet presAssocID="{2BEEC177-BA02-E149-B494-387E04162E36}" presName="rootComposite" presStyleCnt="0"/>
      <dgm:spPr/>
    </dgm:pt>
    <dgm:pt modelId="{7E70B065-9E33-134F-953C-1B573789A20F}" type="pres">
      <dgm:prSet presAssocID="{2BEEC177-BA02-E149-B494-387E04162E36}" presName="rootText" presStyleLbl="node3" presStyleIdx="6" presStyleCnt="1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7CF297A-9987-5F44-83E9-E1DFD9ED96EB}" type="pres">
      <dgm:prSet presAssocID="{2BEEC177-BA02-E149-B494-387E04162E36}" presName="rootConnector" presStyleLbl="node3" presStyleIdx="6" presStyleCnt="16"/>
      <dgm:spPr/>
      <dgm:t>
        <a:bodyPr/>
        <a:lstStyle/>
        <a:p>
          <a:endParaRPr lang="en-US"/>
        </a:p>
      </dgm:t>
    </dgm:pt>
    <dgm:pt modelId="{10764B9B-04E2-7F40-B8FC-F554AB23C785}" type="pres">
      <dgm:prSet presAssocID="{2BEEC177-BA02-E149-B494-387E04162E36}" presName="hierChild4" presStyleCnt="0"/>
      <dgm:spPr/>
    </dgm:pt>
    <dgm:pt modelId="{9FD24733-57EC-1041-8148-D6817A15F1FF}" type="pres">
      <dgm:prSet presAssocID="{2BEEC177-BA02-E149-B494-387E04162E36}" presName="hierChild5" presStyleCnt="0"/>
      <dgm:spPr/>
    </dgm:pt>
    <dgm:pt modelId="{A2ED887A-A2BD-F546-A659-5B4185DFC962}" type="pres">
      <dgm:prSet presAssocID="{0A23C5CF-6C72-4846-8E3A-D458C27C4A9E}" presName="Name37" presStyleLbl="parChTrans1D3" presStyleIdx="7" presStyleCnt="16"/>
      <dgm:spPr/>
      <dgm:t>
        <a:bodyPr/>
        <a:lstStyle/>
        <a:p>
          <a:endParaRPr lang="en-US"/>
        </a:p>
      </dgm:t>
    </dgm:pt>
    <dgm:pt modelId="{8AF1235C-DDFD-B14C-B188-F283BD7C712B}" type="pres">
      <dgm:prSet presAssocID="{C16D4529-87C1-7543-A584-3945009F6CDD}" presName="hierRoot2" presStyleCnt="0">
        <dgm:presLayoutVars>
          <dgm:hierBranch val="init"/>
        </dgm:presLayoutVars>
      </dgm:prSet>
      <dgm:spPr/>
    </dgm:pt>
    <dgm:pt modelId="{540ACEC0-BD13-CC40-BF3E-D19658BA6229}" type="pres">
      <dgm:prSet presAssocID="{C16D4529-87C1-7543-A584-3945009F6CDD}" presName="rootComposite" presStyleCnt="0"/>
      <dgm:spPr/>
    </dgm:pt>
    <dgm:pt modelId="{F499E4E5-1ACC-D140-B42E-78867A5CD545}" type="pres">
      <dgm:prSet presAssocID="{C16D4529-87C1-7543-A584-3945009F6CDD}" presName="rootText" presStyleLbl="node3" presStyleIdx="7" presStyleCnt="1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D57F4A4-B794-114D-AFAE-2AEB0BFA7A81}" type="pres">
      <dgm:prSet presAssocID="{C16D4529-87C1-7543-A584-3945009F6CDD}" presName="rootConnector" presStyleLbl="node3" presStyleIdx="7" presStyleCnt="16"/>
      <dgm:spPr/>
      <dgm:t>
        <a:bodyPr/>
        <a:lstStyle/>
        <a:p>
          <a:endParaRPr lang="en-US"/>
        </a:p>
      </dgm:t>
    </dgm:pt>
    <dgm:pt modelId="{A427D765-CB93-AC46-A4B3-6FEF397AB5F9}" type="pres">
      <dgm:prSet presAssocID="{C16D4529-87C1-7543-A584-3945009F6CDD}" presName="hierChild4" presStyleCnt="0"/>
      <dgm:spPr/>
    </dgm:pt>
    <dgm:pt modelId="{C40313C5-6356-F24D-A6FD-E00984EA49AF}" type="pres">
      <dgm:prSet presAssocID="{C16D4529-87C1-7543-A584-3945009F6CDD}" presName="hierChild5" presStyleCnt="0"/>
      <dgm:spPr/>
    </dgm:pt>
    <dgm:pt modelId="{F959113E-769F-4D45-81DB-2B8B85BA36AB}" type="pres">
      <dgm:prSet presAssocID="{19DA2CE7-63B7-4447-8C30-7DBCA6BA117B}" presName="Name37" presStyleLbl="parChTrans1D3" presStyleIdx="8" presStyleCnt="16"/>
      <dgm:spPr/>
      <dgm:t>
        <a:bodyPr/>
        <a:lstStyle/>
        <a:p>
          <a:endParaRPr lang="en-US"/>
        </a:p>
      </dgm:t>
    </dgm:pt>
    <dgm:pt modelId="{67F1750D-AC34-E841-887E-A72054978B9D}" type="pres">
      <dgm:prSet presAssocID="{8235B786-ED39-154E-A5AD-FB81451A58A0}" presName="hierRoot2" presStyleCnt="0">
        <dgm:presLayoutVars>
          <dgm:hierBranch val="init"/>
        </dgm:presLayoutVars>
      </dgm:prSet>
      <dgm:spPr/>
    </dgm:pt>
    <dgm:pt modelId="{EEDDC1CE-86FC-FE43-8DBD-35E2E7B7C8BA}" type="pres">
      <dgm:prSet presAssocID="{8235B786-ED39-154E-A5AD-FB81451A58A0}" presName="rootComposite" presStyleCnt="0"/>
      <dgm:spPr/>
    </dgm:pt>
    <dgm:pt modelId="{DE4B041C-661C-4549-9D82-479DB6EA03F5}" type="pres">
      <dgm:prSet presAssocID="{8235B786-ED39-154E-A5AD-FB81451A58A0}" presName="rootText" presStyleLbl="node3" presStyleIdx="8" presStyleCnt="1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8AC78DC-EDAD-194B-B732-4CBFEEFD727A}" type="pres">
      <dgm:prSet presAssocID="{8235B786-ED39-154E-A5AD-FB81451A58A0}" presName="rootConnector" presStyleLbl="node3" presStyleIdx="8" presStyleCnt="16"/>
      <dgm:spPr/>
      <dgm:t>
        <a:bodyPr/>
        <a:lstStyle/>
        <a:p>
          <a:endParaRPr lang="en-US"/>
        </a:p>
      </dgm:t>
    </dgm:pt>
    <dgm:pt modelId="{DA579AA6-50D2-1145-8B90-BC067625BDBA}" type="pres">
      <dgm:prSet presAssocID="{8235B786-ED39-154E-A5AD-FB81451A58A0}" presName="hierChild4" presStyleCnt="0"/>
      <dgm:spPr/>
    </dgm:pt>
    <dgm:pt modelId="{F7CC7802-3B5D-664E-B193-B5BC1781B161}" type="pres">
      <dgm:prSet presAssocID="{8235B786-ED39-154E-A5AD-FB81451A58A0}" presName="hierChild5" presStyleCnt="0"/>
      <dgm:spPr/>
    </dgm:pt>
    <dgm:pt modelId="{B533CAD4-52BF-E447-B63A-6D6A1C8E6773}" type="pres">
      <dgm:prSet presAssocID="{13390F93-0757-9C40-83EB-ADF9C60E2820}" presName="hierChild5" presStyleCnt="0"/>
      <dgm:spPr/>
    </dgm:pt>
    <dgm:pt modelId="{AA3B8FA3-E963-C444-A014-170D44541CA6}" type="pres">
      <dgm:prSet presAssocID="{1C47087B-8A1A-C249-BFC2-7E131C82293C}" presName="Name37" presStyleLbl="parChTrans1D2" presStyleIdx="3" presStyleCnt="7"/>
      <dgm:spPr/>
      <dgm:t>
        <a:bodyPr/>
        <a:lstStyle/>
        <a:p>
          <a:endParaRPr lang="en-US"/>
        </a:p>
      </dgm:t>
    </dgm:pt>
    <dgm:pt modelId="{3ECF3CF9-8DA6-0E40-9371-5D4F23AC4100}" type="pres">
      <dgm:prSet presAssocID="{22313319-9E57-DC43-9539-06E1A8B3E509}" presName="hierRoot2" presStyleCnt="0">
        <dgm:presLayoutVars>
          <dgm:hierBranch val="init"/>
        </dgm:presLayoutVars>
      </dgm:prSet>
      <dgm:spPr/>
    </dgm:pt>
    <dgm:pt modelId="{23DAC21C-29D3-524A-838F-370F58C45E33}" type="pres">
      <dgm:prSet presAssocID="{22313319-9E57-DC43-9539-06E1A8B3E509}" presName="rootComposite" presStyleCnt="0"/>
      <dgm:spPr/>
    </dgm:pt>
    <dgm:pt modelId="{DDCE106B-224E-534E-961B-34A6B1D50276}" type="pres">
      <dgm:prSet presAssocID="{22313319-9E57-DC43-9539-06E1A8B3E509}" presName="rootText" presStyleLbl="node2" presStyleIdx="3" presStyleCnt="5" custLinFactNeighborX="-62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1B0E986-9FE0-374D-A5F4-44B92E6345A1}" type="pres">
      <dgm:prSet presAssocID="{22313319-9E57-DC43-9539-06E1A8B3E509}" presName="rootConnector" presStyleLbl="node2" presStyleIdx="3" presStyleCnt="5"/>
      <dgm:spPr/>
      <dgm:t>
        <a:bodyPr/>
        <a:lstStyle/>
        <a:p>
          <a:endParaRPr lang="en-US"/>
        </a:p>
      </dgm:t>
    </dgm:pt>
    <dgm:pt modelId="{996C8898-73CC-D042-B6DD-AD09459D1653}" type="pres">
      <dgm:prSet presAssocID="{22313319-9E57-DC43-9539-06E1A8B3E509}" presName="hierChild4" presStyleCnt="0"/>
      <dgm:spPr/>
    </dgm:pt>
    <dgm:pt modelId="{10C93ABB-B5E0-3543-82FD-02784D10F853}" type="pres">
      <dgm:prSet presAssocID="{A64D081E-03B2-8A49-B8BF-6E73DC969DFB}" presName="Name37" presStyleLbl="parChTrans1D3" presStyleIdx="9" presStyleCnt="16"/>
      <dgm:spPr/>
      <dgm:t>
        <a:bodyPr/>
        <a:lstStyle/>
        <a:p>
          <a:endParaRPr lang="en-US"/>
        </a:p>
      </dgm:t>
    </dgm:pt>
    <dgm:pt modelId="{67D46A35-0825-9B46-8E8E-C7B1AE56EDF1}" type="pres">
      <dgm:prSet presAssocID="{3238FF3E-F8C9-D642-83C1-58F509CDF21F}" presName="hierRoot2" presStyleCnt="0">
        <dgm:presLayoutVars>
          <dgm:hierBranch val="init"/>
        </dgm:presLayoutVars>
      </dgm:prSet>
      <dgm:spPr/>
    </dgm:pt>
    <dgm:pt modelId="{8B0FF895-F5BA-0F49-BDD2-4EE7D409EBD5}" type="pres">
      <dgm:prSet presAssocID="{3238FF3E-F8C9-D642-83C1-58F509CDF21F}" presName="rootComposite" presStyleCnt="0"/>
      <dgm:spPr/>
    </dgm:pt>
    <dgm:pt modelId="{C742CE9A-D598-6F46-92A9-DF6967D0FD7D}" type="pres">
      <dgm:prSet presAssocID="{3238FF3E-F8C9-D642-83C1-58F509CDF21F}" presName="rootText" presStyleLbl="node3" presStyleIdx="9" presStyleCnt="1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38F2DC1-E875-D84F-B5D1-A8648FC212FC}" type="pres">
      <dgm:prSet presAssocID="{3238FF3E-F8C9-D642-83C1-58F509CDF21F}" presName="rootConnector" presStyleLbl="node3" presStyleIdx="9" presStyleCnt="16"/>
      <dgm:spPr/>
      <dgm:t>
        <a:bodyPr/>
        <a:lstStyle/>
        <a:p>
          <a:endParaRPr lang="en-US"/>
        </a:p>
      </dgm:t>
    </dgm:pt>
    <dgm:pt modelId="{8A8BCBE6-98C0-5848-813B-B3D2CD9DA7DE}" type="pres">
      <dgm:prSet presAssocID="{3238FF3E-F8C9-D642-83C1-58F509CDF21F}" presName="hierChild4" presStyleCnt="0"/>
      <dgm:spPr/>
    </dgm:pt>
    <dgm:pt modelId="{64818CBB-0A81-1642-A940-6132AA24A6D9}" type="pres">
      <dgm:prSet presAssocID="{3238FF3E-F8C9-D642-83C1-58F509CDF21F}" presName="hierChild5" presStyleCnt="0"/>
      <dgm:spPr/>
    </dgm:pt>
    <dgm:pt modelId="{6ED7CBD3-5DD1-EC42-98D6-6A4F7D98B064}" type="pres">
      <dgm:prSet presAssocID="{2CE448E1-0C19-2445-AD1F-E43FF3A5AFFE}" presName="Name37" presStyleLbl="parChTrans1D3" presStyleIdx="10" presStyleCnt="16"/>
      <dgm:spPr/>
      <dgm:t>
        <a:bodyPr/>
        <a:lstStyle/>
        <a:p>
          <a:endParaRPr lang="en-US"/>
        </a:p>
      </dgm:t>
    </dgm:pt>
    <dgm:pt modelId="{3961DF1F-E1E3-554E-B602-B4BFCA76ABA0}" type="pres">
      <dgm:prSet presAssocID="{C5376261-37E1-C34E-BFF2-B54D629F0D13}" presName="hierRoot2" presStyleCnt="0">
        <dgm:presLayoutVars>
          <dgm:hierBranch val="init"/>
        </dgm:presLayoutVars>
      </dgm:prSet>
      <dgm:spPr/>
    </dgm:pt>
    <dgm:pt modelId="{E1C40D3B-D038-4242-8667-689DA3B68A13}" type="pres">
      <dgm:prSet presAssocID="{C5376261-37E1-C34E-BFF2-B54D629F0D13}" presName="rootComposite" presStyleCnt="0"/>
      <dgm:spPr/>
    </dgm:pt>
    <dgm:pt modelId="{21DCBA8F-A286-CB48-8E13-F36C22E42077}" type="pres">
      <dgm:prSet presAssocID="{C5376261-37E1-C34E-BFF2-B54D629F0D13}" presName="rootText" presStyleLbl="node3" presStyleIdx="10" presStyleCnt="1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3653B36-0771-0F4F-9945-B72374BBB6E2}" type="pres">
      <dgm:prSet presAssocID="{C5376261-37E1-C34E-BFF2-B54D629F0D13}" presName="rootConnector" presStyleLbl="node3" presStyleIdx="10" presStyleCnt="16"/>
      <dgm:spPr/>
      <dgm:t>
        <a:bodyPr/>
        <a:lstStyle/>
        <a:p>
          <a:endParaRPr lang="en-US"/>
        </a:p>
      </dgm:t>
    </dgm:pt>
    <dgm:pt modelId="{DECF09BB-1472-5343-B8DB-A1AB288B07B5}" type="pres">
      <dgm:prSet presAssocID="{C5376261-37E1-C34E-BFF2-B54D629F0D13}" presName="hierChild4" presStyleCnt="0"/>
      <dgm:spPr/>
    </dgm:pt>
    <dgm:pt modelId="{ECD6B031-7048-7241-B0EB-537982865047}" type="pres">
      <dgm:prSet presAssocID="{C5376261-37E1-C34E-BFF2-B54D629F0D13}" presName="hierChild5" presStyleCnt="0"/>
      <dgm:spPr/>
    </dgm:pt>
    <dgm:pt modelId="{5B2B17F1-1C7E-AF45-9876-D1F825AAE0B2}" type="pres">
      <dgm:prSet presAssocID="{525B0C48-B3B3-2044-86C4-855CEF525A6C}" presName="Name37" presStyleLbl="parChTrans1D3" presStyleIdx="11" presStyleCnt="16"/>
      <dgm:spPr/>
      <dgm:t>
        <a:bodyPr/>
        <a:lstStyle/>
        <a:p>
          <a:endParaRPr lang="en-US"/>
        </a:p>
      </dgm:t>
    </dgm:pt>
    <dgm:pt modelId="{FDEDD462-3995-B245-835B-7B0912A8EF51}" type="pres">
      <dgm:prSet presAssocID="{38D349E4-95CB-C94E-9A73-6204D4EE8E1A}" presName="hierRoot2" presStyleCnt="0">
        <dgm:presLayoutVars>
          <dgm:hierBranch val="init"/>
        </dgm:presLayoutVars>
      </dgm:prSet>
      <dgm:spPr/>
    </dgm:pt>
    <dgm:pt modelId="{76FA661E-B61F-F349-BBB9-A6F3560C4350}" type="pres">
      <dgm:prSet presAssocID="{38D349E4-95CB-C94E-9A73-6204D4EE8E1A}" presName="rootComposite" presStyleCnt="0"/>
      <dgm:spPr/>
    </dgm:pt>
    <dgm:pt modelId="{A2A4EAA2-80FE-FD46-B5F7-F66863F0F01A}" type="pres">
      <dgm:prSet presAssocID="{38D349E4-95CB-C94E-9A73-6204D4EE8E1A}" presName="rootText" presStyleLbl="node3" presStyleIdx="11" presStyleCnt="1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B67E1CF-B32B-7C43-9C44-64C11F6C952A}" type="pres">
      <dgm:prSet presAssocID="{38D349E4-95CB-C94E-9A73-6204D4EE8E1A}" presName="rootConnector" presStyleLbl="node3" presStyleIdx="11" presStyleCnt="16"/>
      <dgm:spPr/>
      <dgm:t>
        <a:bodyPr/>
        <a:lstStyle/>
        <a:p>
          <a:endParaRPr lang="en-US"/>
        </a:p>
      </dgm:t>
    </dgm:pt>
    <dgm:pt modelId="{02E98D6B-187A-AF46-BC3A-81DA769EB352}" type="pres">
      <dgm:prSet presAssocID="{38D349E4-95CB-C94E-9A73-6204D4EE8E1A}" presName="hierChild4" presStyleCnt="0"/>
      <dgm:spPr/>
    </dgm:pt>
    <dgm:pt modelId="{201A0A2A-1257-0D4F-A473-1EC6806EB980}" type="pres">
      <dgm:prSet presAssocID="{38D349E4-95CB-C94E-9A73-6204D4EE8E1A}" presName="hierChild5" presStyleCnt="0"/>
      <dgm:spPr/>
    </dgm:pt>
    <dgm:pt modelId="{E2E26CF0-9BE3-3240-8CEB-20010F22FDBD}" type="pres">
      <dgm:prSet presAssocID="{6F19A4FB-BEAC-4B48-B5B8-418D5FF2B037}" presName="Name37" presStyleLbl="parChTrans1D3" presStyleIdx="12" presStyleCnt="16"/>
      <dgm:spPr/>
      <dgm:t>
        <a:bodyPr/>
        <a:lstStyle/>
        <a:p>
          <a:endParaRPr lang="en-US"/>
        </a:p>
      </dgm:t>
    </dgm:pt>
    <dgm:pt modelId="{EAF3696F-B69F-B34D-8E71-BB0C2102F647}" type="pres">
      <dgm:prSet presAssocID="{DEAA7E73-23C8-1343-9EFE-35EEA9B10910}" presName="hierRoot2" presStyleCnt="0">
        <dgm:presLayoutVars>
          <dgm:hierBranch val="init"/>
        </dgm:presLayoutVars>
      </dgm:prSet>
      <dgm:spPr/>
    </dgm:pt>
    <dgm:pt modelId="{53E46DFB-C7DE-064F-A0B1-C1B3E9E11BC7}" type="pres">
      <dgm:prSet presAssocID="{DEAA7E73-23C8-1343-9EFE-35EEA9B10910}" presName="rootComposite" presStyleCnt="0"/>
      <dgm:spPr/>
    </dgm:pt>
    <dgm:pt modelId="{A534B71B-808D-FA47-8E86-9BE589E4365D}" type="pres">
      <dgm:prSet presAssocID="{DEAA7E73-23C8-1343-9EFE-35EEA9B10910}" presName="rootText" presStyleLbl="node3" presStyleIdx="12" presStyleCnt="1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BFDB10D-7A4F-D74E-88D7-0DE0F66D66D8}" type="pres">
      <dgm:prSet presAssocID="{DEAA7E73-23C8-1343-9EFE-35EEA9B10910}" presName="rootConnector" presStyleLbl="node3" presStyleIdx="12" presStyleCnt="16"/>
      <dgm:spPr/>
      <dgm:t>
        <a:bodyPr/>
        <a:lstStyle/>
        <a:p>
          <a:endParaRPr lang="en-US"/>
        </a:p>
      </dgm:t>
    </dgm:pt>
    <dgm:pt modelId="{12286495-A97F-6D44-840E-18E60E431C15}" type="pres">
      <dgm:prSet presAssocID="{DEAA7E73-23C8-1343-9EFE-35EEA9B10910}" presName="hierChild4" presStyleCnt="0"/>
      <dgm:spPr/>
    </dgm:pt>
    <dgm:pt modelId="{46B27459-7D41-B345-AA16-DB8674B1AD52}" type="pres">
      <dgm:prSet presAssocID="{DEAA7E73-23C8-1343-9EFE-35EEA9B10910}" presName="hierChild5" presStyleCnt="0"/>
      <dgm:spPr/>
    </dgm:pt>
    <dgm:pt modelId="{245F3DC0-48A6-2E49-8C9F-0E8DBDB1F63F}" type="pres">
      <dgm:prSet presAssocID="{22313319-9E57-DC43-9539-06E1A8B3E509}" presName="hierChild5" presStyleCnt="0"/>
      <dgm:spPr/>
    </dgm:pt>
    <dgm:pt modelId="{19E587E3-77F4-E645-86C2-6B921CAD295D}" type="pres">
      <dgm:prSet presAssocID="{EF8FC03C-8A8A-0A4B-B5A4-B4E5CADBAFE0}" presName="Name37" presStyleLbl="parChTrans1D2" presStyleIdx="4" presStyleCnt="7"/>
      <dgm:spPr/>
      <dgm:t>
        <a:bodyPr/>
        <a:lstStyle/>
        <a:p>
          <a:endParaRPr lang="en-US"/>
        </a:p>
      </dgm:t>
    </dgm:pt>
    <dgm:pt modelId="{83D135FC-DB98-644A-BEC2-41738454AD78}" type="pres">
      <dgm:prSet presAssocID="{E5E7F418-B1A5-C147-B4A3-D0A6CCB04A89}" presName="hierRoot2" presStyleCnt="0">
        <dgm:presLayoutVars>
          <dgm:hierBranch val="init"/>
        </dgm:presLayoutVars>
      </dgm:prSet>
      <dgm:spPr/>
    </dgm:pt>
    <dgm:pt modelId="{7EF6C449-6C08-4344-A946-A07FE90A5F6B}" type="pres">
      <dgm:prSet presAssocID="{E5E7F418-B1A5-C147-B4A3-D0A6CCB04A89}" presName="rootComposite" presStyleCnt="0"/>
      <dgm:spPr/>
    </dgm:pt>
    <dgm:pt modelId="{49CFE56E-0C2D-5941-BB04-466D906EA45A}" type="pres">
      <dgm:prSet presAssocID="{E5E7F418-B1A5-C147-B4A3-D0A6CCB04A89}" presName="rootText" presStyleLbl="node2" presStyleIdx="4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AED4976-162C-AF4C-805E-82926C9C4674}" type="pres">
      <dgm:prSet presAssocID="{E5E7F418-B1A5-C147-B4A3-D0A6CCB04A89}" presName="rootConnector" presStyleLbl="node2" presStyleIdx="4" presStyleCnt="5"/>
      <dgm:spPr/>
      <dgm:t>
        <a:bodyPr/>
        <a:lstStyle/>
        <a:p>
          <a:endParaRPr lang="en-US"/>
        </a:p>
      </dgm:t>
    </dgm:pt>
    <dgm:pt modelId="{F19B8786-5B17-684D-A41C-A5E81351DE6F}" type="pres">
      <dgm:prSet presAssocID="{E5E7F418-B1A5-C147-B4A3-D0A6CCB04A89}" presName="hierChild4" presStyleCnt="0"/>
      <dgm:spPr/>
    </dgm:pt>
    <dgm:pt modelId="{35EBB815-B2B1-0647-8B00-C1168312DD32}" type="pres">
      <dgm:prSet presAssocID="{82768073-92B9-734F-9828-8B45A4A6F217}" presName="Name37" presStyleLbl="parChTrans1D3" presStyleIdx="13" presStyleCnt="16"/>
      <dgm:spPr/>
      <dgm:t>
        <a:bodyPr/>
        <a:lstStyle/>
        <a:p>
          <a:endParaRPr lang="en-US"/>
        </a:p>
      </dgm:t>
    </dgm:pt>
    <dgm:pt modelId="{AA2ECC11-7691-6041-9084-118513E334CE}" type="pres">
      <dgm:prSet presAssocID="{BDE39F44-1C38-BB45-A217-33E578556C07}" presName="hierRoot2" presStyleCnt="0">
        <dgm:presLayoutVars>
          <dgm:hierBranch val="init"/>
        </dgm:presLayoutVars>
      </dgm:prSet>
      <dgm:spPr/>
    </dgm:pt>
    <dgm:pt modelId="{88A7D08C-67E3-A048-9D10-20B7A4B177CB}" type="pres">
      <dgm:prSet presAssocID="{BDE39F44-1C38-BB45-A217-33E578556C07}" presName="rootComposite" presStyleCnt="0"/>
      <dgm:spPr/>
    </dgm:pt>
    <dgm:pt modelId="{3C5F8305-DF36-B046-8B0C-E31C6822A408}" type="pres">
      <dgm:prSet presAssocID="{BDE39F44-1C38-BB45-A217-33E578556C07}" presName="rootText" presStyleLbl="node3" presStyleIdx="13" presStyleCnt="1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5247764-1AA9-6F4C-9B4C-18C62780558A}" type="pres">
      <dgm:prSet presAssocID="{BDE39F44-1C38-BB45-A217-33E578556C07}" presName="rootConnector" presStyleLbl="node3" presStyleIdx="13" presStyleCnt="16"/>
      <dgm:spPr/>
      <dgm:t>
        <a:bodyPr/>
        <a:lstStyle/>
        <a:p>
          <a:endParaRPr lang="en-US"/>
        </a:p>
      </dgm:t>
    </dgm:pt>
    <dgm:pt modelId="{3D2C1A98-0E9D-5C41-A450-254CDB80BE5C}" type="pres">
      <dgm:prSet presAssocID="{BDE39F44-1C38-BB45-A217-33E578556C07}" presName="hierChild4" presStyleCnt="0"/>
      <dgm:spPr/>
    </dgm:pt>
    <dgm:pt modelId="{21EE6F8D-C6C3-3E42-A293-BFB8AC851323}" type="pres">
      <dgm:prSet presAssocID="{BDE39F44-1C38-BB45-A217-33E578556C07}" presName="hierChild5" presStyleCnt="0"/>
      <dgm:spPr/>
    </dgm:pt>
    <dgm:pt modelId="{921BDEA0-1804-D945-892A-1DC6E23379CE}" type="pres">
      <dgm:prSet presAssocID="{9C565A15-FA7E-3841-8A6A-97D1FC2EB48A}" presName="Name37" presStyleLbl="parChTrans1D3" presStyleIdx="14" presStyleCnt="16"/>
      <dgm:spPr/>
      <dgm:t>
        <a:bodyPr/>
        <a:lstStyle/>
        <a:p>
          <a:endParaRPr lang="en-US"/>
        </a:p>
      </dgm:t>
    </dgm:pt>
    <dgm:pt modelId="{5B453F50-5F5E-4746-B1A7-B479B998CFC1}" type="pres">
      <dgm:prSet presAssocID="{FCB5E506-5605-B742-A0DB-59625A149B11}" presName="hierRoot2" presStyleCnt="0">
        <dgm:presLayoutVars>
          <dgm:hierBranch val="init"/>
        </dgm:presLayoutVars>
      </dgm:prSet>
      <dgm:spPr/>
    </dgm:pt>
    <dgm:pt modelId="{DDAE015A-24F0-294B-8525-ECD9B58C067E}" type="pres">
      <dgm:prSet presAssocID="{FCB5E506-5605-B742-A0DB-59625A149B11}" presName="rootComposite" presStyleCnt="0"/>
      <dgm:spPr/>
    </dgm:pt>
    <dgm:pt modelId="{C3870B2C-E07C-A445-9E81-3339AAEFAC72}" type="pres">
      <dgm:prSet presAssocID="{FCB5E506-5605-B742-A0DB-59625A149B11}" presName="rootText" presStyleLbl="node3" presStyleIdx="14" presStyleCnt="1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0FC05A7-68F6-A94C-8189-8F6CD3C1960E}" type="pres">
      <dgm:prSet presAssocID="{FCB5E506-5605-B742-A0DB-59625A149B11}" presName="rootConnector" presStyleLbl="node3" presStyleIdx="14" presStyleCnt="16"/>
      <dgm:spPr/>
      <dgm:t>
        <a:bodyPr/>
        <a:lstStyle/>
        <a:p>
          <a:endParaRPr lang="en-US"/>
        </a:p>
      </dgm:t>
    </dgm:pt>
    <dgm:pt modelId="{05F232CA-11DC-B140-85F1-9354E3D2BFF1}" type="pres">
      <dgm:prSet presAssocID="{FCB5E506-5605-B742-A0DB-59625A149B11}" presName="hierChild4" presStyleCnt="0"/>
      <dgm:spPr/>
    </dgm:pt>
    <dgm:pt modelId="{3F818BE7-5B81-5A46-94C5-A5C93372698D}" type="pres">
      <dgm:prSet presAssocID="{FCB5E506-5605-B742-A0DB-59625A149B11}" presName="hierChild5" presStyleCnt="0"/>
      <dgm:spPr/>
    </dgm:pt>
    <dgm:pt modelId="{85758F54-BD46-C141-88BF-9A9524B4C96B}" type="pres">
      <dgm:prSet presAssocID="{7579B8CE-5F78-A54D-AD85-6887DD0AD1F6}" presName="Name37" presStyleLbl="parChTrans1D3" presStyleIdx="15" presStyleCnt="16"/>
      <dgm:spPr/>
      <dgm:t>
        <a:bodyPr/>
        <a:lstStyle/>
        <a:p>
          <a:endParaRPr lang="en-US"/>
        </a:p>
      </dgm:t>
    </dgm:pt>
    <dgm:pt modelId="{9F134F2A-AF9A-4343-8186-A36D441AED1D}" type="pres">
      <dgm:prSet presAssocID="{A0C3D209-B91E-784C-8E9B-F968981C0D62}" presName="hierRoot2" presStyleCnt="0">
        <dgm:presLayoutVars>
          <dgm:hierBranch val="init"/>
        </dgm:presLayoutVars>
      </dgm:prSet>
      <dgm:spPr/>
    </dgm:pt>
    <dgm:pt modelId="{395415AE-1D48-BC46-84FB-F86B261B1B34}" type="pres">
      <dgm:prSet presAssocID="{A0C3D209-B91E-784C-8E9B-F968981C0D62}" presName="rootComposite" presStyleCnt="0"/>
      <dgm:spPr/>
    </dgm:pt>
    <dgm:pt modelId="{233E76AB-667B-2C4C-BF4B-40C20F08051E}" type="pres">
      <dgm:prSet presAssocID="{A0C3D209-B91E-784C-8E9B-F968981C0D62}" presName="rootText" presStyleLbl="node3" presStyleIdx="15" presStyleCnt="1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6423473-E2C9-3E49-BB14-FF9CBD114A36}" type="pres">
      <dgm:prSet presAssocID="{A0C3D209-B91E-784C-8E9B-F968981C0D62}" presName="rootConnector" presStyleLbl="node3" presStyleIdx="15" presStyleCnt="16"/>
      <dgm:spPr/>
      <dgm:t>
        <a:bodyPr/>
        <a:lstStyle/>
        <a:p>
          <a:endParaRPr lang="en-US"/>
        </a:p>
      </dgm:t>
    </dgm:pt>
    <dgm:pt modelId="{4B55E5F5-A523-FA4C-ACC6-E74316FA8F33}" type="pres">
      <dgm:prSet presAssocID="{A0C3D209-B91E-784C-8E9B-F968981C0D62}" presName="hierChild4" presStyleCnt="0"/>
      <dgm:spPr/>
    </dgm:pt>
    <dgm:pt modelId="{CCBABC4E-D41D-9C42-BF50-0B28910C8D32}" type="pres">
      <dgm:prSet presAssocID="{A0C3D209-B91E-784C-8E9B-F968981C0D62}" presName="hierChild5" presStyleCnt="0"/>
      <dgm:spPr/>
    </dgm:pt>
    <dgm:pt modelId="{D4CA1108-5436-FE43-B8AC-0015DC458819}" type="pres">
      <dgm:prSet presAssocID="{E5E7F418-B1A5-C147-B4A3-D0A6CCB04A89}" presName="hierChild5" presStyleCnt="0"/>
      <dgm:spPr/>
    </dgm:pt>
    <dgm:pt modelId="{EA68B0ED-6D6E-4C42-A32A-A2233BEE43C0}" type="pres">
      <dgm:prSet presAssocID="{D3FEBE82-AFE2-E74F-931B-37A46E9D0DFE}" presName="hierChild3" presStyleCnt="0"/>
      <dgm:spPr/>
    </dgm:pt>
    <dgm:pt modelId="{E19A3084-0CD9-BD4D-9AA1-83752A32E3DC}" type="pres">
      <dgm:prSet presAssocID="{AAC4FA87-1C28-D24C-8D3A-F1D4FC0AC4B6}" presName="Name111" presStyleLbl="parChTrans1D2" presStyleIdx="5" presStyleCnt="7"/>
      <dgm:spPr/>
      <dgm:t>
        <a:bodyPr/>
        <a:lstStyle/>
        <a:p>
          <a:endParaRPr lang="en-US"/>
        </a:p>
      </dgm:t>
    </dgm:pt>
    <dgm:pt modelId="{84FCF78D-8A4E-E448-9C02-7C5C6D3F1078}" type="pres">
      <dgm:prSet presAssocID="{C6DFB78D-A9CB-F94E-939D-8299F3B1BFD5}" presName="hierRoot3" presStyleCnt="0">
        <dgm:presLayoutVars>
          <dgm:hierBranch val="init"/>
        </dgm:presLayoutVars>
      </dgm:prSet>
      <dgm:spPr/>
    </dgm:pt>
    <dgm:pt modelId="{F51E1AFF-79E6-DD47-B85D-0D994CF6A48D}" type="pres">
      <dgm:prSet presAssocID="{C6DFB78D-A9CB-F94E-939D-8299F3B1BFD5}" presName="rootComposite3" presStyleCnt="0"/>
      <dgm:spPr/>
    </dgm:pt>
    <dgm:pt modelId="{C7903BEA-84FE-9942-86B4-DCE304C803C7}" type="pres">
      <dgm:prSet presAssocID="{C6DFB78D-A9CB-F94E-939D-8299F3B1BFD5}" presName="rootText3" presStyleLbl="asst1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3E33F99-A24B-4545-9E30-B2771A774C9F}" type="pres">
      <dgm:prSet presAssocID="{C6DFB78D-A9CB-F94E-939D-8299F3B1BFD5}" presName="rootConnector3" presStyleLbl="asst1" presStyleIdx="0" presStyleCnt="2"/>
      <dgm:spPr/>
      <dgm:t>
        <a:bodyPr/>
        <a:lstStyle/>
        <a:p>
          <a:endParaRPr lang="en-US"/>
        </a:p>
      </dgm:t>
    </dgm:pt>
    <dgm:pt modelId="{6398D040-FCED-F74F-82E4-B219A414102F}" type="pres">
      <dgm:prSet presAssocID="{C6DFB78D-A9CB-F94E-939D-8299F3B1BFD5}" presName="hierChild6" presStyleCnt="0"/>
      <dgm:spPr/>
    </dgm:pt>
    <dgm:pt modelId="{8C3DE0A1-4999-9146-84AE-309E1749B41F}" type="pres">
      <dgm:prSet presAssocID="{C6DFB78D-A9CB-F94E-939D-8299F3B1BFD5}" presName="hierChild7" presStyleCnt="0"/>
      <dgm:spPr/>
    </dgm:pt>
    <dgm:pt modelId="{EA1A23E0-ED08-0C4D-B72B-362E2FBAFBC1}" type="pres">
      <dgm:prSet presAssocID="{B28B1266-6639-2D43-96C3-4B9933144270}" presName="Name111" presStyleLbl="parChTrans1D2" presStyleIdx="6" presStyleCnt="7"/>
      <dgm:spPr/>
      <dgm:t>
        <a:bodyPr/>
        <a:lstStyle/>
        <a:p>
          <a:endParaRPr lang="en-US"/>
        </a:p>
      </dgm:t>
    </dgm:pt>
    <dgm:pt modelId="{D9043C71-234F-F14C-B5CA-32B7BAF740B1}" type="pres">
      <dgm:prSet presAssocID="{2ECC0CA7-FE31-4A4E-9925-59BF33B839E7}" presName="hierRoot3" presStyleCnt="0">
        <dgm:presLayoutVars>
          <dgm:hierBranch val="init"/>
        </dgm:presLayoutVars>
      </dgm:prSet>
      <dgm:spPr/>
    </dgm:pt>
    <dgm:pt modelId="{EFA19054-4414-8347-BBEE-DE738AC0F18F}" type="pres">
      <dgm:prSet presAssocID="{2ECC0CA7-FE31-4A4E-9925-59BF33B839E7}" presName="rootComposite3" presStyleCnt="0"/>
      <dgm:spPr/>
    </dgm:pt>
    <dgm:pt modelId="{9AFC2E35-9B8E-7944-BA8E-D0AE54F81AD3}" type="pres">
      <dgm:prSet presAssocID="{2ECC0CA7-FE31-4A4E-9925-59BF33B839E7}" presName="rootText3" presStyleLbl="asst1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1853B39-90F6-E248-B61A-5A5EED5E6CBF}" type="pres">
      <dgm:prSet presAssocID="{2ECC0CA7-FE31-4A4E-9925-59BF33B839E7}" presName="rootConnector3" presStyleLbl="asst1" presStyleIdx="1" presStyleCnt="2"/>
      <dgm:spPr/>
      <dgm:t>
        <a:bodyPr/>
        <a:lstStyle/>
        <a:p>
          <a:endParaRPr lang="en-US"/>
        </a:p>
      </dgm:t>
    </dgm:pt>
    <dgm:pt modelId="{9B5DF2A7-6BC2-494C-A2C1-B576A75932D0}" type="pres">
      <dgm:prSet presAssocID="{2ECC0CA7-FE31-4A4E-9925-59BF33B839E7}" presName="hierChild6" presStyleCnt="0"/>
      <dgm:spPr/>
    </dgm:pt>
    <dgm:pt modelId="{39A1D7F7-98DD-2342-9A81-CCE615613AE3}" type="pres">
      <dgm:prSet presAssocID="{2ECC0CA7-FE31-4A4E-9925-59BF33B839E7}" presName="hierChild7" presStyleCnt="0"/>
      <dgm:spPr/>
    </dgm:pt>
    <dgm:pt modelId="{AC59E1F4-172C-2E45-97F4-1229386490AB}" type="pres">
      <dgm:prSet presAssocID="{3CCFDA41-350B-854B-B651-7979B8408BD7}" presName="hierRoot1" presStyleCnt="0">
        <dgm:presLayoutVars>
          <dgm:hierBranch val="init"/>
        </dgm:presLayoutVars>
      </dgm:prSet>
      <dgm:spPr/>
    </dgm:pt>
    <dgm:pt modelId="{1BB283AC-6EBF-2444-949D-CB21F034FD15}" type="pres">
      <dgm:prSet presAssocID="{3CCFDA41-350B-854B-B651-7979B8408BD7}" presName="rootComposite1" presStyleCnt="0"/>
      <dgm:spPr/>
    </dgm:pt>
    <dgm:pt modelId="{26AEB0C1-9622-5446-9F1C-6F7983353FBA}" type="pres">
      <dgm:prSet presAssocID="{3CCFDA41-350B-854B-B651-7979B8408BD7}" presName="rootText1" presStyleLbl="node0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0E60BC7-B58E-4D43-A39D-C1D4D0855AE2}" type="pres">
      <dgm:prSet presAssocID="{3CCFDA41-350B-854B-B651-7979B8408BD7}" presName="rootConnector1" presStyleLbl="node1" presStyleIdx="0" presStyleCnt="0"/>
      <dgm:spPr/>
      <dgm:t>
        <a:bodyPr/>
        <a:lstStyle/>
        <a:p>
          <a:endParaRPr lang="en-US"/>
        </a:p>
      </dgm:t>
    </dgm:pt>
    <dgm:pt modelId="{B799CFB3-655B-B54D-A406-96B455BF5EBD}" type="pres">
      <dgm:prSet presAssocID="{3CCFDA41-350B-854B-B651-7979B8408BD7}" presName="hierChild2" presStyleCnt="0"/>
      <dgm:spPr/>
    </dgm:pt>
    <dgm:pt modelId="{54C9FF93-BA48-784E-A8A8-ED0282576DB1}" type="pres">
      <dgm:prSet presAssocID="{3CCFDA41-350B-854B-B651-7979B8408BD7}" presName="hierChild3" presStyleCnt="0"/>
      <dgm:spPr/>
    </dgm:pt>
  </dgm:ptLst>
  <dgm:cxnLst>
    <dgm:cxn modelId="{1E14EDE2-13B2-754D-9A31-91B21FF9066E}" type="presOf" srcId="{2CE448E1-0C19-2445-AD1F-E43FF3A5AFFE}" destId="{6ED7CBD3-5DD1-EC42-98D6-6A4F7D98B064}" srcOrd="0" destOrd="0" presId="urn:microsoft.com/office/officeart/2005/8/layout/orgChart1"/>
    <dgm:cxn modelId="{7C546DA2-6816-0243-9A1E-7841B2DA62A4}" type="presOf" srcId="{B9474915-D192-8843-8C63-17FF9577F419}" destId="{C6FCFCBA-1DE0-3541-A4B5-BFBC02F011F4}" srcOrd="0" destOrd="0" presId="urn:microsoft.com/office/officeart/2005/8/layout/orgChart1"/>
    <dgm:cxn modelId="{2BB0D563-3ECA-B345-9F80-FD8D48543FAB}" type="presOf" srcId="{2E5E38DF-7969-E64B-9C0A-57E9FD518426}" destId="{A8122E8F-308E-3D4C-92C5-EE3EB4932B8E}" srcOrd="1" destOrd="0" presId="urn:microsoft.com/office/officeart/2005/8/layout/orgChart1"/>
    <dgm:cxn modelId="{A335FD45-2950-D140-B528-8E1C767C5502}" type="presOf" srcId="{C5376261-37E1-C34E-BFF2-B54D629F0D13}" destId="{23653B36-0771-0F4F-9945-B72374BBB6E2}" srcOrd="1" destOrd="0" presId="urn:microsoft.com/office/officeart/2005/8/layout/orgChart1"/>
    <dgm:cxn modelId="{AB01B011-C101-D64F-A4D5-AD9C1C9BF218}" type="presOf" srcId="{38D349E4-95CB-C94E-9A73-6204D4EE8E1A}" destId="{2B67E1CF-B32B-7C43-9C44-64C11F6C952A}" srcOrd="1" destOrd="0" presId="urn:microsoft.com/office/officeart/2005/8/layout/orgChart1"/>
    <dgm:cxn modelId="{C893DF2F-E805-634D-8520-77B9BC25DA3E}" type="presOf" srcId="{FD7BDEA2-A6D5-5040-8174-CB343A9411E3}" destId="{4E544266-D80B-2541-AB0B-BD9C46004044}" srcOrd="1" destOrd="0" presId="urn:microsoft.com/office/officeart/2005/8/layout/orgChart1"/>
    <dgm:cxn modelId="{E4B01229-E40B-CD4E-B5AF-39A5405E0F05}" type="presOf" srcId="{2ECC0CA7-FE31-4A4E-9925-59BF33B839E7}" destId="{F1853B39-90F6-E248-B61A-5A5EED5E6CBF}" srcOrd="1" destOrd="0" presId="urn:microsoft.com/office/officeart/2005/8/layout/orgChart1"/>
    <dgm:cxn modelId="{1F7FC17E-6843-3A46-AEB9-AEACD5A63378}" type="presOf" srcId="{C0D0D729-0143-4949-A9F3-22F5F099CB90}" destId="{F6B87926-708D-8241-9831-67C5F1EC0BD9}" srcOrd="0" destOrd="0" presId="urn:microsoft.com/office/officeart/2005/8/layout/orgChart1"/>
    <dgm:cxn modelId="{D5CEFF3D-62BC-B14E-854E-B24F26FCC6E1}" type="presOf" srcId="{AAC4FA87-1C28-D24C-8D3A-F1D4FC0AC4B6}" destId="{E19A3084-0CD9-BD4D-9AA1-83752A32E3DC}" srcOrd="0" destOrd="0" presId="urn:microsoft.com/office/officeart/2005/8/layout/orgChart1"/>
    <dgm:cxn modelId="{564AA36B-9640-2140-8BF3-1B135EBE1BF9}" srcId="{D3FEBE82-AFE2-E74F-931B-37A46E9D0DFE}" destId="{2ECC0CA7-FE31-4A4E-9925-59BF33B839E7}" srcOrd="1" destOrd="0" parTransId="{B28B1266-6639-2D43-96C3-4B9933144270}" sibTransId="{45AB90CA-0207-BB45-8DE1-6124D9390380}"/>
    <dgm:cxn modelId="{C5BF9CFD-63A6-3742-BCF0-BA0E198F259F}" type="presOf" srcId="{8235B786-ED39-154E-A5AD-FB81451A58A0}" destId="{A8AC78DC-EDAD-194B-B732-4CBFEEFD727A}" srcOrd="1" destOrd="0" presId="urn:microsoft.com/office/officeart/2005/8/layout/orgChart1"/>
    <dgm:cxn modelId="{68CA6E40-14D5-B148-B4FD-7CD4AD7F92FB}" type="presOf" srcId="{3238FF3E-F8C9-D642-83C1-58F509CDF21F}" destId="{C742CE9A-D598-6F46-92A9-DF6967D0FD7D}" srcOrd="0" destOrd="0" presId="urn:microsoft.com/office/officeart/2005/8/layout/orgChart1"/>
    <dgm:cxn modelId="{C42174E6-AC5F-7F46-A33B-7EE386EE917E}" type="presOf" srcId="{E5E7F418-B1A5-C147-B4A3-D0A6CCB04A89}" destId="{49CFE56E-0C2D-5941-BB04-466D906EA45A}" srcOrd="0" destOrd="0" presId="urn:microsoft.com/office/officeart/2005/8/layout/orgChart1"/>
    <dgm:cxn modelId="{8B1BC034-A928-FC40-AB6E-9F0E04419463}" type="presOf" srcId="{453C083A-D19B-7C4C-81BD-D13FA0A0864C}" destId="{BD2BD262-7E19-AB43-8207-B92B1021B161}" srcOrd="0" destOrd="0" presId="urn:microsoft.com/office/officeart/2005/8/layout/orgChart1"/>
    <dgm:cxn modelId="{2839CB67-80DB-1F48-AAF4-DCD34BB5CEA3}" type="presOf" srcId="{82768073-92B9-734F-9828-8B45A4A6F217}" destId="{35EBB815-B2B1-0647-8B00-C1168312DD32}" srcOrd="0" destOrd="0" presId="urn:microsoft.com/office/officeart/2005/8/layout/orgChart1"/>
    <dgm:cxn modelId="{62781948-C5BC-3F4B-A909-E28AA65BBD19}" srcId="{E5E7F418-B1A5-C147-B4A3-D0A6CCB04A89}" destId="{BDE39F44-1C38-BB45-A217-33E578556C07}" srcOrd="0" destOrd="0" parTransId="{82768073-92B9-734F-9828-8B45A4A6F217}" sibTransId="{4BE165F6-BDD1-094C-904E-A75A880A59AB}"/>
    <dgm:cxn modelId="{03CCC214-C15C-8945-99C6-619235D0F2FE}" type="presOf" srcId="{22313319-9E57-DC43-9539-06E1A8B3E509}" destId="{DDCE106B-224E-534E-961B-34A6B1D50276}" srcOrd="0" destOrd="0" presId="urn:microsoft.com/office/officeart/2005/8/layout/orgChart1"/>
    <dgm:cxn modelId="{81FB34C7-4CD3-5648-9442-4E26687AC061}" type="presOf" srcId="{D3FEBE82-AFE2-E74F-931B-37A46E9D0DFE}" destId="{6A19037F-17EA-0846-B572-2CF55CF25034}" srcOrd="1" destOrd="0" presId="urn:microsoft.com/office/officeart/2005/8/layout/orgChart1"/>
    <dgm:cxn modelId="{C555F058-63B7-874A-9DD5-378D7120B4BF}" type="presOf" srcId="{1C7C40B3-5042-0541-A450-71F3FC260023}" destId="{8D4715B7-BE9C-A348-B9A5-E5A4BD0890A7}" srcOrd="0" destOrd="0" presId="urn:microsoft.com/office/officeart/2005/8/layout/orgChart1"/>
    <dgm:cxn modelId="{723FE796-5C6C-CB49-8709-405995B30C34}" srcId="{22313319-9E57-DC43-9539-06E1A8B3E509}" destId="{DEAA7E73-23C8-1343-9EFE-35EEA9B10910}" srcOrd="3" destOrd="0" parTransId="{6F19A4FB-BEAC-4B48-B5B8-418D5FF2B037}" sibTransId="{8D3A527E-A9CD-9C43-9EB7-E2A28CF5E0FF}"/>
    <dgm:cxn modelId="{68D5F537-E40E-154C-8538-75BCD22DC7FD}" type="presOf" srcId="{C0D0D729-0143-4949-A9F3-22F5F099CB90}" destId="{ACB3033F-4379-FC43-B0DF-3CF74DEE30C3}" srcOrd="1" destOrd="0" presId="urn:microsoft.com/office/officeart/2005/8/layout/orgChart1"/>
    <dgm:cxn modelId="{6336169B-FA18-0746-A714-4DD44B3E05B9}" type="presOf" srcId="{A0C3D209-B91E-784C-8E9B-F968981C0D62}" destId="{B6423473-E2C9-3E49-BB14-FF9CBD114A36}" srcOrd="1" destOrd="0" presId="urn:microsoft.com/office/officeart/2005/8/layout/orgChart1"/>
    <dgm:cxn modelId="{6B62E29E-2BB9-9840-846C-749A763E839B}" srcId="{00189503-AF4D-4949-9085-47BF03057111}" destId="{3CCFDA41-350B-854B-B651-7979B8408BD7}" srcOrd="1" destOrd="0" parTransId="{88158FBB-D629-7646-B5B9-17E72775F2EA}" sibTransId="{0AA10ACE-EC2A-6D48-98E1-98627DFB3801}"/>
    <dgm:cxn modelId="{6FE781F6-FE4B-D246-9825-4A9F29004834}" type="presOf" srcId="{BDE39F44-1C38-BB45-A217-33E578556C07}" destId="{75247764-1AA9-6F4C-9B4C-18C62780558A}" srcOrd="1" destOrd="0" presId="urn:microsoft.com/office/officeart/2005/8/layout/orgChart1"/>
    <dgm:cxn modelId="{FEA89679-418B-1C45-8789-699A2BC86601}" srcId="{13390F93-0757-9C40-83EB-ADF9C60E2820}" destId="{C16D4529-87C1-7543-A584-3945009F6CDD}" srcOrd="1" destOrd="0" parTransId="{0A23C5CF-6C72-4846-8E3A-D458C27C4A9E}" sibTransId="{C49B8390-C380-EB44-AF96-A5E2D393882D}"/>
    <dgm:cxn modelId="{C8440101-BA9A-3842-B3DA-367003A941A1}" type="presOf" srcId="{B28B1266-6639-2D43-96C3-4B9933144270}" destId="{EA1A23E0-ED08-0C4D-B72B-362E2FBAFBC1}" srcOrd="0" destOrd="0" presId="urn:microsoft.com/office/officeart/2005/8/layout/orgChart1"/>
    <dgm:cxn modelId="{BBAAC513-2713-384C-B832-0D8F52AFD934}" type="presOf" srcId="{FCB5E506-5605-B742-A0DB-59625A149B11}" destId="{C3870B2C-E07C-A445-9E81-3339AAEFAC72}" srcOrd="0" destOrd="0" presId="urn:microsoft.com/office/officeart/2005/8/layout/orgChart1"/>
    <dgm:cxn modelId="{E96099A9-53A1-1C48-A356-1173AC43E26A}" type="presOf" srcId="{3CCFDA41-350B-854B-B651-7979B8408BD7}" destId="{26AEB0C1-9622-5446-9F1C-6F7983353FBA}" srcOrd="0" destOrd="0" presId="urn:microsoft.com/office/officeart/2005/8/layout/orgChart1"/>
    <dgm:cxn modelId="{ADD53DF8-380A-0A40-9BBE-C7AA9DF6BE4C}" type="presOf" srcId="{D1E1AD9F-1437-9043-B207-9997F9A20697}" destId="{8E76374D-DF9E-8547-8D73-BE18DCAA095F}" srcOrd="1" destOrd="0" presId="urn:microsoft.com/office/officeart/2005/8/layout/orgChart1"/>
    <dgm:cxn modelId="{52D56267-2514-3A4F-AB3B-C6FDAC415F02}" srcId="{22313319-9E57-DC43-9539-06E1A8B3E509}" destId="{C5376261-37E1-C34E-BFF2-B54D629F0D13}" srcOrd="1" destOrd="0" parTransId="{2CE448E1-0C19-2445-AD1F-E43FF3A5AFFE}" sibTransId="{712ABC51-8991-AF49-A0A8-C08309861BCD}"/>
    <dgm:cxn modelId="{4DDD5733-4339-F44D-AC28-3A0B3AFEA93C}" type="presOf" srcId="{DEAA7E73-23C8-1343-9EFE-35EEA9B10910}" destId="{FBFDB10D-7A4F-D74E-88D7-0DE0F66D66D8}" srcOrd="1" destOrd="0" presId="urn:microsoft.com/office/officeart/2005/8/layout/orgChart1"/>
    <dgm:cxn modelId="{38F00AE6-3721-2146-8247-3EDDC48D5DA4}" type="presOf" srcId="{FCE8ACE4-A113-9243-A4BD-453AD76F8A69}" destId="{3ECE2B96-9E48-5A4E-B559-6CF787B9BA0E}" srcOrd="0" destOrd="0" presId="urn:microsoft.com/office/officeart/2005/8/layout/orgChart1"/>
    <dgm:cxn modelId="{17125522-E233-2B44-AA9F-90E4675A0017}" srcId="{22313319-9E57-DC43-9539-06E1A8B3E509}" destId="{38D349E4-95CB-C94E-9A73-6204D4EE8E1A}" srcOrd="2" destOrd="0" parTransId="{525B0C48-B3B3-2044-86C4-855CEF525A6C}" sibTransId="{13F71068-EEC7-204D-8BF3-E92585940814}"/>
    <dgm:cxn modelId="{87491930-2B8E-1945-8C44-201B49E09CA6}" srcId="{D1E1AD9F-1437-9043-B207-9997F9A20697}" destId="{C0D0D729-0143-4949-A9F3-22F5F099CB90}" srcOrd="0" destOrd="0" parTransId="{B9474915-D192-8843-8C63-17FF9577F419}" sibTransId="{2486D1A3-2299-CB4A-839D-72B17973EA8A}"/>
    <dgm:cxn modelId="{00136FE7-C93E-4940-B332-352DB92FBF48}" srcId="{D1E1AD9F-1437-9043-B207-9997F9A20697}" destId="{2E5E38DF-7969-E64B-9C0A-57E9FD518426}" srcOrd="2" destOrd="0" parTransId="{F0E1E6D3-519B-7D4E-B27C-8D1AA3E31BAA}" sibTransId="{AEFF0CC4-6401-CF40-8A9D-094135295723}"/>
    <dgm:cxn modelId="{B5A3105D-710D-0A45-81BD-C1FED083E73A}" srcId="{E5E7F418-B1A5-C147-B4A3-D0A6CCB04A89}" destId="{FCB5E506-5605-B742-A0DB-59625A149B11}" srcOrd="1" destOrd="0" parTransId="{9C565A15-FA7E-3841-8A6A-97D1FC2EB48A}" sibTransId="{0EEC239B-6802-C048-8B78-096B36EDA972}"/>
    <dgm:cxn modelId="{5A2454AD-61FA-CD47-8864-92D351C85E59}" type="presOf" srcId="{BDE39F44-1C38-BB45-A217-33E578556C07}" destId="{3C5F8305-DF36-B046-8B0C-E31C6822A408}" srcOrd="0" destOrd="0" presId="urn:microsoft.com/office/officeart/2005/8/layout/orgChart1"/>
    <dgm:cxn modelId="{5DDE0175-7C46-9642-821E-703631D37B3A}" srcId="{D3FEBE82-AFE2-E74F-931B-37A46E9D0DFE}" destId="{D1E1AD9F-1437-9043-B207-9997F9A20697}" srcOrd="2" destOrd="0" parTransId="{14AA7B62-3149-4147-8451-BEA474370B59}" sibTransId="{00237C52-24D8-8449-BABD-203FE4A6761D}"/>
    <dgm:cxn modelId="{EF258812-3D50-E345-A1BC-05FB049F099D}" srcId="{D3FEBE82-AFE2-E74F-931B-37A46E9D0DFE}" destId="{3FBC8574-AA9D-CE4F-97A0-146DB006C0A0}" srcOrd="3" destOrd="0" parTransId="{0AC51E0C-FDB1-6A48-8678-7CBD7D8B1148}" sibTransId="{9F0E56D6-509F-FE42-8A17-A63397BF0B5A}"/>
    <dgm:cxn modelId="{484BFF34-6C92-0848-AFF3-39E1BE2FF3E0}" type="presOf" srcId="{8235B786-ED39-154E-A5AD-FB81451A58A0}" destId="{DE4B041C-661C-4549-9D82-479DB6EA03F5}" srcOrd="0" destOrd="0" presId="urn:microsoft.com/office/officeart/2005/8/layout/orgChart1"/>
    <dgm:cxn modelId="{FF5707FA-67A2-2F4A-AFFF-9E862D1D3CA2}" type="presOf" srcId="{E5E7F418-B1A5-C147-B4A3-D0A6CCB04A89}" destId="{1AED4976-162C-AF4C-805E-82926C9C4674}" srcOrd="1" destOrd="0" presId="urn:microsoft.com/office/officeart/2005/8/layout/orgChart1"/>
    <dgm:cxn modelId="{183AE6AF-73FC-6940-8E33-8057016145AA}" type="presOf" srcId="{2E5E38DF-7969-E64B-9C0A-57E9FD518426}" destId="{43555CD0-2B86-DB4C-961B-5F6A913ABA42}" srcOrd="0" destOrd="0" presId="urn:microsoft.com/office/officeart/2005/8/layout/orgChart1"/>
    <dgm:cxn modelId="{F0FA2C35-D223-A14F-BF31-AC1687A60856}" srcId="{D3FEBE82-AFE2-E74F-931B-37A46E9D0DFE}" destId="{E5E7F418-B1A5-C147-B4A3-D0A6CCB04A89}" srcOrd="6" destOrd="0" parTransId="{EF8FC03C-8A8A-0A4B-B5A4-B4E5CADBAFE0}" sibTransId="{8FEB91A6-2E5B-C04B-AEDE-679A8B90ECCF}"/>
    <dgm:cxn modelId="{781206E0-BC69-A147-95CD-9BD934C7FA95}" type="presOf" srcId="{2ECC0CA7-FE31-4A4E-9925-59BF33B839E7}" destId="{9AFC2E35-9B8E-7944-BA8E-D0AE54F81AD3}" srcOrd="0" destOrd="0" presId="urn:microsoft.com/office/officeart/2005/8/layout/orgChart1"/>
    <dgm:cxn modelId="{6B4EF788-BE83-7E4F-B3D4-1751D0A5B771}" type="presOf" srcId="{0AC51E0C-FDB1-6A48-8678-7CBD7D8B1148}" destId="{A26DBAE4-A912-6C4C-81E2-2103052445F9}" srcOrd="0" destOrd="0" presId="urn:microsoft.com/office/officeart/2005/8/layout/orgChart1"/>
    <dgm:cxn modelId="{5E37EBEB-2469-4545-BB4E-60CADED7109D}" type="presOf" srcId="{1E64922B-20E7-EA40-ADBD-F322E61BE13E}" destId="{D2818996-CE14-9B4B-8645-420467389E6A}" srcOrd="0" destOrd="0" presId="urn:microsoft.com/office/officeart/2005/8/layout/orgChart1"/>
    <dgm:cxn modelId="{742D9CB0-B36B-1947-83ED-550AE4FE21E8}" type="presOf" srcId="{194D4B5B-1FF7-E04C-B99B-18AFD470CA45}" destId="{6EFC88B3-3E6D-1242-88FF-887C6B2961B0}" srcOrd="0" destOrd="0" presId="urn:microsoft.com/office/officeart/2005/8/layout/orgChart1"/>
    <dgm:cxn modelId="{82B949CD-BB30-954B-B393-B74D9CE71C05}" type="presOf" srcId="{DEAA7E73-23C8-1343-9EFE-35EEA9B10910}" destId="{A534B71B-808D-FA47-8E86-9BE589E4365D}" srcOrd="0" destOrd="0" presId="urn:microsoft.com/office/officeart/2005/8/layout/orgChart1"/>
    <dgm:cxn modelId="{C26ED86F-4932-034F-B4C0-D1764C73D5F8}" type="presOf" srcId="{3238FF3E-F8C9-D642-83C1-58F509CDF21F}" destId="{E38F2DC1-E875-D84F-B5D1-A8648FC212FC}" srcOrd="1" destOrd="0" presId="urn:microsoft.com/office/officeart/2005/8/layout/orgChart1"/>
    <dgm:cxn modelId="{08FD13C1-4CBF-CC43-AEEE-54BD408EF9B9}" type="presOf" srcId="{3CCFDA41-350B-854B-B651-7979B8408BD7}" destId="{80E60BC7-B58E-4D43-A39D-C1D4D0855AE2}" srcOrd="1" destOrd="0" presId="urn:microsoft.com/office/officeart/2005/8/layout/orgChart1"/>
    <dgm:cxn modelId="{B8BD2A58-10BC-254F-AB90-5A5A2D7C6C2F}" type="presOf" srcId="{38D349E4-95CB-C94E-9A73-6204D4EE8E1A}" destId="{A2A4EAA2-80FE-FD46-B5F7-F66863F0F01A}" srcOrd="0" destOrd="0" presId="urn:microsoft.com/office/officeart/2005/8/layout/orgChart1"/>
    <dgm:cxn modelId="{7A9DD64C-4B9D-5F49-92D5-F779F080EFDC}" type="presOf" srcId="{22313319-9E57-DC43-9539-06E1A8B3E509}" destId="{01B0E986-9FE0-374D-A5F4-44B92E6345A1}" srcOrd="1" destOrd="0" presId="urn:microsoft.com/office/officeart/2005/8/layout/orgChart1"/>
    <dgm:cxn modelId="{73D76E47-1C14-2E4B-B7F6-9C90A52064BA}" type="presOf" srcId="{D3FEBE82-AFE2-E74F-931B-37A46E9D0DFE}" destId="{19E012F3-2174-BF4C-8BF2-1294CC46C533}" srcOrd="0" destOrd="0" presId="urn:microsoft.com/office/officeart/2005/8/layout/orgChart1"/>
    <dgm:cxn modelId="{B68D6B39-9A9E-3446-B735-F54400F82E99}" srcId="{D3FEBE82-AFE2-E74F-931B-37A46E9D0DFE}" destId="{13390F93-0757-9C40-83EB-ADF9C60E2820}" srcOrd="4" destOrd="0" parTransId="{C6DAB816-0F08-614F-9AE6-97D6FCEEFACA}" sibTransId="{54D0AF5A-8DE1-3442-8B99-1D0E2733E5B1}"/>
    <dgm:cxn modelId="{C98BF23B-3A19-A34B-934A-DD6CF254F569}" type="presOf" srcId="{13390F93-0757-9C40-83EB-ADF9C60E2820}" destId="{6AB65C19-F362-8249-9575-BAA8FD32B4CF}" srcOrd="1" destOrd="0" presId="urn:microsoft.com/office/officeart/2005/8/layout/orgChart1"/>
    <dgm:cxn modelId="{CC24CD44-E5A6-CD48-B4C8-4BE0DC475F8F}" srcId="{E5E7F418-B1A5-C147-B4A3-D0A6CCB04A89}" destId="{A0C3D209-B91E-784C-8E9B-F968981C0D62}" srcOrd="2" destOrd="0" parTransId="{7579B8CE-5F78-A54D-AD85-6887DD0AD1F6}" sibTransId="{1F3C17B1-A4F9-734A-81AA-F5E8A7D8CB3D}"/>
    <dgm:cxn modelId="{EF743D90-2846-2B43-A05C-6C5582AA9E46}" type="presOf" srcId="{BC13B105-0DA6-844E-85C3-830593B6ED46}" destId="{A0E407F6-E0A5-CB4A-B11E-6C1248DC007B}" srcOrd="0" destOrd="0" presId="urn:microsoft.com/office/officeart/2005/8/layout/orgChart1"/>
    <dgm:cxn modelId="{B24DCC0B-085A-3044-8F7B-A6737D64213D}" type="presOf" srcId="{453C083A-D19B-7C4C-81BD-D13FA0A0864C}" destId="{65482993-0BB8-8F49-8EFE-2B4854679D7E}" srcOrd="1" destOrd="0" presId="urn:microsoft.com/office/officeart/2005/8/layout/orgChart1"/>
    <dgm:cxn modelId="{D1F09640-B999-F848-A69F-EE84ABF5BB24}" type="presOf" srcId="{19DA2CE7-63B7-4447-8C30-7DBCA6BA117B}" destId="{F959113E-769F-4D45-81DB-2B8B85BA36AB}" srcOrd="0" destOrd="0" presId="urn:microsoft.com/office/officeart/2005/8/layout/orgChart1"/>
    <dgm:cxn modelId="{EBF45E47-B291-9F46-BD2D-345B1A12A6EC}" type="presOf" srcId="{2BEEC177-BA02-E149-B494-387E04162E36}" destId="{7E70B065-9E33-134F-953C-1B573789A20F}" srcOrd="0" destOrd="0" presId="urn:microsoft.com/office/officeart/2005/8/layout/orgChart1"/>
    <dgm:cxn modelId="{8C7F5B65-1B22-C742-B707-E1C0A9DC4B23}" type="presOf" srcId="{0A23C5CF-6C72-4846-8E3A-D458C27C4A9E}" destId="{A2ED887A-A2BD-F546-A659-5B4185DFC962}" srcOrd="0" destOrd="0" presId="urn:microsoft.com/office/officeart/2005/8/layout/orgChart1"/>
    <dgm:cxn modelId="{405A4196-8900-5447-8C29-EF528AC10FEB}" srcId="{3FBC8574-AA9D-CE4F-97A0-146DB006C0A0}" destId="{194D4B5B-1FF7-E04C-B99B-18AFD470CA45}" srcOrd="2" destOrd="0" parTransId="{BC13B105-0DA6-844E-85C3-830593B6ED46}" sibTransId="{D4EFCD26-92F5-B84B-9349-9DA3512A8021}"/>
    <dgm:cxn modelId="{F4B892F9-D00E-9B4B-A9A1-57031D8B00CE}" type="presOf" srcId="{FCB5E506-5605-B742-A0DB-59625A149B11}" destId="{F0FC05A7-68F6-A94C-8189-8F6CD3C1960E}" srcOrd="1" destOrd="0" presId="urn:microsoft.com/office/officeart/2005/8/layout/orgChart1"/>
    <dgm:cxn modelId="{1DA667E0-42DE-7248-83A3-5A0EFAC9E132}" type="presOf" srcId="{6F19A4FB-BEAC-4B48-B5B8-418D5FF2B037}" destId="{E2E26CF0-9BE3-3240-8CEB-20010F22FDBD}" srcOrd="0" destOrd="0" presId="urn:microsoft.com/office/officeart/2005/8/layout/orgChart1"/>
    <dgm:cxn modelId="{8F9262F1-68D8-A946-866A-979C9123006F}" type="presOf" srcId="{D1E1AD9F-1437-9043-B207-9997F9A20697}" destId="{259481E4-4C20-4C4A-BEBC-423F036BA54C}" srcOrd="0" destOrd="0" presId="urn:microsoft.com/office/officeart/2005/8/layout/orgChart1"/>
    <dgm:cxn modelId="{1861F885-67E5-D941-8FF1-75C30CC76C83}" type="presOf" srcId="{C16D4529-87C1-7543-A584-3945009F6CDD}" destId="{F499E4E5-1ACC-D140-B42E-78867A5CD545}" srcOrd="0" destOrd="0" presId="urn:microsoft.com/office/officeart/2005/8/layout/orgChart1"/>
    <dgm:cxn modelId="{94BD4970-C1CC-314C-B6A1-9C30039E633A}" type="presOf" srcId="{C6DFB78D-A9CB-F94E-939D-8299F3B1BFD5}" destId="{C7903BEA-84FE-9942-86B4-DCE304C803C7}" srcOrd="0" destOrd="0" presId="urn:microsoft.com/office/officeart/2005/8/layout/orgChart1"/>
    <dgm:cxn modelId="{64878582-992B-0C4C-B7FD-68B092CF4746}" type="presOf" srcId="{A64D081E-03B2-8A49-B8BF-6E73DC969DFB}" destId="{10C93ABB-B5E0-3543-82FD-02784D10F853}" srcOrd="0" destOrd="0" presId="urn:microsoft.com/office/officeart/2005/8/layout/orgChart1"/>
    <dgm:cxn modelId="{290458F6-2B86-EB40-BBF1-BD06D366030D}" srcId="{22313319-9E57-DC43-9539-06E1A8B3E509}" destId="{3238FF3E-F8C9-D642-83C1-58F509CDF21F}" srcOrd="0" destOrd="0" parTransId="{A64D081E-03B2-8A49-B8BF-6E73DC969DFB}" sibTransId="{649761F5-4C24-B948-8A7A-4761C2B782A1}"/>
    <dgm:cxn modelId="{911D8D99-8F18-B841-998A-08CEC108C2CA}" type="presOf" srcId="{FD7BDEA2-A6D5-5040-8174-CB343A9411E3}" destId="{A4235B6A-580F-2846-9E5E-D656320364C4}" srcOrd="0" destOrd="0" presId="urn:microsoft.com/office/officeart/2005/8/layout/orgChart1"/>
    <dgm:cxn modelId="{721BE507-8D17-ED4B-9202-161A57DC3AFA}" type="presOf" srcId="{EF8FC03C-8A8A-0A4B-B5A4-B4E5CADBAFE0}" destId="{19E587E3-77F4-E645-86C2-6B921CAD295D}" srcOrd="0" destOrd="0" presId="urn:microsoft.com/office/officeart/2005/8/layout/orgChart1"/>
    <dgm:cxn modelId="{47EFFE2D-45CF-5A44-8DB8-7387A3455132}" type="presOf" srcId="{67F2442D-CBA5-364D-8AD0-EDE4266D3192}" destId="{35C7653C-C84F-254D-A176-9484C6A93358}" srcOrd="0" destOrd="0" presId="urn:microsoft.com/office/officeart/2005/8/layout/orgChart1"/>
    <dgm:cxn modelId="{56D43607-F7E0-E34A-96CE-A6D77DDA85EB}" srcId="{D3FEBE82-AFE2-E74F-931B-37A46E9D0DFE}" destId="{22313319-9E57-DC43-9539-06E1A8B3E509}" srcOrd="5" destOrd="0" parTransId="{1C47087B-8A1A-C249-BFC2-7E131C82293C}" sibTransId="{6C0E9E70-2778-A949-B921-47406C33DAC6}"/>
    <dgm:cxn modelId="{A672AC6F-8DAA-B341-8BC3-39C1BF9303FF}" srcId="{D1E1AD9F-1437-9043-B207-9997F9A20697}" destId="{453C083A-D19B-7C4C-81BD-D13FA0A0864C}" srcOrd="1" destOrd="0" parTransId="{64CC1688-33BE-474E-9EE1-1F370D282344}" sibTransId="{7AF5931A-3B9F-F54F-BDD1-E81732984927}"/>
    <dgm:cxn modelId="{A47AE2F8-3232-1643-B572-C4E2B801E70D}" type="presOf" srcId="{C6DAB816-0F08-614F-9AE6-97D6FCEEFACA}" destId="{34887641-8CFB-AD4A-9AF5-C8E92E3E7C36}" srcOrd="0" destOrd="0" presId="urn:microsoft.com/office/officeart/2005/8/layout/orgChart1"/>
    <dgm:cxn modelId="{A9FFA3CB-6AB6-E746-A881-B127C6A3BA05}" type="presOf" srcId="{1C47087B-8A1A-C249-BFC2-7E131C82293C}" destId="{AA3B8FA3-E963-C444-A014-170D44541CA6}" srcOrd="0" destOrd="0" presId="urn:microsoft.com/office/officeart/2005/8/layout/orgChart1"/>
    <dgm:cxn modelId="{9E7A9885-F6E8-2340-B3AF-DD4DE642ABDF}" type="presOf" srcId="{13390F93-0757-9C40-83EB-ADF9C60E2820}" destId="{73FE56DD-6866-3E44-A76E-C418ED326B21}" srcOrd="0" destOrd="0" presId="urn:microsoft.com/office/officeart/2005/8/layout/orgChart1"/>
    <dgm:cxn modelId="{0A12579A-A09D-A845-BCBD-869C681ADAF3}" type="presOf" srcId="{00189503-AF4D-4949-9085-47BF03057111}" destId="{94F2A30F-3DD6-854A-ACAC-2B04C9EE7551}" srcOrd="0" destOrd="0" presId="urn:microsoft.com/office/officeart/2005/8/layout/orgChart1"/>
    <dgm:cxn modelId="{1ECCD28D-77A7-B54B-A9D7-F8647DEF8E5E}" type="presOf" srcId="{C6DFB78D-A9CB-F94E-939D-8299F3B1BFD5}" destId="{03E33F99-A24B-4545-9E30-B2771A774C9F}" srcOrd="1" destOrd="0" presId="urn:microsoft.com/office/officeart/2005/8/layout/orgChart1"/>
    <dgm:cxn modelId="{B344ACF2-E7D8-4F45-AFB9-3734EB540C43}" type="presOf" srcId="{C16D4529-87C1-7543-A584-3945009F6CDD}" destId="{8D57F4A4-B794-114D-AFAE-2AEB0BFA7A81}" srcOrd="1" destOrd="0" presId="urn:microsoft.com/office/officeart/2005/8/layout/orgChart1"/>
    <dgm:cxn modelId="{06E4868A-539E-134C-89E8-5B88785D26D2}" type="presOf" srcId="{7579B8CE-5F78-A54D-AD85-6887DD0AD1F6}" destId="{85758F54-BD46-C141-88BF-9A9524B4C96B}" srcOrd="0" destOrd="0" presId="urn:microsoft.com/office/officeart/2005/8/layout/orgChart1"/>
    <dgm:cxn modelId="{7BEF6424-3F92-D442-9263-85DD48DDD50D}" type="presOf" srcId="{3FBC8574-AA9D-CE4F-97A0-146DB006C0A0}" destId="{3DE14035-1A03-5046-8B75-6072D4FED320}" srcOrd="0" destOrd="0" presId="urn:microsoft.com/office/officeart/2005/8/layout/orgChart1"/>
    <dgm:cxn modelId="{8B4B3AAF-C7FE-274C-B16E-9B9EEE7D2062}" type="presOf" srcId="{9C565A15-FA7E-3841-8A6A-97D1FC2EB48A}" destId="{921BDEA0-1804-D945-892A-1DC6E23379CE}" srcOrd="0" destOrd="0" presId="urn:microsoft.com/office/officeart/2005/8/layout/orgChart1"/>
    <dgm:cxn modelId="{08F404DC-CED7-C243-B9E9-3B1EF8C96033}" type="presOf" srcId="{2BEEC177-BA02-E149-B494-387E04162E36}" destId="{D7CF297A-9987-5F44-83E9-E1DFD9ED96EB}" srcOrd="1" destOrd="0" presId="urn:microsoft.com/office/officeart/2005/8/layout/orgChart1"/>
    <dgm:cxn modelId="{576968FD-85DB-D040-975F-5189CE85346C}" type="presOf" srcId="{194D4B5B-1FF7-E04C-B99B-18AFD470CA45}" destId="{B4FE8BFD-63D7-2545-A28F-2CE67027351D}" srcOrd="1" destOrd="0" presId="urn:microsoft.com/office/officeart/2005/8/layout/orgChart1"/>
    <dgm:cxn modelId="{D066F971-DD57-B146-BB11-C27E186189FE}" srcId="{3FBC8574-AA9D-CE4F-97A0-146DB006C0A0}" destId="{FCE8ACE4-A113-9243-A4BD-453AD76F8A69}" srcOrd="0" destOrd="0" parTransId="{67F2442D-CBA5-364D-8AD0-EDE4266D3192}" sibTransId="{F51D953B-EB07-CF49-9DE1-E88491F75EFD}"/>
    <dgm:cxn modelId="{01184804-C3C4-4E46-8A4C-2A6ADB26AA57}" type="presOf" srcId="{525B0C48-B3B3-2044-86C4-855CEF525A6C}" destId="{5B2B17F1-1C7E-AF45-9876-D1F825AAE0B2}" srcOrd="0" destOrd="0" presId="urn:microsoft.com/office/officeart/2005/8/layout/orgChart1"/>
    <dgm:cxn modelId="{6DA93306-182F-EA4B-8048-13DE5E2BE433}" type="presOf" srcId="{14AA7B62-3149-4147-8451-BEA474370B59}" destId="{E23B48E1-AA75-4D4A-9273-218DDB3DAE0F}" srcOrd="0" destOrd="0" presId="urn:microsoft.com/office/officeart/2005/8/layout/orgChart1"/>
    <dgm:cxn modelId="{5D43F189-F5F0-634C-A381-963BB5470333}" srcId="{13390F93-0757-9C40-83EB-ADF9C60E2820}" destId="{8235B786-ED39-154E-A5AD-FB81451A58A0}" srcOrd="2" destOrd="0" parTransId="{19DA2CE7-63B7-4447-8C30-7DBCA6BA117B}" sibTransId="{165E632B-5877-164D-9979-B0E54F820F56}"/>
    <dgm:cxn modelId="{1594ADA4-864C-294C-845E-0F1DECE13C45}" type="presOf" srcId="{64CC1688-33BE-474E-9EE1-1F370D282344}" destId="{E70885A4-C209-DF43-9AE5-255CE5D70F1B}" srcOrd="0" destOrd="0" presId="urn:microsoft.com/office/officeart/2005/8/layout/orgChart1"/>
    <dgm:cxn modelId="{B8FDF0A8-BF34-0849-941C-9BC856A6ABA2}" type="presOf" srcId="{F0E1E6D3-519B-7D4E-B27C-8D1AA3E31BAA}" destId="{0E1E2B43-1D64-1B4B-87DB-53B6DFDD2C19}" srcOrd="0" destOrd="0" presId="urn:microsoft.com/office/officeart/2005/8/layout/orgChart1"/>
    <dgm:cxn modelId="{F3131115-9CA9-014A-ACC0-71ABCD6021DD}" srcId="{3FBC8574-AA9D-CE4F-97A0-146DB006C0A0}" destId="{FD7BDEA2-A6D5-5040-8174-CB343A9411E3}" srcOrd="1" destOrd="0" parTransId="{1E64922B-20E7-EA40-ADBD-F322E61BE13E}" sibTransId="{3692EEE3-A37F-EA48-AC5D-8C2FA72DE4DD}"/>
    <dgm:cxn modelId="{435FD360-CF70-BA45-80DC-683412328F52}" type="presOf" srcId="{C5376261-37E1-C34E-BFF2-B54D629F0D13}" destId="{21DCBA8F-A286-CB48-8E13-F36C22E42077}" srcOrd="0" destOrd="0" presId="urn:microsoft.com/office/officeart/2005/8/layout/orgChart1"/>
    <dgm:cxn modelId="{6ABA24B5-4392-AD46-971C-608C60705343}" srcId="{D3FEBE82-AFE2-E74F-931B-37A46E9D0DFE}" destId="{C6DFB78D-A9CB-F94E-939D-8299F3B1BFD5}" srcOrd="0" destOrd="0" parTransId="{AAC4FA87-1C28-D24C-8D3A-F1D4FC0AC4B6}" sibTransId="{2B90CAC5-DB1C-FC45-8E74-D7906F74FB54}"/>
    <dgm:cxn modelId="{D8C76E6C-9BA3-CA4B-A4EA-2EB6A51B2BF0}" type="presOf" srcId="{FCE8ACE4-A113-9243-A4BD-453AD76F8A69}" destId="{90065A15-AD03-104C-A066-CAC95B67D971}" srcOrd="1" destOrd="0" presId="urn:microsoft.com/office/officeart/2005/8/layout/orgChart1"/>
    <dgm:cxn modelId="{A19E0392-3674-3B4A-83E8-DA34037FE679}" srcId="{00189503-AF4D-4949-9085-47BF03057111}" destId="{D3FEBE82-AFE2-E74F-931B-37A46E9D0DFE}" srcOrd="0" destOrd="0" parTransId="{DA6ED885-E1DF-8448-9104-1168E703D74D}" sibTransId="{0303296E-2A59-414B-8C0F-F549302CB654}"/>
    <dgm:cxn modelId="{0A38F01E-AB98-2846-A8D6-5EED01B2F6BA}" type="presOf" srcId="{3FBC8574-AA9D-CE4F-97A0-146DB006C0A0}" destId="{964DCF76-F082-0445-8A06-F256C7A1CB5C}" srcOrd="1" destOrd="0" presId="urn:microsoft.com/office/officeart/2005/8/layout/orgChart1"/>
    <dgm:cxn modelId="{778F8085-683D-2E40-AA02-DD4FBB501944}" srcId="{13390F93-0757-9C40-83EB-ADF9C60E2820}" destId="{2BEEC177-BA02-E149-B494-387E04162E36}" srcOrd="0" destOrd="0" parTransId="{1C7C40B3-5042-0541-A450-71F3FC260023}" sibTransId="{52820B8B-9EE1-4548-8F0B-F96842A2056B}"/>
    <dgm:cxn modelId="{2F45F0B6-0851-2B40-8525-7ECDE821B428}" type="presOf" srcId="{A0C3D209-B91E-784C-8E9B-F968981C0D62}" destId="{233E76AB-667B-2C4C-BF4B-40C20F08051E}" srcOrd="0" destOrd="0" presId="urn:microsoft.com/office/officeart/2005/8/layout/orgChart1"/>
    <dgm:cxn modelId="{6AC66DC0-A98D-B349-AEB7-834715DDD146}" type="presParOf" srcId="{94F2A30F-3DD6-854A-ACAC-2B04C9EE7551}" destId="{281C1DE9-A5E0-6B40-84EF-417F2802216F}" srcOrd="0" destOrd="0" presId="urn:microsoft.com/office/officeart/2005/8/layout/orgChart1"/>
    <dgm:cxn modelId="{93070BC3-0118-FC49-BAB4-A34E6650E71F}" type="presParOf" srcId="{281C1DE9-A5E0-6B40-84EF-417F2802216F}" destId="{41767564-75F0-464D-870C-087FD53448B7}" srcOrd="0" destOrd="0" presId="urn:microsoft.com/office/officeart/2005/8/layout/orgChart1"/>
    <dgm:cxn modelId="{B5C8C4E4-2740-1F41-A6B7-D712EF62B6E9}" type="presParOf" srcId="{41767564-75F0-464D-870C-087FD53448B7}" destId="{19E012F3-2174-BF4C-8BF2-1294CC46C533}" srcOrd="0" destOrd="0" presId="urn:microsoft.com/office/officeart/2005/8/layout/orgChart1"/>
    <dgm:cxn modelId="{A4855372-C2F5-9649-8737-9FD483D70B03}" type="presParOf" srcId="{41767564-75F0-464D-870C-087FD53448B7}" destId="{6A19037F-17EA-0846-B572-2CF55CF25034}" srcOrd="1" destOrd="0" presId="urn:microsoft.com/office/officeart/2005/8/layout/orgChart1"/>
    <dgm:cxn modelId="{B260C3EA-B78D-F64F-9932-A9B676431F64}" type="presParOf" srcId="{281C1DE9-A5E0-6B40-84EF-417F2802216F}" destId="{1B2C50EF-2D60-6441-BFD0-41A73888C312}" srcOrd="1" destOrd="0" presId="urn:microsoft.com/office/officeart/2005/8/layout/orgChart1"/>
    <dgm:cxn modelId="{B26EC4A9-8C9C-E648-B5AA-B3FC85675394}" type="presParOf" srcId="{1B2C50EF-2D60-6441-BFD0-41A73888C312}" destId="{E23B48E1-AA75-4D4A-9273-218DDB3DAE0F}" srcOrd="0" destOrd="0" presId="urn:microsoft.com/office/officeart/2005/8/layout/orgChart1"/>
    <dgm:cxn modelId="{DF5BE319-883C-A345-B7E6-9E0C758B2FF1}" type="presParOf" srcId="{1B2C50EF-2D60-6441-BFD0-41A73888C312}" destId="{F66813AA-8033-8C43-AA25-F8607BFEA301}" srcOrd="1" destOrd="0" presId="urn:microsoft.com/office/officeart/2005/8/layout/orgChart1"/>
    <dgm:cxn modelId="{35BEA28C-7C21-0842-A70D-581F845796BF}" type="presParOf" srcId="{F66813AA-8033-8C43-AA25-F8607BFEA301}" destId="{24360E62-EB43-9040-BB9F-794F4DEFBF2B}" srcOrd="0" destOrd="0" presId="urn:microsoft.com/office/officeart/2005/8/layout/orgChart1"/>
    <dgm:cxn modelId="{A1EC35A6-D240-9348-A3C4-A0DA2C0BCF1C}" type="presParOf" srcId="{24360E62-EB43-9040-BB9F-794F4DEFBF2B}" destId="{259481E4-4C20-4C4A-BEBC-423F036BA54C}" srcOrd="0" destOrd="0" presId="urn:microsoft.com/office/officeart/2005/8/layout/orgChart1"/>
    <dgm:cxn modelId="{8BAAA9A1-2381-4146-A40F-460A8258D8F7}" type="presParOf" srcId="{24360E62-EB43-9040-BB9F-794F4DEFBF2B}" destId="{8E76374D-DF9E-8547-8D73-BE18DCAA095F}" srcOrd="1" destOrd="0" presId="urn:microsoft.com/office/officeart/2005/8/layout/orgChart1"/>
    <dgm:cxn modelId="{7FE48B5F-E533-9B47-8782-400777FE8D97}" type="presParOf" srcId="{F66813AA-8033-8C43-AA25-F8607BFEA301}" destId="{E8D034B0-6BAD-E844-BEA7-3129FE314917}" srcOrd="1" destOrd="0" presId="urn:microsoft.com/office/officeart/2005/8/layout/orgChart1"/>
    <dgm:cxn modelId="{10F5AEEC-8321-2A43-BECA-634099E8565E}" type="presParOf" srcId="{E8D034B0-6BAD-E844-BEA7-3129FE314917}" destId="{C6FCFCBA-1DE0-3541-A4B5-BFBC02F011F4}" srcOrd="0" destOrd="0" presId="urn:microsoft.com/office/officeart/2005/8/layout/orgChart1"/>
    <dgm:cxn modelId="{221164B9-58E6-4444-8B55-8B4A5056C6A7}" type="presParOf" srcId="{E8D034B0-6BAD-E844-BEA7-3129FE314917}" destId="{51E1DF5F-A697-2E44-B122-284823EBD173}" srcOrd="1" destOrd="0" presId="urn:microsoft.com/office/officeart/2005/8/layout/orgChart1"/>
    <dgm:cxn modelId="{55E852B4-9314-CC4D-B28C-8C591F55A1B0}" type="presParOf" srcId="{51E1DF5F-A697-2E44-B122-284823EBD173}" destId="{B94C28D2-3FF5-194A-A593-6C560CF6130A}" srcOrd="0" destOrd="0" presId="urn:microsoft.com/office/officeart/2005/8/layout/orgChart1"/>
    <dgm:cxn modelId="{C5EEF574-9F11-DF48-A929-4EE5A3339D15}" type="presParOf" srcId="{B94C28D2-3FF5-194A-A593-6C560CF6130A}" destId="{F6B87926-708D-8241-9831-67C5F1EC0BD9}" srcOrd="0" destOrd="0" presId="urn:microsoft.com/office/officeart/2005/8/layout/orgChart1"/>
    <dgm:cxn modelId="{E50ED120-2F00-A44B-80F3-36668381BF2F}" type="presParOf" srcId="{B94C28D2-3FF5-194A-A593-6C560CF6130A}" destId="{ACB3033F-4379-FC43-B0DF-3CF74DEE30C3}" srcOrd="1" destOrd="0" presId="urn:microsoft.com/office/officeart/2005/8/layout/orgChart1"/>
    <dgm:cxn modelId="{B8BFBEFB-5497-D64B-A062-B56A2B6925A3}" type="presParOf" srcId="{51E1DF5F-A697-2E44-B122-284823EBD173}" destId="{34F5C42A-6ACC-494A-8D19-2BC8729CDC2A}" srcOrd="1" destOrd="0" presId="urn:microsoft.com/office/officeart/2005/8/layout/orgChart1"/>
    <dgm:cxn modelId="{9D705F53-0BAC-6444-B87F-3AD37E666D51}" type="presParOf" srcId="{51E1DF5F-A697-2E44-B122-284823EBD173}" destId="{44CA719E-C8B1-0E42-941C-365D27A1A1BA}" srcOrd="2" destOrd="0" presId="urn:microsoft.com/office/officeart/2005/8/layout/orgChart1"/>
    <dgm:cxn modelId="{E422C1A3-251C-C846-8543-22613C67095B}" type="presParOf" srcId="{E8D034B0-6BAD-E844-BEA7-3129FE314917}" destId="{E70885A4-C209-DF43-9AE5-255CE5D70F1B}" srcOrd="2" destOrd="0" presId="urn:microsoft.com/office/officeart/2005/8/layout/orgChart1"/>
    <dgm:cxn modelId="{BFFD57C6-A0EF-4A44-9B70-93E66A4E6D94}" type="presParOf" srcId="{E8D034B0-6BAD-E844-BEA7-3129FE314917}" destId="{9E8EFBF3-A4E9-4249-9EAC-7EBC0968CD70}" srcOrd="3" destOrd="0" presId="urn:microsoft.com/office/officeart/2005/8/layout/orgChart1"/>
    <dgm:cxn modelId="{D0676E81-3F48-3C46-854D-024880C25FD9}" type="presParOf" srcId="{9E8EFBF3-A4E9-4249-9EAC-7EBC0968CD70}" destId="{C4D3FA69-DBCC-DD45-96EA-24D37CD9B0F6}" srcOrd="0" destOrd="0" presId="urn:microsoft.com/office/officeart/2005/8/layout/orgChart1"/>
    <dgm:cxn modelId="{7D874662-EAF4-0042-8845-30EF9D1DD085}" type="presParOf" srcId="{C4D3FA69-DBCC-DD45-96EA-24D37CD9B0F6}" destId="{BD2BD262-7E19-AB43-8207-B92B1021B161}" srcOrd="0" destOrd="0" presId="urn:microsoft.com/office/officeart/2005/8/layout/orgChart1"/>
    <dgm:cxn modelId="{B79EF397-F5B2-A54C-A74A-3B1020C01B83}" type="presParOf" srcId="{C4D3FA69-DBCC-DD45-96EA-24D37CD9B0F6}" destId="{65482993-0BB8-8F49-8EFE-2B4854679D7E}" srcOrd="1" destOrd="0" presId="urn:microsoft.com/office/officeart/2005/8/layout/orgChart1"/>
    <dgm:cxn modelId="{32F86794-F5DC-A34A-B849-01AD1755A02A}" type="presParOf" srcId="{9E8EFBF3-A4E9-4249-9EAC-7EBC0968CD70}" destId="{4376A335-3182-AE49-A4FE-E70240DB9AB2}" srcOrd="1" destOrd="0" presId="urn:microsoft.com/office/officeart/2005/8/layout/orgChart1"/>
    <dgm:cxn modelId="{49D95F9F-DC46-964F-9640-F98399B82BD1}" type="presParOf" srcId="{9E8EFBF3-A4E9-4249-9EAC-7EBC0968CD70}" destId="{4502B352-AF3B-B840-A85E-1EEB3CB99BAD}" srcOrd="2" destOrd="0" presId="urn:microsoft.com/office/officeart/2005/8/layout/orgChart1"/>
    <dgm:cxn modelId="{15D27A2E-CC20-494B-8043-DFDCD6E6F271}" type="presParOf" srcId="{E8D034B0-6BAD-E844-BEA7-3129FE314917}" destId="{0E1E2B43-1D64-1B4B-87DB-53B6DFDD2C19}" srcOrd="4" destOrd="0" presId="urn:microsoft.com/office/officeart/2005/8/layout/orgChart1"/>
    <dgm:cxn modelId="{05C3DD4D-12EC-5348-98D7-5D90F4A73AA9}" type="presParOf" srcId="{E8D034B0-6BAD-E844-BEA7-3129FE314917}" destId="{D189ADC4-FE4E-2B4D-AFDD-892C6EAA2782}" srcOrd="5" destOrd="0" presId="urn:microsoft.com/office/officeart/2005/8/layout/orgChart1"/>
    <dgm:cxn modelId="{0A166A7D-BB65-CF4D-8056-06EA1CAE62FB}" type="presParOf" srcId="{D189ADC4-FE4E-2B4D-AFDD-892C6EAA2782}" destId="{D3CD7CBE-FAEC-7749-BE2D-E51AEE69B679}" srcOrd="0" destOrd="0" presId="urn:microsoft.com/office/officeart/2005/8/layout/orgChart1"/>
    <dgm:cxn modelId="{37F2E000-0E9A-E043-ADA4-00CFE58D4C95}" type="presParOf" srcId="{D3CD7CBE-FAEC-7749-BE2D-E51AEE69B679}" destId="{43555CD0-2B86-DB4C-961B-5F6A913ABA42}" srcOrd="0" destOrd="0" presId="urn:microsoft.com/office/officeart/2005/8/layout/orgChart1"/>
    <dgm:cxn modelId="{0F510A9A-9A79-C740-B4B2-21BFCA8D5BA9}" type="presParOf" srcId="{D3CD7CBE-FAEC-7749-BE2D-E51AEE69B679}" destId="{A8122E8F-308E-3D4C-92C5-EE3EB4932B8E}" srcOrd="1" destOrd="0" presId="urn:microsoft.com/office/officeart/2005/8/layout/orgChart1"/>
    <dgm:cxn modelId="{5A56344E-6402-8847-A6AD-98131EF3DF70}" type="presParOf" srcId="{D189ADC4-FE4E-2B4D-AFDD-892C6EAA2782}" destId="{CE3F1083-17AF-9B4C-A596-651C94859E4D}" srcOrd="1" destOrd="0" presId="urn:microsoft.com/office/officeart/2005/8/layout/orgChart1"/>
    <dgm:cxn modelId="{E5EE280A-8FCD-8F4E-B65E-9C6956FD7BE1}" type="presParOf" srcId="{D189ADC4-FE4E-2B4D-AFDD-892C6EAA2782}" destId="{377E9A6C-4CE7-EC42-991C-6BFF1F451401}" srcOrd="2" destOrd="0" presId="urn:microsoft.com/office/officeart/2005/8/layout/orgChart1"/>
    <dgm:cxn modelId="{A5352E43-FD4E-AE4E-B7CC-300B457CF875}" type="presParOf" srcId="{F66813AA-8033-8C43-AA25-F8607BFEA301}" destId="{30A49949-B3A2-3E44-A538-18BB45BE4AE6}" srcOrd="2" destOrd="0" presId="urn:microsoft.com/office/officeart/2005/8/layout/orgChart1"/>
    <dgm:cxn modelId="{5039E2B2-49C2-624D-9348-0122E50EE33C}" type="presParOf" srcId="{1B2C50EF-2D60-6441-BFD0-41A73888C312}" destId="{A26DBAE4-A912-6C4C-81E2-2103052445F9}" srcOrd="2" destOrd="0" presId="urn:microsoft.com/office/officeart/2005/8/layout/orgChart1"/>
    <dgm:cxn modelId="{A7FB66D4-C3EA-1748-B309-05C2BECDF307}" type="presParOf" srcId="{1B2C50EF-2D60-6441-BFD0-41A73888C312}" destId="{DDD6A0F9-A7C1-1945-8A8A-ED5FA0ABF76E}" srcOrd="3" destOrd="0" presId="urn:microsoft.com/office/officeart/2005/8/layout/orgChart1"/>
    <dgm:cxn modelId="{C3C284F6-C23C-C44C-97F4-47562CED72BA}" type="presParOf" srcId="{DDD6A0F9-A7C1-1945-8A8A-ED5FA0ABF76E}" destId="{E0F9FF6C-4D89-344E-A715-EF7E45EE3BED}" srcOrd="0" destOrd="0" presId="urn:microsoft.com/office/officeart/2005/8/layout/orgChart1"/>
    <dgm:cxn modelId="{166DC72F-A8AC-C44C-9614-A75A46BB7C57}" type="presParOf" srcId="{E0F9FF6C-4D89-344E-A715-EF7E45EE3BED}" destId="{3DE14035-1A03-5046-8B75-6072D4FED320}" srcOrd="0" destOrd="0" presId="urn:microsoft.com/office/officeart/2005/8/layout/orgChart1"/>
    <dgm:cxn modelId="{B881741A-A2D7-8243-B88F-9851952A7EBE}" type="presParOf" srcId="{E0F9FF6C-4D89-344E-A715-EF7E45EE3BED}" destId="{964DCF76-F082-0445-8A06-F256C7A1CB5C}" srcOrd="1" destOrd="0" presId="urn:microsoft.com/office/officeart/2005/8/layout/orgChart1"/>
    <dgm:cxn modelId="{07FD2D46-77E7-814D-8111-6AC9329858C8}" type="presParOf" srcId="{DDD6A0F9-A7C1-1945-8A8A-ED5FA0ABF76E}" destId="{0E3D3A74-D7E7-734C-9198-432086641215}" srcOrd="1" destOrd="0" presId="urn:microsoft.com/office/officeart/2005/8/layout/orgChart1"/>
    <dgm:cxn modelId="{C0C1C1AF-F143-564C-B1A8-1A8E89450E98}" type="presParOf" srcId="{0E3D3A74-D7E7-734C-9198-432086641215}" destId="{35C7653C-C84F-254D-A176-9484C6A93358}" srcOrd="0" destOrd="0" presId="urn:microsoft.com/office/officeart/2005/8/layout/orgChart1"/>
    <dgm:cxn modelId="{4506B6D6-7A3E-D442-9AF4-87577A4D34A6}" type="presParOf" srcId="{0E3D3A74-D7E7-734C-9198-432086641215}" destId="{575B3770-F2ED-B440-91D3-E66A8AC40241}" srcOrd="1" destOrd="0" presId="urn:microsoft.com/office/officeart/2005/8/layout/orgChart1"/>
    <dgm:cxn modelId="{4DF34519-B4B9-0844-90EB-623F0FA4F2BB}" type="presParOf" srcId="{575B3770-F2ED-B440-91D3-E66A8AC40241}" destId="{6893AC7E-7F26-914E-987C-7988FB84AC06}" srcOrd="0" destOrd="0" presId="urn:microsoft.com/office/officeart/2005/8/layout/orgChart1"/>
    <dgm:cxn modelId="{63954F00-1B08-E447-9F3A-845EAF567326}" type="presParOf" srcId="{6893AC7E-7F26-914E-987C-7988FB84AC06}" destId="{3ECE2B96-9E48-5A4E-B559-6CF787B9BA0E}" srcOrd="0" destOrd="0" presId="urn:microsoft.com/office/officeart/2005/8/layout/orgChart1"/>
    <dgm:cxn modelId="{BEBAFBED-98C9-B14A-B8FF-2D0A45374105}" type="presParOf" srcId="{6893AC7E-7F26-914E-987C-7988FB84AC06}" destId="{90065A15-AD03-104C-A066-CAC95B67D971}" srcOrd="1" destOrd="0" presId="urn:microsoft.com/office/officeart/2005/8/layout/orgChart1"/>
    <dgm:cxn modelId="{B10CDDAE-0636-3C4B-9B4D-984FECFC8981}" type="presParOf" srcId="{575B3770-F2ED-B440-91D3-E66A8AC40241}" destId="{8CD81BA0-BEE2-1743-98FB-B00D462EA1CF}" srcOrd="1" destOrd="0" presId="urn:microsoft.com/office/officeart/2005/8/layout/orgChart1"/>
    <dgm:cxn modelId="{BE794F24-8601-7C4D-8A44-8ADE008824F1}" type="presParOf" srcId="{575B3770-F2ED-B440-91D3-E66A8AC40241}" destId="{ACE5B82C-0C6F-824E-950C-9EE5B7662308}" srcOrd="2" destOrd="0" presId="urn:microsoft.com/office/officeart/2005/8/layout/orgChart1"/>
    <dgm:cxn modelId="{E51F4224-4DED-894A-B6BA-A4E5C84A8DF1}" type="presParOf" srcId="{0E3D3A74-D7E7-734C-9198-432086641215}" destId="{D2818996-CE14-9B4B-8645-420467389E6A}" srcOrd="2" destOrd="0" presId="urn:microsoft.com/office/officeart/2005/8/layout/orgChart1"/>
    <dgm:cxn modelId="{B393F4DE-D03B-1F48-AAB1-CE2676C5A237}" type="presParOf" srcId="{0E3D3A74-D7E7-734C-9198-432086641215}" destId="{C626D6AD-48BD-ED49-809E-BBA76779A297}" srcOrd="3" destOrd="0" presId="urn:microsoft.com/office/officeart/2005/8/layout/orgChart1"/>
    <dgm:cxn modelId="{C246D28C-6064-2C44-A24B-649B4F645D43}" type="presParOf" srcId="{C626D6AD-48BD-ED49-809E-BBA76779A297}" destId="{B2DAE304-E470-6441-B860-DFF4ED55129B}" srcOrd="0" destOrd="0" presId="urn:microsoft.com/office/officeart/2005/8/layout/orgChart1"/>
    <dgm:cxn modelId="{84B76A0B-0F3D-9B4F-AE60-75E7878EABC3}" type="presParOf" srcId="{B2DAE304-E470-6441-B860-DFF4ED55129B}" destId="{A4235B6A-580F-2846-9E5E-D656320364C4}" srcOrd="0" destOrd="0" presId="urn:microsoft.com/office/officeart/2005/8/layout/orgChart1"/>
    <dgm:cxn modelId="{7A99FABD-7C7E-804F-BF93-F55707B3F9FD}" type="presParOf" srcId="{B2DAE304-E470-6441-B860-DFF4ED55129B}" destId="{4E544266-D80B-2541-AB0B-BD9C46004044}" srcOrd="1" destOrd="0" presId="urn:microsoft.com/office/officeart/2005/8/layout/orgChart1"/>
    <dgm:cxn modelId="{AA599E11-39B6-0C47-B700-C7B907DB3B30}" type="presParOf" srcId="{C626D6AD-48BD-ED49-809E-BBA76779A297}" destId="{BC21969C-A036-5742-9397-A1D229A973D2}" srcOrd="1" destOrd="0" presId="urn:microsoft.com/office/officeart/2005/8/layout/orgChart1"/>
    <dgm:cxn modelId="{3DEF3AC2-1ED6-F144-AAA4-38DD0ACC8A9E}" type="presParOf" srcId="{C626D6AD-48BD-ED49-809E-BBA76779A297}" destId="{89A0B8D7-D719-E042-99C3-DF502A28EE17}" srcOrd="2" destOrd="0" presId="urn:microsoft.com/office/officeart/2005/8/layout/orgChart1"/>
    <dgm:cxn modelId="{770A1BCF-5E3D-C648-AFBC-63166D1208AF}" type="presParOf" srcId="{0E3D3A74-D7E7-734C-9198-432086641215}" destId="{A0E407F6-E0A5-CB4A-B11E-6C1248DC007B}" srcOrd="4" destOrd="0" presId="urn:microsoft.com/office/officeart/2005/8/layout/orgChart1"/>
    <dgm:cxn modelId="{642BEDC8-E728-314D-B40C-962177DCD333}" type="presParOf" srcId="{0E3D3A74-D7E7-734C-9198-432086641215}" destId="{653BCE19-A402-264D-9DA8-E3C6E8E8EFA3}" srcOrd="5" destOrd="0" presId="urn:microsoft.com/office/officeart/2005/8/layout/orgChart1"/>
    <dgm:cxn modelId="{DCF688F6-77A9-F949-8F01-B7605AE0FCDA}" type="presParOf" srcId="{653BCE19-A402-264D-9DA8-E3C6E8E8EFA3}" destId="{14247441-C439-2648-B2D8-74E7D8B370E0}" srcOrd="0" destOrd="0" presId="urn:microsoft.com/office/officeart/2005/8/layout/orgChart1"/>
    <dgm:cxn modelId="{0CA25D23-2B3B-B145-BA90-FA4E88A76526}" type="presParOf" srcId="{14247441-C439-2648-B2D8-74E7D8B370E0}" destId="{6EFC88B3-3E6D-1242-88FF-887C6B2961B0}" srcOrd="0" destOrd="0" presId="urn:microsoft.com/office/officeart/2005/8/layout/orgChart1"/>
    <dgm:cxn modelId="{133581A3-2F8C-7F49-8B08-5FAF3772A835}" type="presParOf" srcId="{14247441-C439-2648-B2D8-74E7D8B370E0}" destId="{B4FE8BFD-63D7-2545-A28F-2CE67027351D}" srcOrd="1" destOrd="0" presId="urn:microsoft.com/office/officeart/2005/8/layout/orgChart1"/>
    <dgm:cxn modelId="{3C481965-B46A-F849-9A98-C33237D19A92}" type="presParOf" srcId="{653BCE19-A402-264D-9DA8-E3C6E8E8EFA3}" destId="{8A8E5134-9B46-EE41-8539-4C67AE1E7219}" srcOrd="1" destOrd="0" presId="urn:microsoft.com/office/officeart/2005/8/layout/orgChart1"/>
    <dgm:cxn modelId="{1C7F5ED2-1E8A-DF45-ADBA-E7C12EA89D6E}" type="presParOf" srcId="{653BCE19-A402-264D-9DA8-E3C6E8E8EFA3}" destId="{E7A2D4C7-89AA-DB48-B223-0A1A2878128D}" srcOrd="2" destOrd="0" presId="urn:microsoft.com/office/officeart/2005/8/layout/orgChart1"/>
    <dgm:cxn modelId="{47807EA3-37EC-C14D-85FC-C0126B5903CE}" type="presParOf" srcId="{DDD6A0F9-A7C1-1945-8A8A-ED5FA0ABF76E}" destId="{D327E965-AB9B-4F4D-A3ED-60EC7D891E52}" srcOrd="2" destOrd="0" presId="urn:microsoft.com/office/officeart/2005/8/layout/orgChart1"/>
    <dgm:cxn modelId="{7A24A689-8C96-3347-AA36-777DCF0E069C}" type="presParOf" srcId="{1B2C50EF-2D60-6441-BFD0-41A73888C312}" destId="{34887641-8CFB-AD4A-9AF5-C8E92E3E7C36}" srcOrd="4" destOrd="0" presId="urn:microsoft.com/office/officeart/2005/8/layout/orgChart1"/>
    <dgm:cxn modelId="{B5733FF5-43BA-7E45-8FE3-78C1A506BE91}" type="presParOf" srcId="{1B2C50EF-2D60-6441-BFD0-41A73888C312}" destId="{374D9394-41FA-0E4E-B7E6-64516366BE03}" srcOrd="5" destOrd="0" presId="urn:microsoft.com/office/officeart/2005/8/layout/orgChart1"/>
    <dgm:cxn modelId="{D10FE154-0F98-784A-B1CA-9B21B4A7FEF3}" type="presParOf" srcId="{374D9394-41FA-0E4E-B7E6-64516366BE03}" destId="{1A5F7E78-E8EE-F443-BDEC-67D9F16ED5D6}" srcOrd="0" destOrd="0" presId="urn:microsoft.com/office/officeart/2005/8/layout/orgChart1"/>
    <dgm:cxn modelId="{F7DEF83E-744E-9C4A-858C-6FBE9564BA43}" type="presParOf" srcId="{1A5F7E78-E8EE-F443-BDEC-67D9F16ED5D6}" destId="{73FE56DD-6866-3E44-A76E-C418ED326B21}" srcOrd="0" destOrd="0" presId="urn:microsoft.com/office/officeart/2005/8/layout/orgChart1"/>
    <dgm:cxn modelId="{89181A5C-72A2-754F-9C4C-617867C2C5B9}" type="presParOf" srcId="{1A5F7E78-E8EE-F443-BDEC-67D9F16ED5D6}" destId="{6AB65C19-F362-8249-9575-BAA8FD32B4CF}" srcOrd="1" destOrd="0" presId="urn:microsoft.com/office/officeart/2005/8/layout/orgChart1"/>
    <dgm:cxn modelId="{7870A6FB-78A4-2F4C-94CC-6F0A40051AA5}" type="presParOf" srcId="{374D9394-41FA-0E4E-B7E6-64516366BE03}" destId="{9E983D9C-3630-324B-A1C3-1F7563547302}" srcOrd="1" destOrd="0" presId="urn:microsoft.com/office/officeart/2005/8/layout/orgChart1"/>
    <dgm:cxn modelId="{57FE4525-498D-B84E-9056-BA733565928A}" type="presParOf" srcId="{9E983D9C-3630-324B-A1C3-1F7563547302}" destId="{8D4715B7-BE9C-A348-B9A5-E5A4BD0890A7}" srcOrd="0" destOrd="0" presId="urn:microsoft.com/office/officeart/2005/8/layout/orgChart1"/>
    <dgm:cxn modelId="{9E6590BC-FA62-EF4D-9A5F-C3E73E1D29BE}" type="presParOf" srcId="{9E983D9C-3630-324B-A1C3-1F7563547302}" destId="{1D0783BC-414D-7040-8BBE-E347B2A35A42}" srcOrd="1" destOrd="0" presId="urn:microsoft.com/office/officeart/2005/8/layout/orgChart1"/>
    <dgm:cxn modelId="{20D913D1-6DC4-C64B-B6E6-915A8E04310F}" type="presParOf" srcId="{1D0783BC-414D-7040-8BBE-E347B2A35A42}" destId="{C01FFE59-35C0-7C4D-8122-C637B7973E9C}" srcOrd="0" destOrd="0" presId="urn:microsoft.com/office/officeart/2005/8/layout/orgChart1"/>
    <dgm:cxn modelId="{1D9ADE73-D626-2748-8963-E2661313613A}" type="presParOf" srcId="{C01FFE59-35C0-7C4D-8122-C637B7973E9C}" destId="{7E70B065-9E33-134F-953C-1B573789A20F}" srcOrd="0" destOrd="0" presId="urn:microsoft.com/office/officeart/2005/8/layout/orgChart1"/>
    <dgm:cxn modelId="{5ED1538D-4EF1-6649-8127-B35C59AA80CB}" type="presParOf" srcId="{C01FFE59-35C0-7C4D-8122-C637B7973E9C}" destId="{D7CF297A-9987-5F44-83E9-E1DFD9ED96EB}" srcOrd="1" destOrd="0" presId="urn:microsoft.com/office/officeart/2005/8/layout/orgChart1"/>
    <dgm:cxn modelId="{0C1E4555-9DBB-0A4D-A714-875C987A8F24}" type="presParOf" srcId="{1D0783BC-414D-7040-8BBE-E347B2A35A42}" destId="{10764B9B-04E2-7F40-B8FC-F554AB23C785}" srcOrd="1" destOrd="0" presId="urn:microsoft.com/office/officeart/2005/8/layout/orgChart1"/>
    <dgm:cxn modelId="{DAB66D94-43B7-DB4E-984E-ADCDE4D5C628}" type="presParOf" srcId="{1D0783BC-414D-7040-8BBE-E347B2A35A42}" destId="{9FD24733-57EC-1041-8148-D6817A15F1FF}" srcOrd="2" destOrd="0" presId="urn:microsoft.com/office/officeart/2005/8/layout/orgChart1"/>
    <dgm:cxn modelId="{258DC4CF-B1C9-F342-A58A-38C74B7B5BD9}" type="presParOf" srcId="{9E983D9C-3630-324B-A1C3-1F7563547302}" destId="{A2ED887A-A2BD-F546-A659-5B4185DFC962}" srcOrd="2" destOrd="0" presId="urn:microsoft.com/office/officeart/2005/8/layout/orgChart1"/>
    <dgm:cxn modelId="{1E4D57E5-5F73-7843-93A4-5F9198D9EC33}" type="presParOf" srcId="{9E983D9C-3630-324B-A1C3-1F7563547302}" destId="{8AF1235C-DDFD-B14C-B188-F283BD7C712B}" srcOrd="3" destOrd="0" presId="urn:microsoft.com/office/officeart/2005/8/layout/orgChart1"/>
    <dgm:cxn modelId="{954A453D-C6C4-A049-9250-8AC3B39FE5AC}" type="presParOf" srcId="{8AF1235C-DDFD-B14C-B188-F283BD7C712B}" destId="{540ACEC0-BD13-CC40-BF3E-D19658BA6229}" srcOrd="0" destOrd="0" presId="urn:microsoft.com/office/officeart/2005/8/layout/orgChart1"/>
    <dgm:cxn modelId="{3A15950D-0386-DD4F-98E5-193527171A60}" type="presParOf" srcId="{540ACEC0-BD13-CC40-BF3E-D19658BA6229}" destId="{F499E4E5-1ACC-D140-B42E-78867A5CD545}" srcOrd="0" destOrd="0" presId="urn:microsoft.com/office/officeart/2005/8/layout/orgChart1"/>
    <dgm:cxn modelId="{82E50274-F85A-A94F-AD05-1F6132BD8F2D}" type="presParOf" srcId="{540ACEC0-BD13-CC40-BF3E-D19658BA6229}" destId="{8D57F4A4-B794-114D-AFAE-2AEB0BFA7A81}" srcOrd="1" destOrd="0" presId="urn:microsoft.com/office/officeart/2005/8/layout/orgChart1"/>
    <dgm:cxn modelId="{E31BD438-CFE7-D14E-A242-8596BA5FCD98}" type="presParOf" srcId="{8AF1235C-DDFD-B14C-B188-F283BD7C712B}" destId="{A427D765-CB93-AC46-A4B3-6FEF397AB5F9}" srcOrd="1" destOrd="0" presId="urn:microsoft.com/office/officeart/2005/8/layout/orgChart1"/>
    <dgm:cxn modelId="{24A121D1-098A-E346-B75A-A556BA0D4176}" type="presParOf" srcId="{8AF1235C-DDFD-B14C-B188-F283BD7C712B}" destId="{C40313C5-6356-F24D-A6FD-E00984EA49AF}" srcOrd="2" destOrd="0" presId="urn:microsoft.com/office/officeart/2005/8/layout/orgChart1"/>
    <dgm:cxn modelId="{716D5B0C-EF6A-5843-9EE0-449FE69E3B3E}" type="presParOf" srcId="{9E983D9C-3630-324B-A1C3-1F7563547302}" destId="{F959113E-769F-4D45-81DB-2B8B85BA36AB}" srcOrd="4" destOrd="0" presId="urn:microsoft.com/office/officeart/2005/8/layout/orgChart1"/>
    <dgm:cxn modelId="{B5191E5E-FC71-0D44-822C-22F99133855B}" type="presParOf" srcId="{9E983D9C-3630-324B-A1C3-1F7563547302}" destId="{67F1750D-AC34-E841-887E-A72054978B9D}" srcOrd="5" destOrd="0" presId="urn:microsoft.com/office/officeart/2005/8/layout/orgChart1"/>
    <dgm:cxn modelId="{6782076E-325F-344D-AB49-8E7DAF84CF5D}" type="presParOf" srcId="{67F1750D-AC34-E841-887E-A72054978B9D}" destId="{EEDDC1CE-86FC-FE43-8DBD-35E2E7B7C8BA}" srcOrd="0" destOrd="0" presId="urn:microsoft.com/office/officeart/2005/8/layout/orgChart1"/>
    <dgm:cxn modelId="{79E15BB0-663C-C946-A031-C37EE1F8A44C}" type="presParOf" srcId="{EEDDC1CE-86FC-FE43-8DBD-35E2E7B7C8BA}" destId="{DE4B041C-661C-4549-9D82-479DB6EA03F5}" srcOrd="0" destOrd="0" presId="urn:microsoft.com/office/officeart/2005/8/layout/orgChart1"/>
    <dgm:cxn modelId="{AA58209F-5821-AA4C-B05B-B75F5CE575E7}" type="presParOf" srcId="{EEDDC1CE-86FC-FE43-8DBD-35E2E7B7C8BA}" destId="{A8AC78DC-EDAD-194B-B732-4CBFEEFD727A}" srcOrd="1" destOrd="0" presId="urn:microsoft.com/office/officeart/2005/8/layout/orgChart1"/>
    <dgm:cxn modelId="{62766745-49D7-8442-BAE1-88552160027B}" type="presParOf" srcId="{67F1750D-AC34-E841-887E-A72054978B9D}" destId="{DA579AA6-50D2-1145-8B90-BC067625BDBA}" srcOrd="1" destOrd="0" presId="urn:microsoft.com/office/officeart/2005/8/layout/orgChart1"/>
    <dgm:cxn modelId="{708839FC-E675-C94F-BE37-4E90F393C9A8}" type="presParOf" srcId="{67F1750D-AC34-E841-887E-A72054978B9D}" destId="{F7CC7802-3B5D-664E-B193-B5BC1781B161}" srcOrd="2" destOrd="0" presId="urn:microsoft.com/office/officeart/2005/8/layout/orgChart1"/>
    <dgm:cxn modelId="{AE187FE9-F025-0E46-8AF5-3C1BC894A095}" type="presParOf" srcId="{374D9394-41FA-0E4E-B7E6-64516366BE03}" destId="{B533CAD4-52BF-E447-B63A-6D6A1C8E6773}" srcOrd="2" destOrd="0" presId="urn:microsoft.com/office/officeart/2005/8/layout/orgChart1"/>
    <dgm:cxn modelId="{D7AF918D-8B22-794D-8E64-72291BB871AD}" type="presParOf" srcId="{1B2C50EF-2D60-6441-BFD0-41A73888C312}" destId="{AA3B8FA3-E963-C444-A014-170D44541CA6}" srcOrd="6" destOrd="0" presId="urn:microsoft.com/office/officeart/2005/8/layout/orgChart1"/>
    <dgm:cxn modelId="{2249C0FA-2994-5542-A8B8-BFAD1A0D4B34}" type="presParOf" srcId="{1B2C50EF-2D60-6441-BFD0-41A73888C312}" destId="{3ECF3CF9-8DA6-0E40-9371-5D4F23AC4100}" srcOrd="7" destOrd="0" presId="urn:microsoft.com/office/officeart/2005/8/layout/orgChart1"/>
    <dgm:cxn modelId="{6F12F6CC-4D09-CB47-BBB3-1E8461B30200}" type="presParOf" srcId="{3ECF3CF9-8DA6-0E40-9371-5D4F23AC4100}" destId="{23DAC21C-29D3-524A-838F-370F58C45E33}" srcOrd="0" destOrd="0" presId="urn:microsoft.com/office/officeart/2005/8/layout/orgChart1"/>
    <dgm:cxn modelId="{1FDDA8E3-F7B3-624C-9893-16B10B244CB3}" type="presParOf" srcId="{23DAC21C-29D3-524A-838F-370F58C45E33}" destId="{DDCE106B-224E-534E-961B-34A6B1D50276}" srcOrd="0" destOrd="0" presId="urn:microsoft.com/office/officeart/2005/8/layout/orgChart1"/>
    <dgm:cxn modelId="{8FD01AD1-3D08-AA4C-924D-5F2AB5ACDDC4}" type="presParOf" srcId="{23DAC21C-29D3-524A-838F-370F58C45E33}" destId="{01B0E986-9FE0-374D-A5F4-44B92E6345A1}" srcOrd="1" destOrd="0" presId="urn:microsoft.com/office/officeart/2005/8/layout/orgChart1"/>
    <dgm:cxn modelId="{55B532E0-F52F-7244-AF06-CBD81AB8CE5B}" type="presParOf" srcId="{3ECF3CF9-8DA6-0E40-9371-5D4F23AC4100}" destId="{996C8898-73CC-D042-B6DD-AD09459D1653}" srcOrd="1" destOrd="0" presId="urn:microsoft.com/office/officeart/2005/8/layout/orgChart1"/>
    <dgm:cxn modelId="{82AB5E7B-304F-8C47-B4BA-0C1DBAADD866}" type="presParOf" srcId="{996C8898-73CC-D042-B6DD-AD09459D1653}" destId="{10C93ABB-B5E0-3543-82FD-02784D10F853}" srcOrd="0" destOrd="0" presId="urn:microsoft.com/office/officeart/2005/8/layout/orgChart1"/>
    <dgm:cxn modelId="{39281E15-2A82-F646-9EBC-67E537FCEA4E}" type="presParOf" srcId="{996C8898-73CC-D042-B6DD-AD09459D1653}" destId="{67D46A35-0825-9B46-8E8E-C7B1AE56EDF1}" srcOrd="1" destOrd="0" presId="urn:microsoft.com/office/officeart/2005/8/layout/orgChart1"/>
    <dgm:cxn modelId="{3A347A5E-644E-C741-9CA5-9C917370D4C8}" type="presParOf" srcId="{67D46A35-0825-9B46-8E8E-C7B1AE56EDF1}" destId="{8B0FF895-F5BA-0F49-BDD2-4EE7D409EBD5}" srcOrd="0" destOrd="0" presId="urn:microsoft.com/office/officeart/2005/8/layout/orgChart1"/>
    <dgm:cxn modelId="{BF6AB124-0A38-BA4E-A170-DC81B98B2860}" type="presParOf" srcId="{8B0FF895-F5BA-0F49-BDD2-4EE7D409EBD5}" destId="{C742CE9A-D598-6F46-92A9-DF6967D0FD7D}" srcOrd="0" destOrd="0" presId="urn:microsoft.com/office/officeart/2005/8/layout/orgChart1"/>
    <dgm:cxn modelId="{C9AC0611-EB53-4442-8884-402C0AC2BA35}" type="presParOf" srcId="{8B0FF895-F5BA-0F49-BDD2-4EE7D409EBD5}" destId="{E38F2DC1-E875-D84F-B5D1-A8648FC212FC}" srcOrd="1" destOrd="0" presId="urn:microsoft.com/office/officeart/2005/8/layout/orgChart1"/>
    <dgm:cxn modelId="{C39E2EC9-49B1-154A-A279-94D2EA5DDCC4}" type="presParOf" srcId="{67D46A35-0825-9B46-8E8E-C7B1AE56EDF1}" destId="{8A8BCBE6-98C0-5848-813B-B3D2CD9DA7DE}" srcOrd="1" destOrd="0" presId="urn:microsoft.com/office/officeart/2005/8/layout/orgChart1"/>
    <dgm:cxn modelId="{EDBFE98F-F6F2-3C4E-8C20-1C8C5EEC2752}" type="presParOf" srcId="{67D46A35-0825-9B46-8E8E-C7B1AE56EDF1}" destId="{64818CBB-0A81-1642-A940-6132AA24A6D9}" srcOrd="2" destOrd="0" presId="urn:microsoft.com/office/officeart/2005/8/layout/orgChart1"/>
    <dgm:cxn modelId="{104230B5-D522-D04C-986D-C351BE648862}" type="presParOf" srcId="{996C8898-73CC-D042-B6DD-AD09459D1653}" destId="{6ED7CBD3-5DD1-EC42-98D6-6A4F7D98B064}" srcOrd="2" destOrd="0" presId="urn:microsoft.com/office/officeart/2005/8/layout/orgChart1"/>
    <dgm:cxn modelId="{5FB0F399-0714-4141-B5F5-784C0F09576C}" type="presParOf" srcId="{996C8898-73CC-D042-B6DD-AD09459D1653}" destId="{3961DF1F-E1E3-554E-B602-B4BFCA76ABA0}" srcOrd="3" destOrd="0" presId="urn:microsoft.com/office/officeart/2005/8/layout/orgChart1"/>
    <dgm:cxn modelId="{E6AE2265-8369-8C4B-9A98-6691F9EE48DF}" type="presParOf" srcId="{3961DF1F-E1E3-554E-B602-B4BFCA76ABA0}" destId="{E1C40D3B-D038-4242-8667-689DA3B68A13}" srcOrd="0" destOrd="0" presId="urn:microsoft.com/office/officeart/2005/8/layout/orgChart1"/>
    <dgm:cxn modelId="{F1EFB4E5-53DF-F547-905F-141E64E72671}" type="presParOf" srcId="{E1C40D3B-D038-4242-8667-689DA3B68A13}" destId="{21DCBA8F-A286-CB48-8E13-F36C22E42077}" srcOrd="0" destOrd="0" presId="urn:microsoft.com/office/officeart/2005/8/layout/orgChart1"/>
    <dgm:cxn modelId="{B64E9AC1-D316-9547-8BF5-53814E56D595}" type="presParOf" srcId="{E1C40D3B-D038-4242-8667-689DA3B68A13}" destId="{23653B36-0771-0F4F-9945-B72374BBB6E2}" srcOrd="1" destOrd="0" presId="urn:microsoft.com/office/officeart/2005/8/layout/orgChart1"/>
    <dgm:cxn modelId="{AAAB4CE8-FFF9-8B4C-B4AC-DD08459DF0C8}" type="presParOf" srcId="{3961DF1F-E1E3-554E-B602-B4BFCA76ABA0}" destId="{DECF09BB-1472-5343-B8DB-A1AB288B07B5}" srcOrd="1" destOrd="0" presId="urn:microsoft.com/office/officeart/2005/8/layout/orgChart1"/>
    <dgm:cxn modelId="{40B43A96-151A-2049-8E6B-0B0A8A69B7D5}" type="presParOf" srcId="{3961DF1F-E1E3-554E-B602-B4BFCA76ABA0}" destId="{ECD6B031-7048-7241-B0EB-537982865047}" srcOrd="2" destOrd="0" presId="urn:microsoft.com/office/officeart/2005/8/layout/orgChart1"/>
    <dgm:cxn modelId="{2AA6B69C-4247-EB47-B915-F11B0BE8F5F4}" type="presParOf" srcId="{996C8898-73CC-D042-B6DD-AD09459D1653}" destId="{5B2B17F1-1C7E-AF45-9876-D1F825AAE0B2}" srcOrd="4" destOrd="0" presId="urn:microsoft.com/office/officeart/2005/8/layout/orgChart1"/>
    <dgm:cxn modelId="{D1F49495-7E62-8D45-960B-23A37E72ED93}" type="presParOf" srcId="{996C8898-73CC-D042-B6DD-AD09459D1653}" destId="{FDEDD462-3995-B245-835B-7B0912A8EF51}" srcOrd="5" destOrd="0" presId="urn:microsoft.com/office/officeart/2005/8/layout/orgChart1"/>
    <dgm:cxn modelId="{C40975E7-916A-B341-9029-57691B524389}" type="presParOf" srcId="{FDEDD462-3995-B245-835B-7B0912A8EF51}" destId="{76FA661E-B61F-F349-BBB9-A6F3560C4350}" srcOrd="0" destOrd="0" presId="urn:microsoft.com/office/officeart/2005/8/layout/orgChart1"/>
    <dgm:cxn modelId="{6DF00929-3A05-A943-833C-33C3E652B089}" type="presParOf" srcId="{76FA661E-B61F-F349-BBB9-A6F3560C4350}" destId="{A2A4EAA2-80FE-FD46-B5F7-F66863F0F01A}" srcOrd="0" destOrd="0" presId="urn:microsoft.com/office/officeart/2005/8/layout/orgChart1"/>
    <dgm:cxn modelId="{3CD11442-4E67-6341-A1D7-7A55DA04079E}" type="presParOf" srcId="{76FA661E-B61F-F349-BBB9-A6F3560C4350}" destId="{2B67E1CF-B32B-7C43-9C44-64C11F6C952A}" srcOrd="1" destOrd="0" presId="urn:microsoft.com/office/officeart/2005/8/layout/orgChart1"/>
    <dgm:cxn modelId="{C749885F-2166-0144-A9C8-A93ECCB77739}" type="presParOf" srcId="{FDEDD462-3995-B245-835B-7B0912A8EF51}" destId="{02E98D6B-187A-AF46-BC3A-81DA769EB352}" srcOrd="1" destOrd="0" presId="urn:microsoft.com/office/officeart/2005/8/layout/orgChart1"/>
    <dgm:cxn modelId="{DE259373-F38F-164F-B4B3-6032D5B2C442}" type="presParOf" srcId="{FDEDD462-3995-B245-835B-7B0912A8EF51}" destId="{201A0A2A-1257-0D4F-A473-1EC6806EB980}" srcOrd="2" destOrd="0" presId="urn:microsoft.com/office/officeart/2005/8/layout/orgChart1"/>
    <dgm:cxn modelId="{2EA0798A-3666-4948-BF45-956470F76933}" type="presParOf" srcId="{996C8898-73CC-D042-B6DD-AD09459D1653}" destId="{E2E26CF0-9BE3-3240-8CEB-20010F22FDBD}" srcOrd="6" destOrd="0" presId="urn:microsoft.com/office/officeart/2005/8/layout/orgChart1"/>
    <dgm:cxn modelId="{FEEB4F61-F78B-884F-8133-F9509B509F59}" type="presParOf" srcId="{996C8898-73CC-D042-B6DD-AD09459D1653}" destId="{EAF3696F-B69F-B34D-8E71-BB0C2102F647}" srcOrd="7" destOrd="0" presId="urn:microsoft.com/office/officeart/2005/8/layout/orgChart1"/>
    <dgm:cxn modelId="{F9F552EB-2E6B-0B4B-AECF-9C195E851B01}" type="presParOf" srcId="{EAF3696F-B69F-B34D-8E71-BB0C2102F647}" destId="{53E46DFB-C7DE-064F-A0B1-C1B3E9E11BC7}" srcOrd="0" destOrd="0" presId="urn:microsoft.com/office/officeart/2005/8/layout/orgChart1"/>
    <dgm:cxn modelId="{7FB83338-C467-C44A-8CA0-6347A511A987}" type="presParOf" srcId="{53E46DFB-C7DE-064F-A0B1-C1B3E9E11BC7}" destId="{A534B71B-808D-FA47-8E86-9BE589E4365D}" srcOrd="0" destOrd="0" presId="urn:microsoft.com/office/officeart/2005/8/layout/orgChart1"/>
    <dgm:cxn modelId="{E55F1C97-082E-A84C-B33D-0D1FA476B401}" type="presParOf" srcId="{53E46DFB-C7DE-064F-A0B1-C1B3E9E11BC7}" destId="{FBFDB10D-7A4F-D74E-88D7-0DE0F66D66D8}" srcOrd="1" destOrd="0" presId="urn:microsoft.com/office/officeart/2005/8/layout/orgChart1"/>
    <dgm:cxn modelId="{04AFDD41-9398-6740-9B7E-38DED6C62228}" type="presParOf" srcId="{EAF3696F-B69F-B34D-8E71-BB0C2102F647}" destId="{12286495-A97F-6D44-840E-18E60E431C15}" srcOrd="1" destOrd="0" presId="urn:microsoft.com/office/officeart/2005/8/layout/orgChart1"/>
    <dgm:cxn modelId="{A7C58B6E-D677-244A-9E78-A69E6DDD58D2}" type="presParOf" srcId="{EAF3696F-B69F-B34D-8E71-BB0C2102F647}" destId="{46B27459-7D41-B345-AA16-DB8674B1AD52}" srcOrd="2" destOrd="0" presId="urn:microsoft.com/office/officeart/2005/8/layout/orgChart1"/>
    <dgm:cxn modelId="{3047458C-2B71-BF48-8E84-5F70FC6732D8}" type="presParOf" srcId="{3ECF3CF9-8DA6-0E40-9371-5D4F23AC4100}" destId="{245F3DC0-48A6-2E49-8C9F-0E8DBDB1F63F}" srcOrd="2" destOrd="0" presId="urn:microsoft.com/office/officeart/2005/8/layout/orgChart1"/>
    <dgm:cxn modelId="{1C8A1F95-0158-8541-A5CD-4CA313B864F9}" type="presParOf" srcId="{1B2C50EF-2D60-6441-BFD0-41A73888C312}" destId="{19E587E3-77F4-E645-86C2-6B921CAD295D}" srcOrd="8" destOrd="0" presId="urn:microsoft.com/office/officeart/2005/8/layout/orgChart1"/>
    <dgm:cxn modelId="{CBFAC7DB-778C-7942-BB40-1DD8B71536FB}" type="presParOf" srcId="{1B2C50EF-2D60-6441-BFD0-41A73888C312}" destId="{83D135FC-DB98-644A-BEC2-41738454AD78}" srcOrd="9" destOrd="0" presId="urn:microsoft.com/office/officeart/2005/8/layout/orgChart1"/>
    <dgm:cxn modelId="{7C777404-0FFF-CF49-BB2F-6772E729C9D9}" type="presParOf" srcId="{83D135FC-DB98-644A-BEC2-41738454AD78}" destId="{7EF6C449-6C08-4344-A946-A07FE90A5F6B}" srcOrd="0" destOrd="0" presId="urn:microsoft.com/office/officeart/2005/8/layout/orgChart1"/>
    <dgm:cxn modelId="{434033AA-E3CE-DD43-A296-5E808DE2D122}" type="presParOf" srcId="{7EF6C449-6C08-4344-A946-A07FE90A5F6B}" destId="{49CFE56E-0C2D-5941-BB04-466D906EA45A}" srcOrd="0" destOrd="0" presId="urn:microsoft.com/office/officeart/2005/8/layout/orgChart1"/>
    <dgm:cxn modelId="{ADEA17CD-B0FB-4044-8ECD-437BBEA66FFB}" type="presParOf" srcId="{7EF6C449-6C08-4344-A946-A07FE90A5F6B}" destId="{1AED4976-162C-AF4C-805E-82926C9C4674}" srcOrd="1" destOrd="0" presId="urn:microsoft.com/office/officeart/2005/8/layout/orgChart1"/>
    <dgm:cxn modelId="{23D0FFC8-08BD-1B48-B50A-490BC6B5058C}" type="presParOf" srcId="{83D135FC-DB98-644A-BEC2-41738454AD78}" destId="{F19B8786-5B17-684D-A41C-A5E81351DE6F}" srcOrd="1" destOrd="0" presId="urn:microsoft.com/office/officeart/2005/8/layout/orgChart1"/>
    <dgm:cxn modelId="{2DFB1EE6-E10F-CD48-81AE-8D79889DC238}" type="presParOf" srcId="{F19B8786-5B17-684D-A41C-A5E81351DE6F}" destId="{35EBB815-B2B1-0647-8B00-C1168312DD32}" srcOrd="0" destOrd="0" presId="urn:microsoft.com/office/officeart/2005/8/layout/orgChart1"/>
    <dgm:cxn modelId="{55DF8390-0F3E-704B-BC02-FB8F445263E6}" type="presParOf" srcId="{F19B8786-5B17-684D-A41C-A5E81351DE6F}" destId="{AA2ECC11-7691-6041-9084-118513E334CE}" srcOrd="1" destOrd="0" presId="urn:microsoft.com/office/officeart/2005/8/layout/orgChart1"/>
    <dgm:cxn modelId="{9A0C7FF8-9156-6142-89C8-20C1976A4BEC}" type="presParOf" srcId="{AA2ECC11-7691-6041-9084-118513E334CE}" destId="{88A7D08C-67E3-A048-9D10-20B7A4B177CB}" srcOrd="0" destOrd="0" presId="urn:microsoft.com/office/officeart/2005/8/layout/orgChart1"/>
    <dgm:cxn modelId="{EDA2A703-5845-944B-AC70-3291310F0297}" type="presParOf" srcId="{88A7D08C-67E3-A048-9D10-20B7A4B177CB}" destId="{3C5F8305-DF36-B046-8B0C-E31C6822A408}" srcOrd="0" destOrd="0" presId="urn:microsoft.com/office/officeart/2005/8/layout/orgChart1"/>
    <dgm:cxn modelId="{D87537C1-01C0-7141-9D68-4163DAD72743}" type="presParOf" srcId="{88A7D08C-67E3-A048-9D10-20B7A4B177CB}" destId="{75247764-1AA9-6F4C-9B4C-18C62780558A}" srcOrd="1" destOrd="0" presId="urn:microsoft.com/office/officeart/2005/8/layout/orgChart1"/>
    <dgm:cxn modelId="{9133EE22-7F92-5A4E-A38F-566647C0F8B6}" type="presParOf" srcId="{AA2ECC11-7691-6041-9084-118513E334CE}" destId="{3D2C1A98-0E9D-5C41-A450-254CDB80BE5C}" srcOrd="1" destOrd="0" presId="urn:microsoft.com/office/officeart/2005/8/layout/orgChart1"/>
    <dgm:cxn modelId="{1A00AA25-FE7B-D543-AF7D-15E70CBC816B}" type="presParOf" srcId="{AA2ECC11-7691-6041-9084-118513E334CE}" destId="{21EE6F8D-C6C3-3E42-A293-BFB8AC851323}" srcOrd="2" destOrd="0" presId="urn:microsoft.com/office/officeart/2005/8/layout/orgChart1"/>
    <dgm:cxn modelId="{7EF79610-6E0E-0D49-BFBB-B6E992D32B05}" type="presParOf" srcId="{F19B8786-5B17-684D-A41C-A5E81351DE6F}" destId="{921BDEA0-1804-D945-892A-1DC6E23379CE}" srcOrd="2" destOrd="0" presId="urn:microsoft.com/office/officeart/2005/8/layout/orgChart1"/>
    <dgm:cxn modelId="{A6180AF6-F5DF-9946-BCE5-A15F826A2241}" type="presParOf" srcId="{F19B8786-5B17-684D-A41C-A5E81351DE6F}" destId="{5B453F50-5F5E-4746-B1A7-B479B998CFC1}" srcOrd="3" destOrd="0" presId="urn:microsoft.com/office/officeart/2005/8/layout/orgChart1"/>
    <dgm:cxn modelId="{817A783B-48EB-B24D-8E5C-55D3193A480B}" type="presParOf" srcId="{5B453F50-5F5E-4746-B1A7-B479B998CFC1}" destId="{DDAE015A-24F0-294B-8525-ECD9B58C067E}" srcOrd="0" destOrd="0" presId="urn:microsoft.com/office/officeart/2005/8/layout/orgChart1"/>
    <dgm:cxn modelId="{C6F90544-6E41-E14E-8806-D0BC27885AEA}" type="presParOf" srcId="{DDAE015A-24F0-294B-8525-ECD9B58C067E}" destId="{C3870B2C-E07C-A445-9E81-3339AAEFAC72}" srcOrd="0" destOrd="0" presId="urn:microsoft.com/office/officeart/2005/8/layout/orgChart1"/>
    <dgm:cxn modelId="{1ABC95F0-03C0-A445-858E-1962DD85A5C1}" type="presParOf" srcId="{DDAE015A-24F0-294B-8525-ECD9B58C067E}" destId="{F0FC05A7-68F6-A94C-8189-8F6CD3C1960E}" srcOrd="1" destOrd="0" presId="urn:microsoft.com/office/officeart/2005/8/layout/orgChart1"/>
    <dgm:cxn modelId="{C72A87A7-31DD-1142-97C5-C7B859CA3DC4}" type="presParOf" srcId="{5B453F50-5F5E-4746-B1A7-B479B998CFC1}" destId="{05F232CA-11DC-B140-85F1-9354E3D2BFF1}" srcOrd="1" destOrd="0" presId="urn:microsoft.com/office/officeart/2005/8/layout/orgChart1"/>
    <dgm:cxn modelId="{F67DA110-4FDC-2041-AB62-44A7007CBC8D}" type="presParOf" srcId="{5B453F50-5F5E-4746-B1A7-B479B998CFC1}" destId="{3F818BE7-5B81-5A46-94C5-A5C93372698D}" srcOrd="2" destOrd="0" presId="urn:microsoft.com/office/officeart/2005/8/layout/orgChart1"/>
    <dgm:cxn modelId="{ABF9022A-38C9-AF46-9AC6-1B1F42AAEDBC}" type="presParOf" srcId="{F19B8786-5B17-684D-A41C-A5E81351DE6F}" destId="{85758F54-BD46-C141-88BF-9A9524B4C96B}" srcOrd="4" destOrd="0" presId="urn:microsoft.com/office/officeart/2005/8/layout/orgChart1"/>
    <dgm:cxn modelId="{016D8930-A4E3-D34E-8687-E4453550634D}" type="presParOf" srcId="{F19B8786-5B17-684D-A41C-A5E81351DE6F}" destId="{9F134F2A-AF9A-4343-8186-A36D441AED1D}" srcOrd="5" destOrd="0" presId="urn:microsoft.com/office/officeart/2005/8/layout/orgChart1"/>
    <dgm:cxn modelId="{7212DA68-FDAA-E64B-AFC6-FA5DC69ED92A}" type="presParOf" srcId="{9F134F2A-AF9A-4343-8186-A36D441AED1D}" destId="{395415AE-1D48-BC46-84FB-F86B261B1B34}" srcOrd="0" destOrd="0" presId="urn:microsoft.com/office/officeart/2005/8/layout/orgChart1"/>
    <dgm:cxn modelId="{81E63166-A5D7-8145-A45E-5D1AA5076345}" type="presParOf" srcId="{395415AE-1D48-BC46-84FB-F86B261B1B34}" destId="{233E76AB-667B-2C4C-BF4B-40C20F08051E}" srcOrd="0" destOrd="0" presId="urn:microsoft.com/office/officeart/2005/8/layout/orgChart1"/>
    <dgm:cxn modelId="{E332671C-9217-7A48-8CD4-17F03E9D3552}" type="presParOf" srcId="{395415AE-1D48-BC46-84FB-F86B261B1B34}" destId="{B6423473-E2C9-3E49-BB14-FF9CBD114A36}" srcOrd="1" destOrd="0" presId="urn:microsoft.com/office/officeart/2005/8/layout/orgChart1"/>
    <dgm:cxn modelId="{7F9747D4-3BD0-F849-966C-BF207FA4A0F4}" type="presParOf" srcId="{9F134F2A-AF9A-4343-8186-A36D441AED1D}" destId="{4B55E5F5-A523-FA4C-ACC6-E74316FA8F33}" srcOrd="1" destOrd="0" presId="urn:microsoft.com/office/officeart/2005/8/layout/orgChart1"/>
    <dgm:cxn modelId="{5FA73A66-103E-3A45-8E5D-109DA8FBA304}" type="presParOf" srcId="{9F134F2A-AF9A-4343-8186-A36D441AED1D}" destId="{CCBABC4E-D41D-9C42-BF50-0B28910C8D32}" srcOrd="2" destOrd="0" presId="urn:microsoft.com/office/officeart/2005/8/layout/orgChart1"/>
    <dgm:cxn modelId="{CD9D16F7-EBFD-DD4C-976A-80362AE49A4A}" type="presParOf" srcId="{83D135FC-DB98-644A-BEC2-41738454AD78}" destId="{D4CA1108-5436-FE43-B8AC-0015DC458819}" srcOrd="2" destOrd="0" presId="urn:microsoft.com/office/officeart/2005/8/layout/orgChart1"/>
    <dgm:cxn modelId="{15B24D4A-42F9-2543-92C4-8665F43AAC1A}" type="presParOf" srcId="{281C1DE9-A5E0-6B40-84EF-417F2802216F}" destId="{EA68B0ED-6D6E-4C42-A32A-A2233BEE43C0}" srcOrd="2" destOrd="0" presId="urn:microsoft.com/office/officeart/2005/8/layout/orgChart1"/>
    <dgm:cxn modelId="{274FA7B6-E79F-B641-A2E2-62699E6174DF}" type="presParOf" srcId="{EA68B0ED-6D6E-4C42-A32A-A2233BEE43C0}" destId="{E19A3084-0CD9-BD4D-9AA1-83752A32E3DC}" srcOrd="0" destOrd="0" presId="urn:microsoft.com/office/officeart/2005/8/layout/orgChart1"/>
    <dgm:cxn modelId="{36374E17-7EBA-CC4B-AD8C-BECA6B850FC6}" type="presParOf" srcId="{EA68B0ED-6D6E-4C42-A32A-A2233BEE43C0}" destId="{84FCF78D-8A4E-E448-9C02-7C5C6D3F1078}" srcOrd="1" destOrd="0" presId="urn:microsoft.com/office/officeart/2005/8/layout/orgChart1"/>
    <dgm:cxn modelId="{2DEE365C-0037-0348-9D0D-75EECFA5FCE6}" type="presParOf" srcId="{84FCF78D-8A4E-E448-9C02-7C5C6D3F1078}" destId="{F51E1AFF-79E6-DD47-B85D-0D994CF6A48D}" srcOrd="0" destOrd="0" presId="urn:microsoft.com/office/officeart/2005/8/layout/orgChart1"/>
    <dgm:cxn modelId="{D8D9EA9F-270F-5F40-97F1-3E35DC68B5D9}" type="presParOf" srcId="{F51E1AFF-79E6-DD47-B85D-0D994CF6A48D}" destId="{C7903BEA-84FE-9942-86B4-DCE304C803C7}" srcOrd="0" destOrd="0" presId="urn:microsoft.com/office/officeart/2005/8/layout/orgChart1"/>
    <dgm:cxn modelId="{83B27A0D-75D4-8442-8348-0CEF44A01AAE}" type="presParOf" srcId="{F51E1AFF-79E6-DD47-B85D-0D994CF6A48D}" destId="{03E33F99-A24B-4545-9E30-B2771A774C9F}" srcOrd="1" destOrd="0" presId="urn:microsoft.com/office/officeart/2005/8/layout/orgChart1"/>
    <dgm:cxn modelId="{6C8D3D0C-9E6A-AC4E-83DD-5D7375B6E05E}" type="presParOf" srcId="{84FCF78D-8A4E-E448-9C02-7C5C6D3F1078}" destId="{6398D040-FCED-F74F-82E4-B219A414102F}" srcOrd="1" destOrd="0" presId="urn:microsoft.com/office/officeart/2005/8/layout/orgChart1"/>
    <dgm:cxn modelId="{F901C46C-0B31-AF41-AE8F-410E632F8EED}" type="presParOf" srcId="{84FCF78D-8A4E-E448-9C02-7C5C6D3F1078}" destId="{8C3DE0A1-4999-9146-84AE-309E1749B41F}" srcOrd="2" destOrd="0" presId="urn:microsoft.com/office/officeart/2005/8/layout/orgChart1"/>
    <dgm:cxn modelId="{90707D3D-4ECB-D243-8811-1DF7C9633147}" type="presParOf" srcId="{EA68B0ED-6D6E-4C42-A32A-A2233BEE43C0}" destId="{EA1A23E0-ED08-0C4D-B72B-362E2FBAFBC1}" srcOrd="2" destOrd="0" presId="urn:microsoft.com/office/officeart/2005/8/layout/orgChart1"/>
    <dgm:cxn modelId="{E93C2523-0EBE-9C40-9770-26B0FDEEF90B}" type="presParOf" srcId="{EA68B0ED-6D6E-4C42-A32A-A2233BEE43C0}" destId="{D9043C71-234F-F14C-B5CA-32B7BAF740B1}" srcOrd="3" destOrd="0" presId="urn:microsoft.com/office/officeart/2005/8/layout/orgChart1"/>
    <dgm:cxn modelId="{6995B508-A4B0-8440-9EBA-36C2A8297460}" type="presParOf" srcId="{D9043C71-234F-F14C-B5CA-32B7BAF740B1}" destId="{EFA19054-4414-8347-BBEE-DE738AC0F18F}" srcOrd="0" destOrd="0" presId="urn:microsoft.com/office/officeart/2005/8/layout/orgChart1"/>
    <dgm:cxn modelId="{6A328208-7421-8843-B04E-D5D2411B23A3}" type="presParOf" srcId="{EFA19054-4414-8347-BBEE-DE738AC0F18F}" destId="{9AFC2E35-9B8E-7944-BA8E-D0AE54F81AD3}" srcOrd="0" destOrd="0" presId="urn:microsoft.com/office/officeart/2005/8/layout/orgChart1"/>
    <dgm:cxn modelId="{27EBFBFE-515D-AD44-9464-FEE855EF2D58}" type="presParOf" srcId="{EFA19054-4414-8347-BBEE-DE738AC0F18F}" destId="{F1853B39-90F6-E248-B61A-5A5EED5E6CBF}" srcOrd="1" destOrd="0" presId="urn:microsoft.com/office/officeart/2005/8/layout/orgChart1"/>
    <dgm:cxn modelId="{3E281B7A-9DFD-8947-A2BF-BBE78354B7B3}" type="presParOf" srcId="{D9043C71-234F-F14C-B5CA-32B7BAF740B1}" destId="{9B5DF2A7-6BC2-494C-A2C1-B576A75932D0}" srcOrd="1" destOrd="0" presId="urn:microsoft.com/office/officeart/2005/8/layout/orgChart1"/>
    <dgm:cxn modelId="{68BAB6CF-CE8F-6C42-BAFF-9A507207C9A7}" type="presParOf" srcId="{D9043C71-234F-F14C-B5CA-32B7BAF740B1}" destId="{39A1D7F7-98DD-2342-9A81-CCE615613AE3}" srcOrd="2" destOrd="0" presId="urn:microsoft.com/office/officeart/2005/8/layout/orgChart1"/>
    <dgm:cxn modelId="{36E30474-B941-3245-84DB-18A45A1100DE}" type="presParOf" srcId="{94F2A30F-3DD6-854A-ACAC-2B04C9EE7551}" destId="{AC59E1F4-172C-2E45-97F4-1229386490AB}" srcOrd="1" destOrd="0" presId="urn:microsoft.com/office/officeart/2005/8/layout/orgChart1"/>
    <dgm:cxn modelId="{2DFD7DD7-5D45-514B-97CD-2D94010D2FCE}" type="presParOf" srcId="{AC59E1F4-172C-2E45-97F4-1229386490AB}" destId="{1BB283AC-6EBF-2444-949D-CB21F034FD15}" srcOrd="0" destOrd="0" presId="urn:microsoft.com/office/officeart/2005/8/layout/orgChart1"/>
    <dgm:cxn modelId="{F83392B8-607B-264F-86F7-15E02E5B4D64}" type="presParOf" srcId="{1BB283AC-6EBF-2444-949D-CB21F034FD15}" destId="{26AEB0C1-9622-5446-9F1C-6F7983353FBA}" srcOrd="0" destOrd="0" presId="urn:microsoft.com/office/officeart/2005/8/layout/orgChart1"/>
    <dgm:cxn modelId="{1DC4CB86-BAB6-AC40-9AAB-A0C3871230AE}" type="presParOf" srcId="{1BB283AC-6EBF-2444-949D-CB21F034FD15}" destId="{80E60BC7-B58E-4D43-A39D-C1D4D0855AE2}" srcOrd="1" destOrd="0" presId="urn:microsoft.com/office/officeart/2005/8/layout/orgChart1"/>
    <dgm:cxn modelId="{7E340E03-008E-8444-87E1-17C3CFC1DA3E}" type="presParOf" srcId="{AC59E1F4-172C-2E45-97F4-1229386490AB}" destId="{B799CFB3-655B-B54D-A406-96B455BF5EBD}" srcOrd="1" destOrd="0" presId="urn:microsoft.com/office/officeart/2005/8/layout/orgChart1"/>
    <dgm:cxn modelId="{FE225309-7852-B74D-B8D2-310EC88E037A}" type="presParOf" srcId="{AC59E1F4-172C-2E45-97F4-1229386490AB}" destId="{54C9FF93-BA48-784E-A8A8-ED0282576DB1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1A23E0-ED08-0C4D-B72B-362E2FBAFBC1}">
      <dsp:nvSpPr>
        <dsp:cNvPr id="0" name=""/>
        <dsp:cNvSpPr/>
      </dsp:nvSpPr>
      <dsp:spPr>
        <a:xfrm>
          <a:off x="3767205" y="566144"/>
          <a:ext cx="118860" cy="5207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0723"/>
              </a:lnTo>
              <a:lnTo>
                <a:pt x="118860" y="520723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9A3084-0CD9-BD4D-9AA1-83752A32E3DC}">
      <dsp:nvSpPr>
        <dsp:cNvPr id="0" name=""/>
        <dsp:cNvSpPr/>
      </dsp:nvSpPr>
      <dsp:spPr>
        <a:xfrm>
          <a:off x="3648344" y="566144"/>
          <a:ext cx="118860" cy="520723"/>
        </a:xfrm>
        <a:custGeom>
          <a:avLst/>
          <a:gdLst/>
          <a:ahLst/>
          <a:cxnLst/>
          <a:rect l="0" t="0" r="0" b="0"/>
          <a:pathLst>
            <a:path>
              <a:moveTo>
                <a:pt x="118860" y="0"/>
              </a:moveTo>
              <a:lnTo>
                <a:pt x="118860" y="520723"/>
              </a:lnTo>
              <a:lnTo>
                <a:pt x="0" y="520723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5758F54-BD46-C141-88BF-9A9524B4C96B}">
      <dsp:nvSpPr>
        <dsp:cNvPr id="0" name=""/>
        <dsp:cNvSpPr/>
      </dsp:nvSpPr>
      <dsp:spPr>
        <a:xfrm>
          <a:off x="6053860" y="2173594"/>
          <a:ext cx="169801" cy="21281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28173"/>
              </a:lnTo>
              <a:lnTo>
                <a:pt x="169801" y="2128173"/>
              </a:lnTo>
            </a:path>
          </a:pathLst>
        </a:custGeom>
        <a:noFill/>
        <a:ln w="264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1BDEA0-1804-D945-892A-1DC6E23379CE}">
      <dsp:nvSpPr>
        <dsp:cNvPr id="0" name=""/>
        <dsp:cNvSpPr/>
      </dsp:nvSpPr>
      <dsp:spPr>
        <a:xfrm>
          <a:off x="6053860" y="2173594"/>
          <a:ext cx="169801" cy="13244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24448"/>
              </a:lnTo>
              <a:lnTo>
                <a:pt x="169801" y="1324448"/>
              </a:lnTo>
            </a:path>
          </a:pathLst>
        </a:custGeom>
        <a:noFill/>
        <a:ln w="264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EBB815-B2B1-0647-8B00-C1168312DD32}">
      <dsp:nvSpPr>
        <dsp:cNvPr id="0" name=""/>
        <dsp:cNvSpPr/>
      </dsp:nvSpPr>
      <dsp:spPr>
        <a:xfrm>
          <a:off x="6053860" y="2173594"/>
          <a:ext cx="169801" cy="5207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0723"/>
              </a:lnTo>
              <a:lnTo>
                <a:pt x="169801" y="520723"/>
              </a:lnTo>
            </a:path>
          </a:pathLst>
        </a:custGeom>
        <a:noFill/>
        <a:ln w="264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E587E3-77F4-E645-86C2-6B921CAD295D}">
      <dsp:nvSpPr>
        <dsp:cNvPr id="0" name=""/>
        <dsp:cNvSpPr/>
      </dsp:nvSpPr>
      <dsp:spPr>
        <a:xfrm>
          <a:off x="3767205" y="566144"/>
          <a:ext cx="2739458" cy="10414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22586"/>
              </a:lnTo>
              <a:lnTo>
                <a:pt x="2739458" y="922586"/>
              </a:lnTo>
              <a:lnTo>
                <a:pt x="2739458" y="1041446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E26CF0-9BE3-3240-8CEB-20010F22FDBD}">
      <dsp:nvSpPr>
        <dsp:cNvPr id="0" name=""/>
        <dsp:cNvSpPr/>
      </dsp:nvSpPr>
      <dsp:spPr>
        <a:xfrm>
          <a:off x="4677056" y="2173594"/>
          <a:ext cx="176876" cy="29318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31899"/>
              </a:lnTo>
              <a:lnTo>
                <a:pt x="176876" y="2931899"/>
              </a:lnTo>
            </a:path>
          </a:pathLst>
        </a:custGeom>
        <a:noFill/>
        <a:ln w="264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2B17F1-1C7E-AF45-9876-D1F825AAE0B2}">
      <dsp:nvSpPr>
        <dsp:cNvPr id="0" name=""/>
        <dsp:cNvSpPr/>
      </dsp:nvSpPr>
      <dsp:spPr>
        <a:xfrm>
          <a:off x="4677056" y="2173594"/>
          <a:ext cx="176876" cy="21281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28173"/>
              </a:lnTo>
              <a:lnTo>
                <a:pt x="176876" y="2128173"/>
              </a:lnTo>
            </a:path>
          </a:pathLst>
        </a:custGeom>
        <a:noFill/>
        <a:ln w="264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D7CBD3-5DD1-EC42-98D6-6A4F7D98B064}">
      <dsp:nvSpPr>
        <dsp:cNvPr id="0" name=""/>
        <dsp:cNvSpPr/>
      </dsp:nvSpPr>
      <dsp:spPr>
        <a:xfrm>
          <a:off x="4677056" y="2173594"/>
          <a:ext cx="176876" cy="13244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24448"/>
              </a:lnTo>
              <a:lnTo>
                <a:pt x="176876" y="1324448"/>
              </a:lnTo>
            </a:path>
          </a:pathLst>
        </a:custGeom>
        <a:noFill/>
        <a:ln w="264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C93ABB-B5E0-3543-82FD-02784D10F853}">
      <dsp:nvSpPr>
        <dsp:cNvPr id="0" name=""/>
        <dsp:cNvSpPr/>
      </dsp:nvSpPr>
      <dsp:spPr>
        <a:xfrm>
          <a:off x="4677056" y="2173594"/>
          <a:ext cx="176876" cy="5207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0723"/>
              </a:lnTo>
              <a:lnTo>
                <a:pt x="176876" y="520723"/>
              </a:lnTo>
            </a:path>
          </a:pathLst>
        </a:custGeom>
        <a:noFill/>
        <a:ln w="264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A3B8FA3-E963-C444-A014-170D44541CA6}">
      <dsp:nvSpPr>
        <dsp:cNvPr id="0" name=""/>
        <dsp:cNvSpPr/>
      </dsp:nvSpPr>
      <dsp:spPr>
        <a:xfrm>
          <a:off x="3767205" y="566144"/>
          <a:ext cx="1362653" cy="10414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22586"/>
              </a:lnTo>
              <a:lnTo>
                <a:pt x="1362653" y="922586"/>
              </a:lnTo>
              <a:lnTo>
                <a:pt x="1362653" y="1041446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59113E-769F-4D45-81DB-2B8B85BA36AB}">
      <dsp:nvSpPr>
        <dsp:cNvPr id="0" name=""/>
        <dsp:cNvSpPr/>
      </dsp:nvSpPr>
      <dsp:spPr>
        <a:xfrm>
          <a:off x="3314402" y="2173594"/>
          <a:ext cx="169801" cy="21281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28173"/>
              </a:lnTo>
              <a:lnTo>
                <a:pt x="169801" y="2128173"/>
              </a:lnTo>
            </a:path>
          </a:pathLst>
        </a:custGeom>
        <a:noFill/>
        <a:ln w="264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ED887A-A2BD-F546-A659-5B4185DFC962}">
      <dsp:nvSpPr>
        <dsp:cNvPr id="0" name=""/>
        <dsp:cNvSpPr/>
      </dsp:nvSpPr>
      <dsp:spPr>
        <a:xfrm>
          <a:off x="3314402" y="2173594"/>
          <a:ext cx="169801" cy="13244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24448"/>
              </a:lnTo>
              <a:lnTo>
                <a:pt x="169801" y="1324448"/>
              </a:lnTo>
            </a:path>
          </a:pathLst>
        </a:custGeom>
        <a:noFill/>
        <a:ln w="264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4715B7-BE9C-A348-B9A5-E5A4BD0890A7}">
      <dsp:nvSpPr>
        <dsp:cNvPr id="0" name=""/>
        <dsp:cNvSpPr/>
      </dsp:nvSpPr>
      <dsp:spPr>
        <a:xfrm>
          <a:off x="3314402" y="2173594"/>
          <a:ext cx="169801" cy="5207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0723"/>
              </a:lnTo>
              <a:lnTo>
                <a:pt x="169801" y="520723"/>
              </a:lnTo>
            </a:path>
          </a:pathLst>
        </a:custGeom>
        <a:noFill/>
        <a:ln w="264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887641-8CFB-AD4A-9AF5-C8E92E3E7C36}">
      <dsp:nvSpPr>
        <dsp:cNvPr id="0" name=""/>
        <dsp:cNvSpPr/>
      </dsp:nvSpPr>
      <dsp:spPr>
        <a:xfrm>
          <a:off x="3721485" y="566144"/>
          <a:ext cx="91440" cy="104144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041446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E407F6-E0A5-CB4A-B11E-6C1248DC007B}">
      <dsp:nvSpPr>
        <dsp:cNvPr id="0" name=""/>
        <dsp:cNvSpPr/>
      </dsp:nvSpPr>
      <dsp:spPr>
        <a:xfrm>
          <a:off x="1944673" y="2173594"/>
          <a:ext cx="169801" cy="21281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28173"/>
              </a:lnTo>
              <a:lnTo>
                <a:pt x="169801" y="2128173"/>
              </a:lnTo>
            </a:path>
          </a:pathLst>
        </a:custGeom>
        <a:noFill/>
        <a:ln w="264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818996-CE14-9B4B-8645-420467389E6A}">
      <dsp:nvSpPr>
        <dsp:cNvPr id="0" name=""/>
        <dsp:cNvSpPr/>
      </dsp:nvSpPr>
      <dsp:spPr>
        <a:xfrm>
          <a:off x="1944673" y="2173594"/>
          <a:ext cx="169801" cy="13244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24448"/>
              </a:lnTo>
              <a:lnTo>
                <a:pt x="169801" y="1324448"/>
              </a:lnTo>
            </a:path>
          </a:pathLst>
        </a:custGeom>
        <a:noFill/>
        <a:ln w="264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C7653C-C84F-254D-A176-9484C6A93358}">
      <dsp:nvSpPr>
        <dsp:cNvPr id="0" name=""/>
        <dsp:cNvSpPr/>
      </dsp:nvSpPr>
      <dsp:spPr>
        <a:xfrm>
          <a:off x="1944673" y="2173594"/>
          <a:ext cx="169801" cy="5207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0723"/>
              </a:lnTo>
              <a:lnTo>
                <a:pt x="169801" y="520723"/>
              </a:lnTo>
            </a:path>
          </a:pathLst>
        </a:custGeom>
        <a:noFill/>
        <a:ln w="264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6DBAE4-A912-6C4C-81E2-2103052445F9}">
      <dsp:nvSpPr>
        <dsp:cNvPr id="0" name=""/>
        <dsp:cNvSpPr/>
      </dsp:nvSpPr>
      <dsp:spPr>
        <a:xfrm>
          <a:off x="2397476" y="566144"/>
          <a:ext cx="1369729" cy="1041446"/>
        </a:xfrm>
        <a:custGeom>
          <a:avLst/>
          <a:gdLst/>
          <a:ahLst/>
          <a:cxnLst/>
          <a:rect l="0" t="0" r="0" b="0"/>
          <a:pathLst>
            <a:path>
              <a:moveTo>
                <a:pt x="1369729" y="0"/>
              </a:moveTo>
              <a:lnTo>
                <a:pt x="1369729" y="922586"/>
              </a:lnTo>
              <a:lnTo>
                <a:pt x="0" y="922586"/>
              </a:lnTo>
              <a:lnTo>
                <a:pt x="0" y="1041446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1E2B43-1D64-1B4B-87DB-53B6DFDD2C19}">
      <dsp:nvSpPr>
        <dsp:cNvPr id="0" name=""/>
        <dsp:cNvSpPr/>
      </dsp:nvSpPr>
      <dsp:spPr>
        <a:xfrm>
          <a:off x="574944" y="2173594"/>
          <a:ext cx="169801" cy="21281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28173"/>
              </a:lnTo>
              <a:lnTo>
                <a:pt x="169801" y="2128173"/>
              </a:lnTo>
            </a:path>
          </a:pathLst>
        </a:custGeom>
        <a:noFill/>
        <a:ln w="264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0885A4-C209-DF43-9AE5-255CE5D70F1B}">
      <dsp:nvSpPr>
        <dsp:cNvPr id="0" name=""/>
        <dsp:cNvSpPr/>
      </dsp:nvSpPr>
      <dsp:spPr>
        <a:xfrm>
          <a:off x="574944" y="2173594"/>
          <a:ext cx="169801" cy="13244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24448"/>
              </a:lnTo>
              <a:lnTo>
                <a:pt x="169801" y="1324448"/>
              </a:lnTo>
            </a:path>
          </a:pathLst>
        </a:custGeom>
        <a:noFill/>
        <a:ln w="264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FCFCBA-1DE0-3541-A4B5-BFBC02F011F4}">
      <dsp:nvSpPr>
        <dsp:cNvPr id="0" name=""/>
        <dsp:cNvSpPr/>
      </dsp:nvSpPr>
      <dsp:spPr>
        <a:xfrm>
          <a:off x="574944" y="2173594"/>
          <a:ext cx="169801" cy="5207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0723"/>
              </a:lnTo>
              <a:lnTo>
                <a:pt x="169801" y="520723"/>
              </a:lnTo>
            </a:path>
          </a:pathLst>
        </a:custGeom>
        <a:noFill/>
        <a:ln w="264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3B48E1-AA75-4D4A-9273-218DDB3DAE0F}">
      <dsp:nvSpPr>
        <dsp:cNvPr id="0" name=""/>
        <dsp:cNvSpPr/>
      </dsp:nvSpPr>
      <dsp:spPr>
        <a:xfrm>
          <a:off x="1027747" y="566144"/>
          <a:ext cx="2739458" cy="1041446"/>
        </a:xfrm>
        <a:custGeom>
          <a:avLst/>
          <a:gdLst/>
          <a:ahLst/>
          <a:cxnLst/>
          <a:rect l="0" t="0" r="0" b="0"/>
          <a:pathLst>
            <a:path>
              <a:moveTo>
                <a:pt x="2739458" y="0"/>
              </a:moveTo>
              <a:lnTo>
                <a:pt x="2739458" y="922586"/>
              </a:lnTo>
              <a:lnTo>
                <a:pt x="0" y="922586"/>
              </a:lnTo>
              <a:lnTo>
                <a:pt x="0" y="1041446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E012F3-2174-BF4C-8BF2-1294CC46C533}">
      <dsp:nvSpPr>
        <dsp:cNvPr id="0" name=""/>
        <dsp:cNvSpPr/>
      </dsp:nvSpPr>
      <dsp:spPr>
        <a:xfrm>
          <a:off x="3201201" y="140"/>
          <a:ext cx="1132007" cy="566003"/>
        </a:xfrm>
        <a:prstGeom prst="rect">
          <a:avLst/>
        </a:prstGeom>
        <a:solidFill>
          <a:srgbClr val="A6A6A6"/>
        </a:solidFill>
        <a:ln w="2642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Computing &amp; Software PL</a:t>
          </a:r>
          <a:endParaRPr lang="en-US" sz="1500" kern="1200" dirty="0"/>
        </a:p>
      </dsp:txBody>
      <dsp:txXfrm>
        <a:off x="3201201" y="140"/>
        <a:ext cx="1132007" cy="566003"/>
      </dsp:txXfrm>
    </dsp:sp>
    <dsp:sp modelId="{259481E4-4C20-4C4A-BEBC-423F036BA54C}">
      <dsp:nvSpPr>
        <dsp:cNvPr id="0" name=""/>
        <dsp:cNvSpPr/>
      </dsp:nvSpPr>
      <dsp:spPr>
        <a:xfrm>
          <a:off x="461743" y="1607590"/>
          <a:ext cx="1132007" cy="566003"/>
        </a:xfrm>
        <a:prstGeom prst="rect">
          <a:avLst/>
        </a:prstGeom>
        <a:solidFill>
          <a:schemeClr val="accent2"/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Application Software</a:t>
          </a:r>
        </a:p>
      </dsp:txBody>
      <dsp:txXfrm>
        <a:off x="461743" y="1607590"/>
        <a:ext cx="1132007" cy="566003"/>
      </dsp:txXfrm>
    </dsp:sp>
    <dsp:sp modelId="{F6B87926-708D-8241-9831-67C5F1EC0BD9}">
      <dsp:nvSpPr>
        <dsp:cNvPr id="0" name=""/>
        <dsp:cNvSpPr/>
      </dsp:nvSpPr>
      <dsp:spPr>
        <a:xfrm>
          <a:off x="744745" y="2411316"/>
          <a:ext cx="1132007" cy="566003"/>
        </a:xfrm>
        <a:prstGeom prst="rect">
          <a:avLst/>
        </a:prstGeom>
        <a:solidFill>
          <a:schemeClr val="accent2"/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Core</a:t>
          </a:r>
          <a:endParaRPr lang="en-US" sz="1500" kern="1200" dirty="0"/>
        </a:p>
      </dsp:txBody>
      <dsp:txXfrm>
        <a:off x="744745" y="2411316"/>
        <a:ext cx="1132007" cy="566003"/>
      </dsp:txXfrm>
    </dsp:sp>
    <dsp:sp modelId="{BD2BD262-7E19-AB43-8207-B92B1021B161}">
      <dsp:nvSpPr>
        <dsp:cNvPr id="0" name=""/>
        <dsp:cNvSpPr/>
      </dsp:nvSpPr>
      <dsp:spPr>
        <a:xfrm>
          <a:off x="744745" y="3215041"/>
          <a:ext cx="1132007" cy="566003"/>
        </a:xfrm>
        <a:prstGeom prst="rect">
          <a:avLst/>
        </a:prstGeom>
        <a:solidFill>
          <a:schemeClr val="accent2"/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Data Processing</a:t>
          </a:r>
          <a:endParaRPr lang="en-US" sz="1500" kern="1200" dirty="0"/>
        </a:p>
      </dsp:txBody>
      <dsp:txXfrm>
        <a:off x="744745" y="3215041"/>
        <a:ext cx="1132007" cy="566003"/>
      </dsp:txXfrm>
    </dsp:sp>
    <dsp:sp modelId="{43555CD0-2B86-DB4C-961B-5F6A913ABA42}">
      <dsp:nvSpPr>
        <dsp:cNvPr id="0" name=""/>
        <dsp:cNvSpPr/>
      </dsp:nvSpPr>
      <dsp:spPr>
        <a:xfrm>
          <a:off x="744745" y="4018766"/>
          <a:ext cx="1132007" cy="566003"/>
        </a:xfrm>
        <a:prstGeom prst="rect">
          <a:avLst/>
        </a:prstGeom>
        <a:solidFill>
          <a:schemeClr val="accent2"/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Simulation</a:t>
          </a:r>
          <a:endParaRPr lang="en-US" sz="1500" kern="1200" dirty="0"/>
        </a:p>
      </dsp:txBody>
      <dsp:txXfrm>
        <a:off x="744745" y="4018766"/>
        <a:ext cx="1132007" cy="566003"/>
      </dsp:txXfrm>
    </dsp:sp>
    <dsp:sp modelId="{3DE14035-1A03-5046-8B75-6072D4FED320}">
      <dsp:nvSpPr>
        <dsp:cNvPr id="0" name=""/>
        <dsp:cNvSpPr/>
      </dsp:nvSpPr>
      <dsp:spPr>
        <a:xfrm>
          <a:off x="1831472" y="1607590"/>
          <a:ext cx="1132007" cy="566003"/>
        </a:xfrm>
        <a:prstGeom prst="rect">
          <a:avLst/>
        </a:prstGeom>
        <a:solidFill>
          <a:schemeClr val="accent2"/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Distr. Comp. Software</a:t>
          </a:r>
        </a:p>
      </dsp:txBody>
      <dsp:txXfrm>
        <a:off x="1831472" y="1607590"/>
        <a:ext cx="1132007" cy="566003"/>
      </dsp:txXfrm>
    </dsp:sp>
    <dsp:sp modelId="{3ECE2B96-9E48-5A4E-B559-6CF787B9BA0E}">
      <dsp:nvSpPr>
        <dsp:cNvPr id="0" name=""/>
        <dsp:cNvSpPr/>
      </dsp:nvSpPr>
      <dsp:spPr>
        <a:xfrm>
          <a:off x="2114474" y="2411316"/>
          <a:ext cx="1132007" cy="566003"/>
        </a:xfrm>
        <a:prstGeom prst="rect">
          <a:avLst/>
        </a:prstGeom>
        <a:solidFill>
          <a:schemeClr val="accent2"/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Data Management</a:t>
          </a:r>
          <a:endParaRPr lang="en-US" sz="1500" kern="1200" dirty="0"/>
        </a:p>
      </dsp:txBody>
      <dsp:txXfrm>
        <a:off x="2114474" y="2411316"/>
        <a:ext cx="1132007" cy="566003"/>
      </dsp:txXfrm>
    </dsp:sp>
    <dsp:sp modelId="{A4235B6A-580F-2846-9E5E-D656320364C4}">
      <dsp:nvSpPr>
        <dsp:cNvPr id="0" name=""/>
        <dsp:cNvSpPr/>
      </dsp:nvSpPr>
      <dsp:spPr>
        <a:xfrm>
          <a:off x="2114474" y="3215041"/>
          <a:ext cx="1132007" cy="566003"/>
        </a:xfrm>
        <a:prstGeom prst="rect">
          <a:avLst/>
        </a:prstGeom>
        <a:solidFill>
          <a:schemeClr val="accent2"/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Workload Management</a:t>
          </a:r>
          <a:endParaRPr lang="en-US" sz="1500" kern="1200" dirty="0"/>
        </a:p>
      </dsp:txBody>
      <dsp:txXfrm>
        <a:off x="2114474" y="3215041"/>
        <a:ext cx="1132007" cy="566003"/>
      </dsp:txXfrm>
    </dsp:sp>
    <dsp:sp modelId="{6EFC88B3-3E6D-1242-88FF-887C6B2961B0}">
      <dsp:nvSpPr>
        <dsp:cNvPr id="0" name=""/>
        <dsp:cNvSpPr/>
      </dsp:nvSpPr>
      <dsp:spPr>
        <a:xfrm>
          <a:off x="2114474" y="4018766"/>
          <a:ext cx="1132007" cy="566003"/>
        </a:xfrm>
        <a:prstGeom prst="rect">
          <a:avLst/>
        </a:prstGeom>
        <a:solidFill>
          <a:schemeClr val="accent2"/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User Analysis</a:t>
          </a:r>
          <a:endParaRPr lang="en-US" sz="1500" kern="1200" dirty="0"/>
        </a:p>
      </dsp:txBody>
      <dsp:txXfrm>
        <a:off x="2114474" y="4018766"/>
        <a:ext cx="1132007" cy="566003"/>
      </dsp:txXfrm>
    </dsp:sp>
    <dsp:sp modelId="{73FE56DD-6866-3E44-A76E-C418ED326B21}">
      <dsp:nvSpPr>
        <dsp:cNvPr id="0" name=""/>
        <dsp:cNvSpPr/>
      </dsp:nvSpPr>
      <dsp:spPr>
        <a:xfrm>
          <a:off x="3201201" y="1607590"/>
          <a:ext cx="1132007" cy="566003"/>
        </a:xfrm>
        <a:prstGeom prst="rect">
          <a:avLst/>
        </a:prstGeom>
        <a:solidFill>
          <a:schemeClr val="accent2"/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Run 3 Upgrade</a:t>
          </a:r>
          <a:endParaRPr lang="en-US" sz="1500" kern="1200" dirty="0"/>
        </a:p>
      </dsp:txBody>
      <dsp:txXfrm>
        <a:off x="3201201" y="1607590"/>
        <a:ext cx="1132007" cy="566003"/>
      </dsp:txXfrm>
    </dsp:sp>
    <dsp:sp modelId="{7E70B065-9E33-134F-953C-1B573789A20F}">
      <dsp:nvSpPr>
        <dsp:cNvPr id="0" name=""/>
        <dsp:cNvSpPr/>
      </dsp:nvSpPr>
      <dsp:spPr>
        <a:xfrm>
          <a:off x="3484203" y="2411316"/>
          <a:ext cx="1132007" cy="566003"/>
        </a:xfrm>
        <a:prstGeom prst="rect">
          <a:avLst/>
        </a:prstGeom>
        <a:solidFill>
          <a:schemeClr val="accent2"/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Framework</a:t>
          </a:r>
          <a:endParaRPr lang="en-US" sz="1500" kern="1200" dirty="0"/>
        </a:p>
      </dsp:txBody>
      <dsp:txXfrm>
        <a:off x="3484203" y="2411316"/>
        <a:ext cx="1132007" cy="566003"/>
      </dsp:txXfrm>
    </dsp:sp>
    <dsp:sp modelId="{F499E4E5-1ACC-D140-B42E-78867A5CD545}">
      <dsp:nvSpPr>
        <dsp:cNvPr id="0" name=""/>
        <dsp:cNvSpPr/>
      </dsp:nvSpPr>
      <dsp:spPr>
        <a:xfrm>
          <a:off x="3484203" y="3215041"/>
          <a:ext cx="1132007" cy="566003"/>
        </a:xfrm>
        <a:prstGeom prst="rect">
          <a:avLst/>
        </a:prstGeom>
        <a:solidFill>
          <a:schemeClr val="accent2"/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Computing Model</a:t>
          </a:r>
          <a:endParaRPr lang="en-US" sz="1500" kern="1200" dirty="0"/>
        </a:p>
      </dsp:txBody>
      <dsp:txXfrm>
        <a:off x="3484203" y="3215041"/>
        <a:ext cx="1132007" cy="566003"/>
      </dsp:txXfrm>
    </dsp:sp>
    <dsp:sp modelId="{DE4B041C-661C-4549-9D82-479DB6EA03F5}">
      <dsp:nvSpPr>
        <dsp:cNvPr id="0" name=""/>
        <dsp:cNvSpPr/>
      </dsp:nvSpPr>
      <dsp:spPr>
        <a:xfrm>
          <a:off x="3484203" y="4018766"/>
          <a:ext cx="1132007" cy="566003"/>
        </a:xfrm>
        <a:prstGeom prst="rect">
          <a:avLst/>
        </a:prstGeom>
        <a:solidFill>
          <a:schemeClr val="accent2"/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Collaborative Working</a:t>
          </a:r>
          <a:endParaRPr lang="en-US" sz="1500" kern="1200" dirty="0"/>
        </a:p>
      </dsp:txBody>
      <dsp:txXfrm>
        <a:off x="3484203" y="4018766"/>
        <a:ext cx="1132007" cy="566003"/>
      </dsp:txXfrm>
    </dsp:sp>
    <dsp:sp modelId="{DDCE106B-224E-534E-961B-34A6B1D50276}">
      <dsp:nvSpPr>
        <dsp:cNvPr id="0" name=""/>
        <dsp:cNvSpPr/>
      </dsp:nvSpPr>
      <dsp:spPr>
        <a:xfrm>
          <a:off x="4563855" y="1607590"/>
          <a:ext cx="1132007" cy="566003"/>
        </a:xfrm>
        <a:prstGeom prst="rect">
          <a:avLst/>
        </a:prstGeom>
        <a:solidFill>
          <a:srgbClr val="8064A2"/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Data Handling</a:t>
          </a:r>
          <a:endParaRPr lang="en-US" sz="1500" kern="1200" dirty="0"/>
        </a:p>
      </dsp:txBody>
      <dsp:txXfrm>
        <a:off x="4563855" y="1607590"/>
        <a:ext cx="1132007" cy="566003"/>
      </dsp:txXfrm>
    </dsp:sp>
    <dsp:sp modelId="{C742CE9A-D598-6F46-92A9-DF6967D0FD7D}">
      <dsp:nvSpPr>
        <dsp:cNvPr id="0" name=""/>
        <dsp:cNvSpPr/>
      </dsp:nvSpPr>
      <dsp:spPr>
        <a:xfrm>
          <a:off x="4853932" y="2411316"/>
          <a:ext cx="1132007" cy="566003"/>
        </a:xfrm>
        <a:prstGeom prst="rect">
          <a:avLst/>
        </a:prstGeom>
        <a:solidFill>
          <a:srgbClr val="8064A2"/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Real Data Production</a:t>
          </a:r>
          <a:endParaRPr lang="en-US" sz="1500" kern="1200" dirty="0"/>
        </a:p>
      </dsp:txBody>
      <dsp:txXfrm>
        <a:off x="4853932" y="2411316"/>
        <a:ext cx="1132007" cy="566003"/>
      </dsp:txXfrm>
    </dsp:sp>
    <dsp:sp modelId="{21DCBA8F-A286-CB48-8E13-F36C22E42077}">
      <dsp:nvSpPr>
        <dsp:cNvPr id="0" name=""/>
        <dsp:cNvSpPr/>
      </dsp:nvSpPr>
      <dsp:spPr>
        <a:xfrm>
          <a:off x="4853932" y="3215041"/>
          <a:ext cx="1132007" cy="566003"/>
        </a:xfrm>
        <a:prstGeom prst="rect">
          <a:avLst/>
        </a:prstGeom>
        <a:solidFill>
          <a:srgbClr val="8064A2"/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Monte Carlo Production</a:t>
          </a:r>
          <a:endParaRPr lang="en-US" sz="1500" kern="1200" dirty="0"/>
        </a:p>
      </dsp:txBody>
      <dsp:txXfrm>
        <a:off x="4853932" y="3215041"/>
        <a:ext cx="1132007" cy="566003"/>
      </dsp:txXfrm>
    </dsp:sp>
    <dsp:sp modelId="{A2A4EAA2-80FE-FD46-B5F7-F66863F0F01A}">
      <dsp:nvSpPr>
        <dsp:cNvPr id="0" name=""/>
        <dsp:cNvSpPr/>
      </dsp:nvSpPr>
      <dsp:spPr>
        <a:xfrm>
          <a:off x="4853932" y="4018766"/>
          <a:ext cx="1132007" cy="566003"/>
        </a:xfrm>
        <a:prstGeom prst="rect">
          <a:avLst/>
        </a:prstGeom>
        <a:solidFill>
          <a:srgbClr val="8064A2"/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Storage Management</a:t>
          </a:r>
          <a:endParaRPr lang="en-US" sz="1500" kern="1200" dirty="0"/>
        </a:p>
      </dsp:txBody>
      <dsp:txXfrm>
        <a:off x="4853932" y="4018766"/>
        <a:ext cx="1132007" cy="566003"/>
      </dsp:txXfrm>
    </dsp:sp>
    <dsp:sp modelId="{A534B71B-808D-FA47-8E86-9BE589E4365D}">
      <dsp:nvSpPr>
        <dsp:cNvPr id="0" name=""/>
        <dsp:cNvSpPr/>
      </dsp:nvSpPr>
      <dsp:spPr>
        <a:xfrm>
          <a:off x="4853932" y="4822491"/>
          <a:ext cx="1132007" cy="566003"/>
        </a:xfrm>
        <a:prstGeom prst="rect">
          <a:avLst/>
        </a:prstGeom>
        <a:solidFill>
          <a:srgbClr val="8064A2"/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Data Preservation</a:t>
          </a:r>
          <a:endParaRPr lang="en-US" sz="1500" kern="1200" dirty="0"/>
        </a:p>
      </dsp:txBody>
      <dsp:txXfrm>
        <a:off x="4853932" y="4822491"/>
        <a:ext cx="1132007" cy="566003"/>
      </dsp:txXfrm>
    </dsp:sp>
    <dsp:sp modelId="{49CFE56E-0C2D-5941-BB04-466D906EA45A}">
      <dsp:nvSpPr>
        <dsp:cNvPr id="0" name=""/>
        <dsp:cNvSpPr/>
      </dsp:nvSpPr>
      <dsp:spPr>
        <a:xfrm>
          <a:off x="5940659" y="1607590"/>
          <a:ext cx="1132007" cy="566003"/>
        </a:xfrm>
        <a:prstGeom prst="rect">
          <a:avLst/>
        </a:prstGeom>
        <a:solidFill>
          <a:srgbClr val="8064A2"/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Services &amp; Operations</a:t>
          </a:r>
          <a:endParaRPr lang="en-US" sz="1500" kern="1200" dirty="0"/>
        </a:p>
      </dsp:txBody>
      <dsp:txXfrm>
        <a:off x="5940659" y="1607590"/>
        <a:ext cx="1132007" cy="566003"/>
      </dsp:txXfrm>
    </dsp:sp>
    <dsp:sp modelId="{3C5F8305-DF36-B046-8B0C-E31C6822A408}">
      <dsp:nvSpPr>
        <dsp:cNvPr id="0" name=""/>
        <dsp:cNvSpPr/>
      </dsp:nvSpPr>
      <dsp:spPr>
        <a:xfrm>
          <a:off x="6223661" y="2411316"/>
          <a:ext cx="1132007" cy="566003"/>
        </a:xfrm>
        <a:prstGeom prst="rect">
          <a:avLst/>
        </a:prstGeom>
        <a:solidFill>
          <a:srgbClr val="8064A2"/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LHCb</a:t>
          </a:r>
          <a:endParaRPr lang="en-US" sz="1500" kern="1200" dirty="0"/>
        </a:p>
      </dsp:txBody>
      <dsp:txXfrm>
        <a:off x="6223661" y="2411316"/>
        <a:ext cx="1132007" cy="566003"/>
      </dsp:txXfrm>
    </dsp:sp>
    <dsp:sp modelId="{C3870B2C-E07C-A445-9E81-3339AAEFAC72}">
      <dsp:nvSpPr>
        <dsp:cNvPr id="0" name=""/>
        <dsp:cNvSpPr/>
      </dsp:nvSpPr>
      <dsp:spPr>
        <a:xfrm>
          <a:off x="6223661" y="3215041"/>
          <a:ext cx="1132007" cy="566003"/>
        </a:xfrm>
        <a:prstGeom prst="rect">
          <a:avLst/>
        </a:prstGeom>
        <a:solidFill>
          <a:srgbClr val="8064A2"/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WLCG</a:t>
          </a:r>
          <a:endParaRPr lang="en-US" sz="1500" kern="1200" dirty="0"/>
        </a:p>
      </dsp:txBody>
      <dsp:txXfrm>
        <a:off x="6223661" y="3215041"/>
        <a:ext cx="1132007" cy="566003"/>
      </dsp:txXfrm>
    </dsp:sp>
    <dsp:sp modelId="{233E76AB-667B-2C4C-BF4B-40C20F08051E}">
      <dsp:nvSpPr>
        <dsp:cNvPr id="0" name=""/>
        <dsp:cNvSpPr/>
      </dsp:nvSpPr>
      <dsp:spPr>
        <a:xfrm>
          <a:off x="6223661" y="4018766"/>
          <a:ext cx="1132007" cy="566003"/>
        </a:xfrm>
        <a:prstGeom prst="rect">
          <a:avLst/>
        </a:prstGeom>
        <a:solidFill>
          <a:srgbClr val="8064A2"/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CERN</a:t>
          </a:r>
          <a:endParaRPr lang="en-US" sz="1500" kern="1200" dirty="0"/>
        </a:p>
      </dsp:txBody>
      <dsp:txXfrm>
        <a:off x="6223661" y="4018766"/>
        <a:ext cx="1132007" cy="566003"/>
      </dsp:txXfrm>
    </dsp:sp>
    <dsp:sp modelId="{C7903BEA-84FE-9942-86B4-DCE304C803C7}">
      <dsp:nvSpPr>
        <dsp:cNvPr id="0" name=""/>
        <dsp:cNvSpPr/>
      </dsp:nvSpPr>
      <dsp:spPr>
        <a:xfrm>
          <a:off x="2516336" y="803865"/>
          <a:ext cx="1132007" cy="566003"/>
        </a:xfrm>
        <a:prstGeom prst="rect">
          <a:avLst/>
        </a:prstGeom>
        <a:solidFill>
          <a:schemeClr val="tx2">
            <a:lumMod val="60000"/>
            <a:lumOff val="4000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Resources</a:t>
          </a:r>
          <a:endParaRPr lang="en-US" sz="1500" kern="1200" dirty="0"/>
        </a:p>
      </dsp:txBody>
      <dsp:txXfrm>
        <a:off x="2516336" y="803865"/>
        <a:ext cx="1132007" cy="566003"/>
      </dsp:txXfrm>
    </dsp:sp>
    <dsp:sp modelId="{9AFC2E35-9B8E-7944-BA8E-D0AE54F81AD3}">
      <dsp:nvSpPr>
        <dsp:cNvPr id="0" name=""/>
        <dsp:cNvSpPr/>
      </dsp:nvSpPr>
      <dsp:spPr>
        <a:xfrm>
          <a:off x="3886065" y="803865"/>
          <a:ext cx="1132007" cy="566003"/>
        </a:xfrm>
        <a:prstGeom prst="rect">
          <a:avLst/>
        </a:prstGeom>
        <a:solidFill>
          <a:srgbClr val="558ED5"/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External Relations</a:t>
          </a:r>
          <a:endParaRPr lang="en-US" sz="1500" kern="1200" dirty="0"/>
        </a:p>
      </dsp:txBody>
      <dsp:txXfrm>
        <a:off x="3886065" y="803865"/>
        <a:ext cx="1132007" cy="566003"/>
      </dsp:txXfrm>
    </dsp:sp>
    <dsp:sp modelId="{26AEB0C1-9622-5446-9F1C-6F7983353FBA}">
      <dsp:nvSpPr>
        <dsp:cNvPr id="0" name=""/>
        <dsp:cNvSpPr/>
      </dsp:nvSpPr>
      <dsp:spPr>
        <a:xfrm>
          <a:off x="4570930" y="140"/>
          <a:ext cx="1132007" cy="566003"/>
        </a:xfrm>
        <a:prstGeom prst="rect">
          <a:avLst/>
        </a:prstGeom>
        <a:solidFill>
          <a:schemeClr val="bg1">
            <a:lumMod val="65000"/>
          </a:schemeClr>
        </a:solidFill>
        <a:ln w="2642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Deputy PL</a:t>
          </a:r>
          <a:endParaRPr lang="en-US" sz="1500" kern="1200" dirty="0"/>
        </a:p>
      </dsp:txBody>
      <dsp:txXfrm>
        <a:off x="4570930" y="140"/>
        <a:ext cx="1132007" cy="56600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1A23E0-ED08-0C4D-B72B-362E2FBAFBC1}">
      <dsp:nvSpPr>
        <dsp:cNvPr id="0" name=""/>
        <dsp:cNvSpPr/>
      </dsp:nvSpPr>
      <dsp:spPr>
        <a:xfrm>
          <a:off x="3767205" y="566144"/>
          <a:ext cx="118860" cy="5207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0723"/>
              </a:lnTo>
              <a:lnTo>
                <a:pt x="118860" y="520723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9A3084-0CD9-BD4D-9AA1-83752A32E3DC}">
      <dsp:nvSpPr>
        <dsp:cNvPr id="0" name=""/>
        <dsp:cNvSpPr/>
      </dsp:nvSpPr>
      <dsp:spPr>
        <a:xfrm>
          <a:off x="3648344" y="566144"/>
          <a:ext cx="118860" cy="520723"/>
        </a:xfrm>
        <a:custGeom>
          <a:avLst/>
          <a:gdLst/>
          <a:ahLst/>
          <a:cxnLst/>
          <a:rect l="0" t="0" r="0" b="0"/>
          <a:pathLst>
            <a:path>
              <a:moveTo>
                <a:pt x="118860" y="0"/>
              </a:moveTo>
              <a:lnTo>
                <a:pt x="118860" y="520723"/>
              </a:lnTo>
              <a:lnTo>
                <a:pt x="0" y="520723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5758F54-BD46-C141-88BF-9A9524B4C96B}">
      <dsp:nvSpPr>
        <dsp:cNvPr id="0" name=""/>
        <dsp:cNvSpPr/>
      </dsp:nvSpPr>
      <dsp:spPr>
        <a:xfrm>
          <a:off x="6053860" y="2173594"/>
          <a:ext cx="169801" cy="21281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28173"/>
              </a:lnTo>
              <a:lnTo>
                <a:pt x="169801" y="2128173"/>
              </a:lnTo>
            </a:path>
          </a:pathLst>
        </a:custGeom>
        <a:noFill/>
        <a:ln w="264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1BDEA0-1804-D945-892A-1DC6E23379CE}">
      <dsp:nvSpPr>
        <dsp:cNvPr id="0" name=""/>
        <dsp:cNvSpPr/>
      </dsp:nvSpPr>
      <dsp:spPr>
        <a:xfrm>
          <a:off x="6053860" y="2173594"/>
          <a:ext cx="169801" cy="13244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24448"/>
              </a:lnTo>
              <a:lnTo>
                <a:pt x="169801" y="1324448"/>
              </a:lnTo>
            </a:path>
          </a:pathLst>
        </a:custGeom>
        <a:noFill/>
        <a:ln w="264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EBB815-B2B1-0647-8B00-C1168312DD32}">
      <dsp:nvSpPr>
        <dsp:cNvPr id="0" name=""/>
        <dsp:cNvSpPr/>
      </dsp:nvSpPr>
      <dsp:spPr>
        <a:xfrm>
          <a:off x="6053860" y="2173594"/>
          <a:ext cx="169801" cy="5207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0723"/>
              </a:lnTo>
              <a:lnTo>
                <a:pt x="169801" y="520723"/>
              </a:lnTo>
            </a:path>
          </a:pathLst>
        </a:custGeom>
        <a:noFill/>
        <a:ln w="264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E587E3-77F4-E645-86C2-6B921CAD295D}">
      <dsp:nvSpPr>
        <dsp:cNvPr id="0" name=""/>
        <dsp:cNvSpPr/>
      </dsp:nvSpPr>
      <dsp:spPr>
        <a:xfrm>
          <a:off x="3767205" y="566144"/>
          <a:ext cx="2739458" cy="10414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22586"/>
              </a:lnTo>
              <a:lnTo>
                <a:pt x="2739458" y="922586"/>
              </a:lnTo>
              <a:lnTo>
                <a:pt x="2739458" y="1041446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E26CF0-9BE3-3240-8CEB-20010F22FDBD}">
      <dsp:nvSpPr>
        <dsp:cNvPr id="0" name=""/>
        <dsp:cNvSpPr/>
      </dsp:nvSpPr>
      <dsp:spPr>
        <a:xfrm>
          <a:off x="4677056" y="2173594"/>
          <a:ext cx="176876" cy="29318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31899"/>
              </a:lnTo>
              <a:lnTo>
                <a:pt x="176876" y="2931899"/>
              </a:lnTo>
            </a:path>
          </a:pathLst>
        </a:custGeom>
        <a:noFill/>
        <a:ln w="264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2B17F1-1C7E-AF45-9876-D1F825AAE0B2}">
      <dsp:nvSpPr>
        <dsp:cNvPr id="0" name=""/>
        <dsp:cNvSpPr/>
      </dsp:nvSpPr>
      <dsp:spPr>
        <a:xfrm>
          <a:off x="4677056" y="2173594"/>
          <a:ext cx="176876" cy="21281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28173"/>
              </a:lnTo>
              <a:lnTo>
                <a:pt x="176876" y="2128173"/>
              </a:lnTo>
            </a:path>
          </a:pathLst>
        </a:custGeom>
        <a:noFill/>
        <a:ln w="264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D7CBD3-5DD1-EC42-98D6-6A4F7D98B064}">
      <dsp:nvSpPr>
        <dsp:cNvPr id="0" name=""/>
        <dsp:cNvSpPr/>
      </dsp:nvSpPr>
      <dsp:spPr>
        <a:xfrm>
          <a:off x="4677056" y="2173594"/>
          <a:ext cx="176876" cy="13244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24448"/>
              </a:lnTo>
              <a:lnTo>
                <a:pt x="176876" y="1324448"/>
              </a:lnTo>
            </a:path>
          </a:pathLst>
        </a:custGeom>
        <a:noFill/>
        <a:ln w="264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C93ABB-B5E0-3543-82FD-02784D10F853}">
      <dsp:nvSpPr>
        <dsp:cNvPr id="0" name=""/>
        <dsp:cNvSpPr/>
      </dsp:nvSpPr>
      <dsp:spPr>
        <a:xfrm>
          <a:off x="4677056" y="2173594"/>
          <a:ext cx="176876" cy="5207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0723"/>
              </a:lnTo>
              <a:lnTo>
                <a:pt x="176876" y="520723"/>
              </a:lnTo>
            </a:path>
          </a:pathLst>
        </a:custGeom>
        <a:noFill/>
        <a:ln w="264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A3B8FA3-E963-C444-A014-170D44541CA6}">
      <dsp:nvSpPr>
        <dsp:cNvPr id="0" name=""/>
        <dsp:cNvSpPr/>
      </dsp:nvSpPr>
      <dsp:spPr>
        <a:xfrm>
          <a:off x="3767205" y="566144"/>
          <a:ext cx="1362653" cy="10414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22586"/>
              </a:lnTo>
              <a:lnTo>
                <a:pt x="1362653" y="922586"/>
              </a:lnTo>
              <a:lnTo>
                <a:pt x="1362653" y="1041446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59113E-769F-4D45-81DB-2B8B85BA36AB}">
      <dsp:nvSpPr>
        <dsp:cNvPr id="0" name=""/>
        <dsp:cNvSpPr/>
      </dsp:nvSpPr>
      <dsp:spPr>
        <a:xfrm>
          <a:off x="3314402" y="2173594"/>
          <a:ext cx="169801" cy="21281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28173"/>
              </a:lnTo>
              <a:lnTo>
                <a:pt x="169801" y="2128173"/>
              </a:lnTo>
            </a:path>
          </a:pathLst>
        </a:custGeom>
        <a:noFill/>
        <a:ln w="264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ED887A-A2BD-F546-A659-5B4185DFC962}">
      <dsp:nvSpPr>
        <dsp:cNvPr id="0" name=""/>
        <dsp:cNvSpPr/>
      </dsp:nvSpPr>
      <dsp:spPr>
        <a:xfrm>
          <a:off x="3314402" y="2173594"/>
          <a:ext cx="169801" cy="13244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24448"/>
              </a:lnTo>
              <a:lnTo>
                <a:pt x="169801" y="1324448"/>
              </a:lnTo>
            </a:path>
          </a:pathLst>
        </a:custGeom>
        <a:noFill/>
        <a:ln w="264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4715B7-BE9C-A348-B9A5-E5A4BD0890A7}">
      <dsp:nvSpPr>
        <dsp:cNvPr id="0" name=""/>
        <dsp:cNvSpPr/>
      </dsp:nvSpPr>
      <dsp:spPr>
        <a:xfrm>
          <a:off x="3314402" y="2173594"/>
          <a:ext cx="169801" cy="5207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0723"/>
              </a:lnTo>
              <a:lnTo>
                <a:pt x="169801" y="520723"/>
              </a:lnTo>
            </a:path>
          </a:pathLst>
        </a:custGeom>
        <a:noFill/>
        <a:ln w="264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887641-8CFB-AD4A-9AF5-C8E92E3E7C36}">
      <dsp:nvSpPr>
        <dsp:cNvPr id="0" name=""/>
        <dsp:cNvSpPr/>
      </dsp:nvSpPr>
      <dsp:spPr>
        <a:xfrm>
          <a:off x="3721485" y="566144"/>
          <a:ext cx="91440" cy="104144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041446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E407F6-E0A5-CB4A-B11E-6C1248DC007B}">
      <dsp:nvSpPr>
        <dsp:cNvPr id="0" name=""/>
        <dsp:cNvSpPr/>
      </dsp:nvSpPr>
      <dsp:spPr>
        <a:xfrm>
          <a:off x="1944673" y="2173594"/>
          <a:ext cx="169801" cy="21281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28173"/>
              </a:lnTo>
              <a:lnTo>
                <a:pt x="169801" y="2128173"/>
              </a:lnTo>
            </a:path>
          </a:pathLst>
        </a:custGeom>
        <a:noFill/>
        <a:ln w="264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818996-CE14-9B4B-8645-420467389E6A}">
      <dsp:nvSpPr>
        <dsp:cNvPr id="0" name=""/>
        <dsp:cNvSpPr/>
      </dsp:nvSpPr>
      <dsp:spPr>
        <a:xfrm>
          <a:off x="1944673" y="2173594"/>
          <a:ext cx="169801" cy="13244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24448"/>
              </a:lnTo>
              <a:lnTo>
                <a:pt x="169801" y="1324448"/>
              </a:lnTo>
            </a:path>
          </a:pathLst>
        </a:custGeom>
        <a:noFill/>
        <a:ln w="264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C7653C-C84F-254D-A176-9484C6A93358}">
      <dsp:nvSpPr>
        <dsp:cNvPr id="0" name=""/>
        <dsp:cNvSpPr/>
      </dsp:nvSpPr>
      <dsp:spPr>
        <a:xfrm>
          <a:off x="1944673" y="2173594"/>
          <a:ext cx="169801" cy="5207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0723"/>
              </a:lnTo>
              <a:lnTo>
                <a:pt x="169801" y="520723"/>
              </a:lnTo>
            </a:path>
          </a:pathLst>
        </a:custGeom>
        <a:noFill/>
        <a:ln w="264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6DBAE4-A912-6C4C-81E2-2103052445F9}">
      <dsp:nvSpPr>
        <dsp:cNvPr id="0" name=""/>
        <dsp:cNvSpPr/>
      </dsp:nvSpPr>
      <dsp:spPr>
        <a:xfrm>
          <a:off x="2397476" y="566144"/>
          <a:ext cx="1369729" cy="1041446"/>
        </a:xfrm>
        <a:custGeom>
          <a:avLst/>
          <a:gdLst/>
          <a:ahLst/>
          <a:cxnLst/>
          <a:rect l="0" t="0" r="0" b="0"/>
          <a:pathLst>
            <a:path>
              <a:moveTo>
                <a:pt x="1369729" y="0"/>
              </a:moveTo>
              <a:lnTo>
                <a:pt x="1369729" y="922586"/>
              </a:lnTo>
              <a:lnTo>
                <a:pt x="0" y="922586"/>
              </a:lnTo>
              <a:lnTo>
                <a:pt x="0" y="1041446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1E2B43-1D64-1B4B-87DB-53B6DFDD2C19}">
      <dsp:nvSpPr>
        <dsp:cNvPr id="0" name=""/>
        <dsp:cNvSpPr/>
      </dsp:nvSpPr>
      <dsp:spPr>
        <a:xfrm>
          <a:off x="574944" y="2173594"/>
          <a:ext cx="169801" cy="21281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28173"/>
              </a:lnTo>
              <a:lnTo>
                <a:pt x="169801" y="2128173"/>
              </a:lnTo>
            </a:path>
          </a:pathLst>
        </a:custGeom>
        <a:noFill/>
        <a:ln w="264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0885A4-C209-DF43-9AE5-255CE5D70F1B}">
      <dsp:nvSpPr>
        <dsp:cNvPr id="0" name=""/>
        <dsp:cNvSpPr/>
      </dsp:nvSpPr>
      <dsp:spPr>
        <a:xfrm>
          <a:off x="574944" y="2173594"/>
          <a:ext cx="169801" cy="13244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24448"/>
              </a:lnTo>
              <a:lnTo>
                <a:pt x="169801" y="1324448"/>
              </a:lnTo>
            </a:path>
          </a:pathLst>
        </a:custGeom>
        <a:noFill/>
        <a:ln w="264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FCFCBA-1DE0-3541-A4B5-BFBC02F011F4}">
      <dsp:nvSpPr>
        <dsp:cNvPr id="0" name=""/>
        <dsp:cNvSpPr/>
      </dsp:nvSpPr>
      <dsp:spPr>
        <a:xfrm>
          <a:off x="574944" y="2173594"/>
          <a:ext cx="169801" cy="5207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0723"/>
              </a:lnTo>
              <a:lnTo>
                <a:pt x="169801" y="520723"/>
              </a:lnTo>
            </a:path>
          </a:pathLst>
        </a:custGeom>
        <a:noFill/>
        <a:ln w="264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3B48E1-AA75-4D4A-9273-218DDB3DAE0F}">
      <dsp:nvSpPr>
        <dsp:cNvPr id="0" name=""/>
        <dsp:cNvSpPr/>
      </dsp:nvSpPr>
      <dsp:spPr>
        <a:xfrm>
          <a:off x="1027747" y="566144"/>
          <a:ext cx="2739458" cy="1041446"/>
        </a:xfrm>
        <a:custGeom>
          <a:avLst/>
          <a:gdLst/>
          <a:ahLst/>
          <a:cxnLst/>
          <a:rect l="0" t="0" r="0" b="0"/>
          <a:pathLst>
            <a:path>
              <a:moveTo>
                <a:pt x="2739458" y="0"/>
              </a:moveTo>
              <a:lnTo>
                <a:pt x="2739458" y="922586"/>
              </a:lnTo>
              <a:lnTo>
                <a:pt x="0" y="922586"/>
              </a:lnTo>
              <a:lnTo>
                <a:pt x="0" y="1041446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E012F3-2174-BF4C-8BF2-1294CC46C533}">
      <dsp:nvSpPr>
        <dsp:cNvPr id="0" name=""/>
        <dsp:cNvSpPr/>
      </dsp:nvSpPr>
      <dsp:spPr>
        <a:xfrm>
          <a:off x="3201201" y="140"/>
          <a:ext cx="1132007" cy="566003"/>
        </a:xfrm>
        <a:prstGeom prst="rect">
          <a:avLst/>
        </a:prstGeom>
        <a:solidFill>
          <a:srgbClr val="A6A6A6"/>
        </a:solidFill>
        <a:ln w="2642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Computing &amp; Software PL</a:t>
          </a:r>
          <a:endParaRPr lang="en-US" sz="1500" kern="1200" dirty="0"/>
        </a:p>
      </dsp:txBody>
      <dsp:txXfrm>
        <a:off x="3201201" y="140"/>
        <a:ext cx="1132007" cy="566003"/>
      </dsp:txXfrm>
    </dsp:sp>
    <dsp:sp modelId="{259481E4-4C20-4C4A-BEBC-423F036BA54C}">
      <dsp:nvSpPr>
        <dsp:cNvPr id="0" name=""/>
        <dsp:cNvSpPr/>
      </dsp:nvSpPr>
      <dsp:spPr>
        <a:xfrm>
          <a:off x="461743" y="1607590"/>
          <a:ext cx="1132007" cy="566003"/>
        </a:xfrm>
        <a:prstGeom prst="rect">
          <a:avLst/>
        </a:prstGeom>
        <a:solidFill>
          <a:schemeClr val="accent2"/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Application Software</a:t>
          </a:r>
        </a:p>
      </dsp:txBody>
      <dsp:txXfrm>
        <a:off x="461743" y="1607590"/>
        <a:ext cx="1132007" cy="566003"/>
      </dsp:txXfrm>
    </dsp:sp>
    <dsp:sp modelId="{F6B87926-708D-8241-9831-67C5F1EC0BD9}">
      <dsp:nvSpPr>
        <dsp:cNvPr id="0" name=""/>
        <dsp:cNvSpPr/>
      </dsp:nvSpPr>
      <dsp:spPr>
        <a:xfrm>
          <a:off x="744745" y="2411316"/>
          <a:ext cx="1132007" cy="566003"/>
        </a:xfrm>
        <a:prstGeom prst="rect">
          <a:avLst/>
        </a:prstGeom>
        <a:solidFill>
          <a:schemeClr val="accent2"/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Core</a:t>
          </a:r>
          <a:endParaRPr lang="en-US" sz="1500" kern="1200" dirty="0"/>
        </a:p>
      </dsp:txBody>
      <dsp:txXfrm>
        <a:off x="744745" y="2411316"/>
        <a:ext cx="1132007" cy="566003"/>
      </dsp:txXfrm>
    </dsp:sp>
    <dsp:sp modelId="{BD2BD262-7E19-AB43-8207-B92B1021B161}">
      <dsp:nvSpPr>
        <dsp:cNvPr id="0" name=""/>
        <dsp:cNvSpPr/>
      </dsp:nvSpPr>
      <dsp:spPr>
        <a:xfrm>
          <a:off x="744745" y="3215041"/>
          <a:ext cx="1132007" cy="566003"/>
        </a:xfrm>
        <a:prstGeom prst="rect">
          <a:avLst/>
        </a:prstGeom>
        <a:solidFill>
          <a:schemeClr val="accent2"/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Data Processing</a:t>
          </a:r>
          <a:endParaRPr lang="en-US" sz="1500" kern="1200" dirty="0"/>
        </a:p>
      </dsp:txBody>
      <dsp:txXfrm>
        <a:off x="744745" y="3215041"/>
        <a:ext cx="1132007" cy="566003"/>
      </dsp:txXfrm>
    </dsp:sp>
    <dsp:sp modelId="{43555CD0-2B86-DB4C-961B-5F6A913ABA42}">
      <dsp:nvSpPr>
        <dsp:cNvPr id="0" name=""/>
        <dsp:cNvSpPr/>
      </dsp:nvSpPr>
      <dsp:spPr>
        <a:xfrm>
          <a:off x="744745" y="4018766"/>
          <a:ext cx="1132007" cy="566003"/>
        </a:xfrm>
        <a:prstGeom prst="rect">
          <a:avLst/>
        </a:prstGeom>
        <a:solidFill>
          <a:schemeClr val="accent2"/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Simulation</a:t>
          </a:r>
          <a:endParaRPr lang="en-US" sz="1500" kern="1200" dirty="0"/>
        </a:p>
      </dsp:txBody>
      <dsp:txXfrm>
        <a:off x="744745" y="4018766"/>
        <a:ext cx="1132007" cy="566003"/>
      </dsp:txXfrm>
    </dsp:sp>
    <dsp:sp modelId="{3DE14035-1A03-5046-8B75-6072D4FED320}">
      <dsp:nvSpPr>
        <dsp:cNvPr id="0" name=""/>
        <dsp:cNvSpPr/>
      </dsp:nvSpPr>
      <dsp:spPr>
        <a:xfrm>
          <a:off x="1831472" y="1607590"/>
          <a:ext cx="1132007" cy="566003"/>
        </a:xfrm>
        <a:prstGeom prst="rect">
          <a:avLst/>
        </a:prstGeom>
        <a:solidFill>
          <a:schemeClr val="accent2"/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Distr. Comp. Software</a:t>
          </a:r>
        </a:p>
      </dsp:txBody>
      <dsp:txXfrm>
        <a:off x="1831472" y="1607590"/>
        <a:ext cx="1132007" cy="566003"/>
      </dsp:txXfrm>
    </dsp:sp>
    <dsp:sp modelId="{3ECE2B96-9E48-5A4E-B559-6CF787B9BA0E}">
      <dsp:nvSpPr>
        <dsp:cNvPr id="0" name=""/>
        <dsp:cNvSpPr/>
      </dsp:nvSpPr>
      <dsp:spPr>
        <a:xfrm>
          <a:off x="2114474" y="2411316"/>
          <a:ext cx="1132007" cy="566003"/>
        </a:xfrm>
        <a:prstGeom prst="rect">
          <a:avLst/>
        </a:prstGeom>
        <a:solidFill>
          <a:schemeClr val="accent2"/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Data Management</a:t>
          </a:r>
          <a:endParaRPr lang="en-US" sz="1500" kern="1200" dirty="0"/>
        </a:p>
      </dsp:txBody>
      <dsp:txXfrm>
        <a:off x="2114474" y="2411316"/>
        <a:ext cx="1132007" cy="566003"/>
      </dsp:txXfrm>
    </dsp:sp>
    <dsp:sp modelId="{A4235B6A-580F-2846-9E5E-D656320364C4}">
      <dsp:nvSpPr>
        <dsp:cNvPr id="0" name=""/>
        <dsp:cNvSpPr/>
      </dsp:nvSpPr>
      <dsp:spPr>
        <a:xfrm>
          <a:off x="2114474" y="3215041"/>
          <a:ext cx="1132007" cy="566003"/>
        </a:xfrm>
        <a:prstGeom prst="rect">
          <a:avLst/>
        </a:prstGeom>
        <a:solidFill>
          <a:schemeClr val="accent2"/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Workload Management</a:t>
          </a:r>
          <a:endParaRPr lang="en-US" sz="1500" kern="1200" dirty="0"/>
        </a:p>
      </dsp:txBody>
      <dsp:txXfrm>
        <a:off x="2114474" y="3215041"/>
        <a:ext cx="1132007" cy="566003"/>
      </dsp:txXfrm>
    </dsp:sp>
    <dsp:sp modelId="{6EFC88B3-3E6D-1242-88FF-887C6B2961B0}">
      <dsp:nvSpPr>
        <dsp:cNvPr id="0" name=""/>
        <dsp:cNvSpPr/>
      </dsp:nvSpPr>
      <dsp:spPr>
        <a:xfrm>
          <a:off x="2114474" y="4018766"/>
          <a:ext cx="1132007" cy="566003"/>
        </a:xfrm>
        <a:prstGeom prst="rect">
          <a:avLst/>
        </a:prstGeom>
        <a:solidFill>
          <a:schemeClr val="accent2"/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User Analysis</a:t>
          </a:r>
          <a:endParaRPr lang="en-US" sz="1500" kern="1200" dirty="0"/>
        </a:p>
      </dsp:txBody>
      <dsp:txXfrm>
        <a:off x="2114474" y="4018766"/>
        <a:ext cx="1132007" cy="566003"/>
      </dsp:txXfrm>
    </dsp:sp>
    <dsp:sp modelId="{73FE56DD-6866-3E44-A76E-C418ED326B21}">
      <dsp:nvSpPr>
        <dsp:cNvPr id="0" name=""/>
        <dsp:cNvSpPr/>
      </dsp:nvSpPr>
      <dsp:spPr>
        <a:xfrm>
          <a:off x="3201201" y="1607590"/>
          <a:ext cx="1132007" cy="566003"/>
        </a:xfrm>
        <a:prstGeom prst="rect">
          <a:avLst/>
        </a:prstGeom>
        <a:solidFill>
          <a:schemeClr val="accent2"/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Run 3 Upgrade</a:t>
          </a:r>
          <a:endParaRPr lang="en-US" sz="1500" kern="1200" dirty="0"/>
        </a:p>
      </dsp:txBody>
      <dsp:txXfrm>
        <a:off x="3201201" y="1607590"/>
        <a:ext cx="1132007" cy="566003"/>
      </dsp:txXfrm>
    </dsp:sp>
    <dsp:sp modelId="{7E70B065-9E33-134F-953C-1B573789A20F}">
      <dsp:nvSpPr>
        <dsp:cNvPr id="0" name=""/>
        <dsp:cNvSpPr/>
      </dsp:nvSpPr>
      <dsp:spPr>
        <a:xfrm>
          <a:off x="3484203" y="2411316"/>
          <a:ext cx="1132007" cy="566003"/>
        </a:xfrm>
        <a:prstGeom prst="rect">
          <a:avLst/>
        </a:prstGeom>
        <a:solidFill>
          <a:schemeClr val="accent2"/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Framework</a:t>
          </a:r>
          <a:endParaRPr lang="en-US" sz="1500" kern="1200" dirty="0"/>
        </a:p>
      </dsp:txBody>
      <dsp:txXfrm>
        <a:off x="3484203" y="2411316"/>
        <a:ext cx="1132007" cy="566003"/>
      </dsp:txXfrm>
    </dsp:sp>
    <dsp:sp modelId="{F499E4E5-1ACC-D140-B42E-78867A5CD545}">
      <dsp:nvSpPr>
        <dsp:cNvPr id="0" name=""/>
        <dsp:cNvSpPr/>
      </dsp:nvSpPr>
      <dsp:spPr>
        <a:xfrm>
          <a:off x="3484203" y="3215041"/>
          <a:ext cx="1132007" cy="566003"/>
        </a:xfrm>
        <a:prstGeom prst="rect">
          <a:avLst/>
        </a:prstGeom>
        <a:solidFill>
          <a:schemeClr val="accent2"/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Computing Model</a:t>
          </a:r>
          <a:endParaRPr lang="en-US" sz="1500" kern="1200" dirty="0"/>
        </a:p>
      </dsp:txBody>
      <dsp:txXfrm>
        <a:off x="3484203" y="3215041"/>
        <a:ext cx="1132007" cy="566003"/>
      </dsp:txXfrm>
    </dsp:sp>
    <dsp:sp modelId="{DE4B041C-661C-4549-9D82-479DB6EA03F5}">
      <dsp:nvSpPr>
        <dsp:cNvPr id="0" name=""/>
        <dsp:cNvSpPr/>
      </dsp:nvSpPr>
      <dsp:spPr>
        <a:xfrm>
          <a:off x="3484203" y="4018766"/>
          <a:ext cx="1132007" cy="566003"/>
        </a:xfrm>
        <a:prstGeom prst="rect">
          <a:avLst/>
        </a:prstGeom>
        <a:solidFill>
          <a:schemeClr val="accent2"/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Collaborative Working</a:t>
          </a:r>
          <a:endParaRPr lang="en-US" sz="1500" kern="1200" dirty="0"/>
        </a:p>
      </dsp:txBody>
      <dsp:txXfrm>
        <a:off x="3484203" y="4018766"/>
        <a:ext cx="1132007" cy="566003"/>
      </dsp:txXfrm>
    </dsp:sp>
    <dsp:sp modelId="{DDCE106B-224E-534E-961B-34A6B1D50276}">
      <dsp:nvSpPr>
        <dsp:cNvPr id="0" name=""/>
        <dsp:cNvSpPr/>
      </dsp:nvSpPr>
      <dsp:spPr>
        <a:xfrm>
          <a:off x="4563855" y="1607590"/>
          <a:ext cx="1132007" cy="566003"/>
        </a:xfrm>
        <a:prstGeom prst="rect">
          <a:avLst/>
        </a:prstGeom>
        <a:solidFill>
          <a:srgbClr val="8064A2"/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Data Handling</a:t>
          </a:r>
          <a:endParaRPr lang="en-US" sz="1500" kern="1200" dirty="0"/>
        </a:p>
      </dsp:txBody>
      <dsp:txXfrm>
        <a:off x="4563855" y="1607590"/>
        <a:ext cx="1132007" cy="566003"/>
      </dsp:txXfrm>
    </dsp:sp>
    <dsp:sp modelId="{C742CE9A-D598-6F46-92A9-DF6967D0FD7D}">
      <dsp:nvSpPr>
        <dsp:cNvPr id="0" name=""/>
        <dsp:cNvSpPr/>
      </dsp:nvSpPr>
      <dsp:spPr>
        <a:xfrm>
          <a:off x="4853932" y="2411316"/>
          <a:ext cx="1132007" cy="566003"/>
        </a:xfrm>
        <a:prstGeom prst="rect">
          <a:avLst/>
        </a:prstGeom>
        <a:solidFill>
          <a:srgbClr val="8064A2"/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Real Data Production</a:t>
          </a:r>
          <a:endParaRPr lang="en-US" sz="1500" kern="1200" dirty="0"/>
        </a:p>
      </dsp:txBody>
      <dsp:txXfrm>
        <a:off x="4853932" y="2411316"/>
        <a:ext cx="1132007" cy="566003"/>
      </dsp:txXfrm>
    </dsp:sp>
    <dsp:sp modelId="{21DCBA8F-A286-CB48-8E13-F36C22E42077}">
      <dsp:nvSpPr>
        <dsp:cNvPr id="0" name=""/>
        <dsp:cNvSpPr/>
      </dsp:nvSpPr>
      <dsp:spPr>
        <a:xfrm>
          <a:off x="4853932" y="3215041"/>
          <a:ext cx="1132007" cy="566003"/>
        </a:xfrm>
        <a:prstGeom prst="rect">
          <a:avLst/>
        </a:prstGeom>
        <a:solidFill>
          <a:srgbClr val="8064A2"/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Monte Carlo Production</a:t>
          </a:r>
          <a:endParaRPr lang="en-US" sz="1500" kern="1200" dirty="0"/>
        </a:p>
      </dsp:txBody>
      <dsp:txXfrm>
        <a:off x="4853932" y="3215041"/>
        <a:ext cx="1132007" cy="566003"/>
      </dsp:txXfrm>
    </dsp:sp>
    <dsp:sp modelId="{A2A4EAA2-80FE-FD46-B5F7-F66863F0F01A}">
      <dsp:nvSpPr>
        <dsp:cNvPr id="0" name=""/>
        <dsp:cNvSpPr/>
      </dsp:nvSpPr>
      <dsp:spPr>
        <a:xfrm>
          <a:off x="4853932" y="4018766"/>
          <a:ext cx="1132007" cy="566003"/>
        </a:xfrm>
        <a:prstGeom prst="rect">
          <a:avLst/>
        </a:prstGeom>
        <a:solidFill>
          <a:srgbClr val="8064A2"/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Storage Management</a:t>
          </a:r>
          <a:endParaRPr lang="en-US" sz="1500" kern="1200" dirty="0"/>
        </a:p>
      </dsp:txBody>
      <dsp:txXfrm>
        <a:off x="4853932" y="4018766"/>
        <a:ext cx="1132007" cy="566003"/>
      </dsp:txXfrm>
    </dsp:sp>
    <dsp:sp modelId="{A534B71B-808D-FA47-8E86-9BE589E4365D}">
      <dsp:nvSpPr>
        <dsp:cNvPr id="0" name=""/>
        <dsp:cNvSpPr/>
      </dsp:nvSpPr>
      <dsp:spPr>
        <a:xfrm>
          <a:off x="4853932" y="4822491"/>
          <a:ext cx="1132007" cy="566003"/>
        </a:xfrm>
        <a:prstGeom prst="rect">
          <a:avLst/>
        </a:prstGeom>
        <a:solidFill>
          <a:srgbClr val="8064A2"/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Data Preservation</a:t>
          </a:r>
          <a:endParaRPr lang="en-US" sz="1500" kern="1200" dirty="0"/>
        </a:p>
      </dsp:txBody>
      <dsp:txXfrm>
        <a:off x="4853932" y="4822491"/>
        <a:ext cx="1132007" cy="566003"/>
      </dsp:txXfrm>
    </dsp:sp>
    <dsp:sp modelId="{49CFE56E-0C2D-5941-BB04-466D906EA45A}">
      <dsp:nvSpPr>
        <dsp:cNvPr id="0" name=""/>
        <dsp:cNvSpPr/>
      </dsp:nvSpPr>
      <dsp:spPr>
        <a:xfrm>
          <a:off x="5940659" y="1607590"/>
          <a:ext cx="1132007" cy="566003"/>
        </a:xfrm>
        <a:prstGeom prst="rect">
          <a:avLst/>
        </a:prstGeom>
        <a:solidFill>
          <a:srgbClr val="8064A2"/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Services &amp; Operations</a:t>
          </a:r>
          <a:endParaRPr lang="en-US" sz="1500" kern="1200" dirty="0"/>
        </a:p>
      </dsp:txBody>
      <dsp:txXfrm>
        <a:off x="5940659" y="1607590"/>
        <a:ext cx="1132007" cy="566003"/>
      </dsp:txXfrm>
    </dsp:sp>
    <dsp:sp modelId="{3C5F8305-DF36-B046-8B0C-E31C6822A408}">
      <dsp:nvSpPr>
        <dsp:cNvPr id="0" name=""/>
        <dsp:cNvSpPr/>
      </dsp:nvSpPr>
      <dsp:spPr>
        <a:xfrm>
          <a:off x="6223661" y="2411316"/>
          <a:ext cx="1132007" cy="566003"/>
        </a:xfrm>
        <a:prstGeom prst="rect">
          <a:avLst/>
        </a:prstGeom>
        <a:solidFill>
          <a:srgbClr val="8064A2"/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LHCb</a:t>
          </a:r>
          <a:endParaRPr lang="en-US" sz="1500" kern="1200" dirty="0"/>
        </a:p>
      </dsp:txBody>
      <dsp:txXfrm>
        <a:off x="6223661" y="2411316"/>
        <a:ext cx="1132007" cy="566003"/>
      </dsp:txXfrm>
    </dsp:sp>
    <dsp:sp modelId="{C3870B2C-E07C-A445-9E81-3339AAEFAC72}">
      <dsp:nvSpPr>
        <dsp:cNvPr id="0" name=""/>
        <dsp:cNvSpPr/>
      </dsp:nvSpPr>
      <dsp:spPr>
        <a:xfrm>
          <a:off x="6223661" y="3215041"/>
          <a:ext cx="1132007" cy="566003"/>
        </a:xfrm>
        <a:prstGeom prst="rect">
          <a:avLst/>
        </a:prstGeom>
        <a:solidFill>
          <a:srgbClr val="8064A2"/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WLCG</a:t>
          </a:r>
          <a:endParaRPr lang="en-US" sz="1500" kern="1200" dirty="0"/>
        </a:p>
      </dsp:txBody>
      <dsp:txXfrm>
        <a:off x="6223661" y="3215041"/>
        <a:ext cx="1132007" cy="566003"/>
      </dsp:txXfrm>
    </dsp:sp>
    <dsp:sp modelId="{233E76AB-667B-2C4C-BF4B-40C20F08051E}">
      <dsp:nvSpPr>
        <dsp:cNvPr id="0" name=""/>
        <dsp:cNvSpPr/>
      </dsp:nvSpPr>
      <dsp:spPr>
        <a:xfrm>
          <a:off x="6223661" y="4018766"/>
          <a:ext cx="1132007" cy="566003"/>
        </a:xfrm>
        <a:prstGeom prst="rect">
          <a:avLst/>
        </a:prstGeom>
        <a:solidFill>
          <a:srgbClr val="8064A2"/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CERN</a:t>
          </a:r>
          <a:endParaRPr lang="en-US" sz="1500" kern="1200" dirty="0"/>
        </a:p>
      </dsp:txBody>
      <dsp:txXfrm>
        <a:off x="6223661" y="4018766"/>
        <a:ext cx="1132007" cy="566003"/>
      </dsp:txXfrm>
    </dsp:sp>
    <dsp:sp modelId="{C7903BEA-84FE-9942-86B4-DCE304C803C7}">
      <dsp:nvSpPr>
        <dsp:cNvPr id="0" name=""/>
        <dsp:cNvSpPr/>
      </dsp:nvSpPr>
      <dsp:spPr>
        <a:xfrm>
          <a:off x="2516336" y="803865"/>
          <a:ext cx="1132007" cy="566003"/>
        </a:xfrm>
        <a:prstGeom prst="rect">
          <a:avLst/>
        </a:prstGeom>
        <a:solidFill>
          <a:schemeClr val="tx2">
            <a:lumMod val="60000"/>
            <a:lumOff val="4000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Resources</a:t>
          </a:r>
          <a:endParaRPr lang="en-US" sz="1500" kern="1200" dirty="0"/>
        </a:p>
      </dsp:txBody>
      <dsp:txXfrm>
        <a:off x="2516336" y="803865"/>
        <a:ext cx="1132007" cy="566003"/>
      </dsp:txXfrm>
    </dsp:sp>
    <dsp:sp modelId="{9AFC2E35-9B8E-7944-BA8E-D0AE54F81AD3}">
      <dsp:nvSpPr>
        <dsp:cNvPr id="0" name=""/>
        <dsp:cNvSpPr/>
      </dsp:nvSpPr>
      <dsp:spPr>
        <a:xfrm>
          <a:off x="3886065" y="803865"/>
          <a:ext cx="1132007" cy="566003"/>
        </a:xfrm>
        <a:prstGeom prst="rect">
          <a:avLst/>
        </a:prstGeom>
        <a:solidFill>
          <a:srgbClr val="558ED5"/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External Relations</a:t>
          </a:r>
          <a:endParaRPr lang="en-US" sz="1500" kern="1200" dirty="0"/>
        </a:p>
      </dsp:txBody>
      <dsp:txXfrm>
        <a:off x="3886065" y="803865"/>
        <a:ext cx="1132007" cy="566003"/>
      </dsp:txXfrm>
    </dsp:sp>
    <dsp:sp modelId="{26AEB0C1-9622-5446-9F1C-6F7983353FBA}">
      <dsp:nvSpPr>
        <dsp:cNvPr id="0" name=""/>
        <dsp:cNvSpPr/>
      </dsp:nvSpPr>
      <dsp:spPr>
        <a:xfrm>
          <a:off x="4570930" y="140"/>
          <a:ext cx="1132007" cy="566003"/>
        </a:xfrm>
        <a:prstGeom prst="rect">
          <a:avLst/>
        </a:prstGeom>
        <a:solidFill>
          <a:schemeClr val="bg1">
            <a:lumMod val="65000"/>
          </a:schemeClr>
        </a:solidFill>
        <a:ln w="2642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Deputy PL</a:t>
          </a:r>
          <a:endParaRPr lang="en-US" sz="1500" kern="1200" dirty="0"/>
        </a:p>
      </dsp:txBody>
      <dsp:txXfrm>
        <a:off x="4570930" y="140"/>
        <a:ext cx="1132007" cy="5660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946006D-8C38-174F-947A-39817982F299}" type="datetimeFigureOut">
              <a:rPr lang="en-US"/>
              <a:pPr>
                <a:defRPr/>
              </a:pPr>
              <a:t>20/09/16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E37EF0D2-D1A4-D140-B76C-F8D62A89C3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95266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1FFE0C2-CA37-F443-8F48-A4848E2577FD}" type="datetimeFigureOut">
              <a:rPr lang="en-US"/>
              <a:pPr>
                <a:defRPr/>
              </a:pPr>
              <a:t>20/09/16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3806035B-2C2A-764B-A25E-2358B7BCA5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71173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 userDrawn="1"/>
        </p:nvSpPr>
        <p:spPr>
          <a:xfrm>
            <a:off x="-3175" y="6362700"/>
            <a:ext cx="9147175" cy="495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7" name="Picture 14" descr="lhcb_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3288" y="5214938"/>
            <a:ext cx="1554162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5" descr="LogoBadge-0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8200" y="5214938"/>
            <a:ext cx="1036638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none"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3841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75405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mediat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4160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 userDrawn="1"/>
        </p:nvSpPr>
        <p:spPr>
          <a:xfrm>
            <a:off x="-3175" y="6362700"/>
            <a:ext cx="9147175" cy="495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0"/>
            <a:ext cx="7848600" cy="1012825"/>
          </a:xfrm>
        </p:spPr>
        <p:txBody>
          <a:bodyPr anchor="b">
            <a:noAutofit/>
          </a:bodyPr>
          <a:lstStyle>
            <a:lvl1pPr>
              <a:defRPr sz="4400" cap="none" baseline="0">
                <a:latin typeface="+mn-lt"/>
              </a:defRPr>
            </a:lvl1pPr>
          </a:lstStyle>
          <a:p>
            <a:r>
              <a:rPr lang="en-US" dirty="0" smtClean="0"/>
              <a:t>Click to edit Master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3074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20 Sep '16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71B4DA-79E5-724E-813F-A0DEAD6B032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LHCC Referees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0023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04020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04020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20 Sep '16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BF51BB-96C6-CB40-8B0C-A181C240DCD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LHCC Referees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1115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3834079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64735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26735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464735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226735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20 Sep '16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F84961-081B-ED47-9B90-848945FD58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ctr">
              <a:defRPr sz="1200" dirty="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LHCC Referees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9957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20 Sep '16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3F44EB-C870-834B-91A9-177A4F7485F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LHCC Referees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8615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20 Sep '16</a:t>
            </a:r>
            <a:endParaRPr lang="en-US" dirty="0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7EFCFA-3383-5044-A686-776A89393F6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LHCC Referees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448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340720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52193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552193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890665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20 Sep '16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402301-4A6B-EB41-AD6D-C105FF463F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ctr">
              <a:defRPr sz="1200" dirty="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LHCC Referees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0274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8482"/>
            <a:ext cx="2142680" cy="126492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584203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879602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20 Sep '16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377270-0EC3-634D-9373-252F29F964A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LHCC Referees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0896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Relationship Id="rId11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07624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374424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6492875"/>
            <a:ext cx="9144000" cy="3651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7550" y="6510338"/>
            <a:ext cx="1792288" cy="3286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20 Sep '16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24638" y="6510338"/>
            <a:ext cx="2062162" cy="3286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9D506FA8-FF17-E14F-A39C-B10D6DD65BC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2" name="Picture 10" descr="lhcb_logo.pn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6381750"/>
            <a:ext cx="714376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LHCC Referees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3" r:id="rId1"/>
    <p:sldLayoutId id="2147483990" r:id="rId2"/>
    <p:sldLayoutId id="2147483976" r:id="rId3"/>
    <p:sldLayoutId id="2147483977" r:id="rId4"/>
    <p:sldLayoutId id="2147483985" r:id="rId5"/>
    <p:sldLayoutId id="2147483978" r:id="rId6"/>
    <p:sldLayoutId id="2147483979" r:id="rId7"/>
    <p:sldLayoutId id="2147483986" r:id="rId8"/>
    <p:sldLayoutId id="2147483980" r:id="rId9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kern="1200" spc="-1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182563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457200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730250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004888" indent="-18256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1187450" indent="-1365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0371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9" r:id="rId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2" Type="http://schemas.openxmlformats.org/officeDocument/2006/relationships/hyperlink" Target="https://indico.cern.ch/event/562730/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3.xml"/><Relationship Id="rId2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3.xml"/><Relationship Id="rId2" Type="http://schemas.openxmlformats.org/officeDocument/2006/relationships/diagramData" Target="../diagrams/data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err="1" smtClean="0">
                <a:ea typeface="+mj-ea"/>
                <a:cs typeface="+mj-cs"/>
              </a:rPr>
              <a:t>LHCb</a:t>
            </a:r>
            <a:r>
              <a:rPr lang="en-US" dirty="0" smtClean="0">
                <a:ea typeface="+mj-ea"/>
                <a:cs typeface="+mj-cs"/>
              </a:rPr>
              <a:t> Computing Report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ea typeface="+mn-ea"/>
                <a:cs typeface="+mn-cs"/>
              </a:rPr>
              <a:t>Stefan Roiser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ea typeface="+mn-ea"/>
                <a:cs typeface="+mn-cs"/>
              </a:rPr>
              <a:t>LHCC WLCG Referees Meeting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ea typeface="+mn-ea"/>
                <a:cs typeface="+mn-cs"/>
              </a:rPr>
              <a:t>20 September 2016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>
              <a:ea typeface="+mn-ea"/>
              <a:cs typeface="+mn-cs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Disk Resident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2016 Mitigation Policies</a:t>
            </a:r>
          </a:p>
          <a:p>
            <a:pPr lvl="1"/>
            <a:r>
              <a:rPr lang="en-US" dirty="0"/>
              <a:t>Reduce number of disk replicas</a:t>
            </a:r>
          </a:p>
          <a:p>
            <a:pPr lvl="1"/>
            <a:r>
              <a:rPr lang="en-US" dirty="0" smtClean="0"/>
              <a:t>Turbo streaming and parking 1/3 of data volume on tape</a:t>
            </a:r>
          </a:p>
          <a:p>
            <a:pPr lvl="1"/>
            <a:r>
              <a:rPr lang="en-US" dirty="0" smtClean="0"/>
              <a:t>Currently ongoing discussion about physics need for full end of year </a:t>
            </a:r>
            <a:r>
              <a:rPr lang="en-US" dirty="0" err="1" smtClean="0"/>
              <a:t>restripping</a:t>
            </a:r>
            <a:r>
              <a:rPr lang="en-US" dirty="0" smtClean="0"/>
              <a:t> of Run2 data</a:t>
            </a:r>
          </a:p>
          <a:p>
            <a:pPr lvl="2"/>
            <a:r>
              <a:rPr lang="en-US" dirty="0" smtClean="0"/>
              <a:t>NB: Trying to avoid any</a:t>
            </a:r>
            <a:br>
              <a:rPr lang="en-US" dirty="0" smtClean="0"/>
            </a:br>
            <a:r>
              <a:rPr lang="en-US" dirty="0" smtClean="0"/>
              <a:t>possible hit on the </a:t>
            </a:r>
            <a:br>
              <a:rPr lang="en-US" dirty="0" smtClean="0"/>
            </a:br>
            <a:r>
              <a:rPr lang="en-US" dirty="0" smtClean="0"/>
              <a:t>experiments physics </a:t>
            </a:r>
            <a:br>
              <a:rPr lang="en-US" dirty="0" smtClean="0"/>
            </a:br>
            <a:r>
              <a:rPr lang="en-US" dirty="0" smtClean="0"/>
              <a:t>performance and output</a:t>
            </a:r>
          </a:p>
          <a:p>
            <a:pPr lvl="1"/>
            <a:r>
              <a:rPr lang="en-US" dirty="0" smtClean="0"/>
              <a:t>Use data popularity to </a:t>
            </a:r>
            <a:br>
              <a:rPr lang="en-US" dirty="0" smtClean="0"/>
            </a:br>
            <a:r>
              <a:rPr lang="en-US" dirty="0" smtClean="0"/>
              <a:t>remove ~ 1 PB of </a:t>
            </a:r>
            <a:br>
              <a:rPr lang="en-US" dirty="0" smtClean="0"/>
            </a:br>
            <a:r>
              <a:rPr lang="en-US" dirty="0" smtClean="0"/>
              <a:t>currently not needed </a:t>
            </a:r>
            <a:br>
              <a:rPr lang="en-US" dirty="0" smtClean="0"/>
            </a:br>
            <a:r>
              <a:rPr lang="en-US" dirty="0" smtClean="0"/>
              <a:t>Simulation datasets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 Sep '16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371B4DA-79E5-724E-813F-A0DEAD6B0329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LHCC Referees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2110" y="3246065"/>
            <a:ext cx="5116161" cy="324629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308732" y="4764989"/>
            <a:ext cx="22379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</a:t>
            </a:r>
            <a:r>
              <a:rPr lang="en-US" dirty="0" smtClean="0"/>
              <a:t>as 5183 in Jan ‘16</a:t>
            </a:r>
            <a:endParaRPr lang="en-US" dirty="0"/>
          </a:p>
        </p:txBody>
      </p:sp>
      <p:cxnSp>
        <p:nvCxnSpPr>
          <p:cNvPr id="10" name="Straight Arrow Connector 9"/>
          <p:cNvCxnSpPr>
            <a:stCxn id="8" idx="1"/>
          </p:cNvCxnSpPr>
          <p:nvPr/>
        </p:nvCxnSpPr>
        <p:spPr>
          <a:xfrm flipH="1">
            <a:off x="4866340" y="4949655"/>
            <a:ext cx="44239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223106" y="3296120"/>
            <a:ext cx="29689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Aug ‘16 CRSG Resource </a:t>
            </a:r>
            <a:br>
              <a:rPr lang="en-US" dirty="0" smtClean="0"/>
            </a:br>
            <a:r>
              <a:rPr lang="en-US" dirty="0" smtClean="0"/>
              <a:t>Usage</a:t>
            </a:r>
            <a:r>
              <a:rPr lang="en-US" dirty="0"/>
              <a:t> </a:t>
            </a:r>
            <a:r>
              <a:rPr lang="en-US" dirty="0" smtClean="0"/>
              <a:t>Data Popularity Plot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85893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9961"/>
            <a:ext cx="8229600" cy="5132914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Move from “Sim08”</a:t>
            </a:r>
            <a:br>
              <a:rPr lang="en-US" dirty="0" smtClean="0"/>
            </a:br>
            <a:r>
              <a:rPr lang="en-US" dirty="0" smtClean="0"/>
              <a:t>to new simulation</a:t>
            </a:r>
            <a:br>
              <a:rPr lang="en-US" dirty="0" smtClean="0"/>
            </a:br>
            <a:r>
              <a:rPr lang="en-US" dirty="0" smtClean="0"/>
              <a:t>framework “Sim09” </a:t>
            </a:r>
            <a:br>
              <a:rPr lang="en-US" dirty="0" smtClean="0"/>
            </a:br>
            <a:r>
              <a:rPr lang="en-US" dirty="0" smtClean="0"/>
              <a:t>clearly visible </a:t>
            </a:r>
          </a:p>
          <a:p>
            <a:pPr lvl="1"/>
            <a:r>
              <a:rPr lang="en-US" dirty="0" smtClean="0"/>
              <a:t>Speed improvements in</a:t>
            </a:r>
            <a:br>
              <a:rPr lang="en-US" dirty="0" smtClean="0"/>
            </a:br>
            <a:r>
              <a:rPr lang="en-US" dirty="0" smtClean="0"/>
              <a:t>RICH simulation </a:t>
            </a:r>
          </a:p>
          <a:p>
            <a:pPr lvl="1"/>
            <a:r>
              <a:rPr lang="en-US" dirty="0" smtClean="0"/>
              <a:t>New </a:t>
            </a:r>
            <a:r>
              <a:rPr lang="en-US" dirty="0" err="1" smtClean="0"/>
              <a:t>microDST</a:t>
            </a:r>
            <a:r>
              <a:rPr lang="en-US" dirty="0" smtClean="0"/>
              <a:t> format</a:t>
            </a:r>
            <a:br>
              <a:rPr lang="en-US" dirty="0" smtClean="0"/>
            </a:br>
            <a:r>
              <a:rPr lang="en-US" dirty="0" smtClean="0"/>
              <a:t>starts being adopted </a:t>
            </a:r>
            <a:br>
              <a:rPr lang="en-US" dirty="0" smtClean="0"/>
            </a:br>
            <a:r>
              <a:rPr lang="en-US" dirty="0" smtClean="0"/>
              <a:t>by physics working </a:t>
            </a:r>
            <a:br>
              <a:rPr lang="en-US" dirty="0" smtClean="0"/>
            </a:br>
            <a:r>
              <a:rPr lang="en-US" dirty="0" smtClean="0"/>
              <a:t>groups</a:t>
            </a:r>
          </a:p>
          <a:p>
            <a:r>
              <a:rPr lang="en-US" dirty="0" smtClean="0"/>
              <a:t>“Sim10” </a:t>
            </a:r>
            <a:r>
              <a:rPr lang="en-US" dirty="0"/>
              <a:t>d</a:t>
            </a:r>
            <a:r>
              <a:rPr lang="en-US" dirty="0" smtClean="0"/>
              <a:t>evelopments</a:t>
            </a:r>
            <a:br>
              <a:rPr lang="en-US" dirty="0" smtClean="0"/>
            </a:br>
            <a:r>
              <a:rPr lang="en-US" dirty="0" smtClean="0"/>
              <a:t>targeting end of 2016:</a:t>
            </a:r>
          </a:p>
          <a:p>
            <a:pPr lvl="1"/>
            <a:r>
              <a:rPr lang="en-US" dirty="0" smtClean="0"/>
              <a:t>Move to Geant4.10</a:t>
            </a:r>
            <a:endParaRPr lang="en-US" dirty="0"/>
          </a:p>
          <a:p>
            <a:pPr lvl="1"/>
            <a:r>
              <a:rPr lang="en-US" dirty="0" smtClean="0"/>
              <a:t>Introduction of more </a:t>
            </a:r>
            <a:br>
              <a:rPr lang="en-US" dirty="0" smtClean="0"/>
            </a:br>
            <a:r>
              <a:rPr lang="en-US" dirty="0" smtClean="0"/>
              <a:t>generators (mostly for </a:t>
            </a:r>
            <a:r>
              <a:rPr lang="en-US" dirty="0" err="1" smtClean="0"/>
              <a:t>Pb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Re-use of underlying event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 Sep '16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371B4DA-79E5-724E-813F-A0DEAD6B0329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LHCC Referees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6535" y="0"/>
            <a:ext cx="4419737" cy="3314803"/>
          </a:xfrm>
          <a:prstGeom prst="rect">
            <a:avLst/>
          </a:prstGeom>
        </p:spPr>
      </p:pic>
      <p:pic>
        <p:nvPicPr>
          <p:cNvPr id="8" name="Picture 7" descr="EventsProducedbyFileTypebyWorkingGroup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6534" y="3185062"/>
            <a:ext cx="4680265" cy="3241533"/>
          </a:xfrm>
          <a:prstGeom prst="rect">
            <a:avLst/>
          </a:prstGeom>
        </p:spPr>
      </p:pic>
      <p:sp>
        <p:nvSpPr>
          <p:cNvPr id="9" name="Right Arrow 8"/>
          <p:cNvSpPr/>
          <p:nvPr/>
        </p:nvSpPr>
        <p:spPr>
          <a:xfrm rot="670098">
            <a:off x="3310851" y="3627810"/>
            <a:ext cx="781805" cy="50943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 rot="20871328">
            <a:off x="3169702" y="1658977"/>
            <a:ext cx="781805" cy="50943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576196" y="522412"/>
            <a:ext cx="8389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Sim09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5420606" y="839368"/>
            <a:ext cx="471357" cy="36528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6044363" y="839368"/>
            <a:ext cx="227305" cy="36528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374716" y="1304766"/>
            <a:ext cx="8389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Sim08</a:t>
            </a:r>
            <a:endParaRPr lang="en-US" dirty="0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4134591" y="1530064"/>
            <a:ext cx="500420" cy="11784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Oval 24"/>
          <p:cNvSpPr/>
          <p:nvPr/>
        </p:nvSpPr>
        <p:spPr>
          <a:xfrm>
            <a:off x="6019800" y="4168858"/>
            <a:ext cx="985090" cy="217643"/>
          </a:xfrm>
          <a:prstGeom prst="ellipse">
            <a:avLst/>
          </a:prstGeom>
          <a:noFill/>
          <a:ln w="19050" cmpd="sng">
            <a:solidFill>
              <a:srgbClr val="D1282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4434978" y="4802058"/>
            <a:ext cx="346159" cy="340445"/>
          </a:xfrm>
          <a:prstGeom prst="ellipse">
            <a:avLst/>
          </a:prstGeom>
          <a:noFill/>
          <a:ln w="19050" cmpd="sng">
            <a:solidFill>
              <a:srgbClr val="D1282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 flipV="1">
            <a:off x="4795091" y="4288800"/>
            <a:ext cx="521631" cy="508837"/>
          </a:xfrm>
          <a:prstGeom prst="ellipse">
            <a:avLst/>
          </a:prstGeom>
          <a:noFill/>
          <a:ln w="19050" cmpd="sng">
            <a:solidFill>
              <a:srgbClr val="D1282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5344147" y="3454491"/>
            <a:ext cx="346159" cy="340445"/>
          </a:xfrm>
          <a:prstGeom prst="ellipse">
            <a:avLst/>
          </a:prstGeom>
          <a:noFill/>
          <a:ln w="19050" cmpd="sng">
            <a:solidFill>
              <a:srgbClr val="D1282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 flipV="1">
            <a:off x="6153472" y="4532819"/>
            <a:ext cx="521631" cy="508837"/>
          </a:xfrm>
          <a:prstGeom prst="ellipse">
            <a:avLst/>
          </a:prstGeom>
          <a:noFill/>
          <a:ln w="19050" cmpd="sng">
            <a:solidFill>
              <a:srgbClr val="D1282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7554806" y="4017367"/>
            <a:ext cx="442551" cy="435246"/>
          </a:xfrm>
          <a:prstGeom prst="ellipse">
            <a:avLst/>
          </a:prstGeom>
          <a:noFill/>
          <a:ln w="19050" cmpd="sng">
            <a:solidFill>
              <a:srgbClr val="D1282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64296" y="5703175"/>
            <a:ext cx="522860" cy="45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98089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2016 Resource Usage Recap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Increased LHC efficiency and change in Turbo data processing with several repercussions on resources</a:t>
            </a:r>
          </a:p>
          <a:p>
            <a:pPr lvl="1"/>
            <a:r>
              <a:rPr lang="en-US" dirty="0" smtClean="0"/>
              <a:t>Increased usage of </a:t>
            </a:r>
            <a:r>
              <a:rPr lang="en-US" dirty="0" smtClean="0">
                <a:solidFill>
                  <a:srgbClr val="D1282E"/>
                </a:solidFill>
              </a:rPr>
              <a:t>tape for RAW data</a:t>
            </a:r>
            <a:r>
              <a:rPr lang="en-US" dirty="0" smtClean="0"/>
              <a:t>, mitigated by </a:t>
            </a:r>
            <a:r>
              <a:rPr lang="en-US" dirty="0" smtClean="0">
                <a:solidFill>
                  <a:srgbClr val="D1282E"/>
                </a:solidFill>
              </a:rPr>
              <a:t>change in the reconstruction output format</a:t>
            </a:r>
          </a:p>
          <a:p>
            <a:pPr lvl="1"/>
            <a:r>
              <a:rPr lang="en-US" dirty="0" smtClean="0"/>
              <a:t>Increase of </a:t>
            </a:r>
            <a:r>
              <a:rPr lang="en-US" dirty="0" smtClean="0">
                <a:solidFill>
                  <a:srgbClr val="D1282E"/>
                </a:solidFill>
              </a:rPr>
              <a:t>offline CPU</a:t>
            </a:r>
            <a:r>
              <a:rPr lang="en-US" dirty="0" smtClean="0"/>
              <a:t> needs for data processing mitigated by introducing </a:t>
            </a:r>
            <a:r>
              <a:rPr lang="en-US" dirty="0" smtClean="0">
                <a:solidFill>
                  <a:srgbClr val="D1282E"/>
                </a:solidFill>
              </a:rPr>
              <a:t>moving more data from Full stream </a:t>
            </a:r>
            <a:r>
              <a:rPr lang="en-US" dirty="0" smtClean="0"/>
              <a:t>(offline CPU intensive) </a:t>
            </a:r>
            <a:r>
              <a:rPr lang="en-US" dirty="0" smtClean="0">
                <a:solidFill>
                  <a:srgbClr val="D1282E"/>
                </a:solidFill>
              </a:rPr>
              <a:t>to Turbo stream </a:t>
            </a:r>
            <a:r>
              <a:rPr lang="en-US" smtClean="0"/>
              <a:t>(little offline </a:t>
            </a:r>
            <a:r>
              <a:rPr lang="en-US" dirty="0" smtClean="0"/>
              <a:t>CPU needs)</a:t>
            </a:r>
          </a:p>
          <a:p>
            <a:pPr lvl="1"/>
            <a:r>
              <a:rPr lang="en-US" dirty="0" smtClean="0"/>
              <a:t>Increase of </a:t>
            </a:r>
            <a:r>
              <a:rPr lang="en-US" dirty="0" smtClean="0">
                <a:solidFill>
                  <a:srgbClr val="D1282E"/>
                </a:solidFill>
              </a:rPr>
              <a:t>disk</a:t>
            </a:r>
            <a:r>
              <a:rPr lang="en-US" dirty="0" smtClean="0"/>
              <a:t> needs because of new Turbo++ format mitigated by usage of </a:t>
            </a:r>
            <a:r>
              <a:rPr lang="en-US" dirty="0" smtClean="0">
                <a:solidFill>
                  <a:srgbClr val="D1282E"/>
                </a:solidFill>
              </a:rPr>
              <a:t>data popularity, reduction of replicas and parking of data</a:t>
            </a:r>
          </a:p>
          <a:p>
            <a:pPr lvl="2"/>
            <a:r>
              <a:rPr lang="en-US" dirty="0" smtClean="0"/>
              <a:t>NB: From 2017 onwards also planned to reduce the Turbo++ format by further slimming of reconstruction information</a:t>
            </a:r>
            <a:endParaRPr lang="en-US" dirty="0">
              <a:solidFill>
                <a:srgbClr val="D1282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 Sep '16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371B4DA-79E5-724E-813F-A0DEAD6B0329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LHCC Referees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4899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 ‘16-’19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4424"/>
            <a:ext cx="4366322" cy="4876800"/>
          </a:xfrm>
        </p:spPr>
        <p:txBody>
          <a:bodyPr/>
          <a:lstStyle/>
          <a:p>
            <a:r>
              <a:rPr lang="en-US" dirty="0" smtClean="0"/>
              <a:t>Most strain on disk resources despite mitigation actions, </a:t>
            </a:r>
            <a:r>
              <a:rPr lang="en-US" dirty="0" err="1" smtClean="0"/>
              <a:t>ie</a:t>
            </a:r>
            <a:r>
              <a:rPr lang="en-US" dirty="0" smtClean="0"/>
              <a:t>.</a:t>
            </a:r>
          </a:p>
          <a:p>
            <a:pPr lvl="1"/>
            <a:r>
              <a:rPr lang="en-US" dirty="0"/>
              <a:t>r</a:t>
            </a:r>
            <a:r>
              <a:rPr lang="en-US" dirty="0" smtClean="0"/>
              <a:t>eplicas, parking, data popularity</a:t>
            </a:r>
          </a:p>
          <a:p>
            <a:r>
              <a:rPr lang="en-US" dirty="0" smtClean="0"/>
              <a:t>2016 resources under control applying actions above</a:t>
            </a:r>
            <a:endParaRPr lang="en-US" dirty="0"/>
          </a:p>
          <a:p>
            <a:r>
              <a:rPr lang="en-US" dirty="0" smtClean="0"/>
              <a:t>2017 resources re-submitted to CRSG with 20 % increase mainly for disk</a:t>
            </a:r>
            <a:endParaRPr lang="en-US" dirty="0"/>
          </a:p>
          <a:p>
            <a:r>
              <a:rPr lang="en-US" dirty="0" smtClean="0"/>
              <a:t>2018/19 resources inline with constant budget increase of resource requests for </a:t>
            </a:r>
            <a:r>
              <a:rPr lang="en-US" dirty="0" err="1" smtClean="0"/>
              <a:t>cpu</a:t>
            </a:r>
            <a:r>
              <a:rPr lang="en-US" dirty="0" smtClean="0"/>
              <a:t>/disk/tape on top of 2017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 Sep '16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371B4DA-79E5-724E-813F-A0DEAD6B0329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LHCC Referees</a:t>
            </a:r>
            <a:endParaRPr lang="en-US"/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595" y="2637066"/>
            <a:ext cx="4131309" cy="3832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9957" y="810166"/>
            <a:ext cx="2069768" cy="19105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3174" y="810166"/>
            <a:ext cx="2068731" cy="191059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011618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 Sep '16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27EFCFA-3383-5044-A686-776A89393F65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LHCC Referees</a:t>
            </a:r>
            <a:endParaRPr lang="en-US"/>
          </a:p>
        </p:txBody>
      </p:sp>
      <p:sp>
        <p:nvSpPr>
          <p:cNvPr id="5" name="Title 6"/>
          <p:cNvSpPr txBox="1">
            <a:spLocks/>
          </p:cNvSpPr>
          <p:nvPr/>
        </p:nvSpPr>
        <p:spPr>
          <a:xfrm>
            <a:off x="457200" y="307624"/>
            <a:ext cx="8229600" cy="9906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000" kern="1200" spc="-1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dirty="0" smtClean="0"/>
              <a:t>Computing Upgrade: Work Areas</a:t>
            </a:r>
            <a:endParaRPr lang="en-US" dirty="0"/>
          </a:p>
        </p:txBody>
      </p:sp>
      <p:sp>
        <p:nvSpPr>
          <p:cNvPr id="6" name="Content Placeholder 7"/>
          <p:cNvSpPr txBox="1">
            <a:spLocks/>
          </p:cNvSpPr>
          <p:nvPr/>
        </p:nvSpPr>
        <p:spPr>
          <a:xfrm>
            <a:off x="457200" y="1374424"/>
            <a:ext cx="8229600" cy="4876800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182563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4572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73025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Arial" charset="0"/>
              <a:buChar char="•"/>
              <a:defRPr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004888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1187450" indent="-1365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Revolution </a:t>
            </a:r>
            <a:r>
              <a:rPr lang="en-US" dirty="0" smtClean="0">
                <a:sym typeface="Wingdings"/>
              </a:rPr>
              <a:t> task force established</a:t>
            </a:r>
          </a:p>
          <a:p>
            <a:pPr lvl="1"/>
            <a:r>
              <a:rPr lang="en-US" dirty="0" smtClean="0">
                <a:sym typeface="Wingdings"/>
              </a:rPr>
              <a:t>Move Gaudi from </a:t>
            </a:r>
            <a:r>
              <a:rPr lang="en-US" dirty="0" smtClean="0"/>
              <a:t>single-threaded, sequential processing to task-concurrent framework by using Gaudi-Hive ideas</a:t>
            </a:r>
          </a:p>
          <a:p>
            <a:pPr lvl="2"/>
            <a:r>
              <a:rPr lang="en-US" dirty="0" smtClean="0"/>
              <a:t>algorithms as re-entrant entities to be executed in parallel</a:t>
            </a:r>
          </a:p>
          <a:p>
            <a:pPr lvl="2"/>
            <a:r>
              <a:rPr lang="en-US" dirty="0" smtClean="0"/>
              <a:t>Input/output data to become immutable </a:t>
            </a:r>
          </a:p>
          <a:p>
            <a:pPr lvl="1"/>
            <a:r>
              <a:rPr lang="en-US" dirty="0" smtClean="0"/>
              <a:t>Re-develop Event Model to exploit SIMD / </a:t>
            </a:r>
            <a:r>
              <a:rPr lang="en-US" dirty="0" err="1" smtClean="0"/>
              <a:t>vectorization</a:t>
            </a:r>
            <a:endParaRPr lang="en-US" dirty="0" smtClean="0"/>
          </a:p>
          <a:p>
            <a:pPr lvl="2"/>
            <a:r>
              <a:rPr lang="en-US" dirty="0" smtClean="0"/>
              <a:t>Tightly coupled on usage of math libraries</a:t>
            </a:r>
          </a:p>
          <a:p>
            <a:pPr lvl="1"/>
            <a:r>
              <a:rPr lang="en-US" dirty="0" smtClean="0"/>
              <a:t>Re-implement conditions database and detector description</a:t>
            </a:r>
          </a:p>
          <a:p>
            <a:pPr lvl="1"/>
            <a:r>
              <a:rPr lang="en-US" dirty="0" smtClean="0"/>
              <a:t>Exploit alternative architectures (for trigger)</a:t>
            </a:r>
          </a:p>
          <a:p>
            <a:r>
              <a:rPr lang="en-US" dirty="0" smtClean="0">
                <a:sym typeface="Wingdings"/>
              </a:rPr>
              <a:t>Evolution  use Run2 as </a:t>
            </a:r>
            <a:r>
              <a:rPr lang="en-US" dirty="0" err="1" smtClean="0">
                <a:sym typeface="Wingdings"/>
              </a:rPr>
              <a:t>testbed</a:t>
            </a:r>
            <a:endParaRPr lang="en-US" dirty="0" smtClean="0">
              <a:sym typeface="Wingdings"/>
            </a:endParaRPr>
          </a:p>
          <a:p>
            <a:pPr lvl="1"/>
            <a:r>
              <a:rPr lang="en-US" dirty="0" smtClean="0">
                <a:sym typeface="Wingdings"/>
              </a:rPr>
              <a:t>Simulation: fast / hybrid / parameterized / concurrent</a:t>
            </a:r>
          </a:p>
          <a:p>
            <a:pPr lvl="1"/>
            <a:r>
              <a:rPr lang="en-US" dirty="0" smtClean="0">
                <a:sym typeface="Wingdings"/>
              </a:rPr>
              <a:t>Distributed computing</a:t>
            </a:r>
          </a:p>
          <a:p>
            <a:pPr lvl="2"/>
            <a:r>
              <a:rPr lang="en-US" dirty="0" smtClean="0">
                <a:sym typeface="Wingdings"/>
              </a:rPr>
              <a:t>TURBO stream as default in Run3, centralized </a:t>
            </a:r>
            <a:r>
              <a:rPr lang="en-US" dirty="0" err="1" smtClean="0">
                <a:sym typeface="Wingdings"/>
              </a:rPr>
              <a:t>ntuple</a:t>
            </a:r>
            <a:r>
              <a:rPr lang="en-US" dirty="0" smtClean="0">
                <a:sym typeface="Wingdings"/>
              </a:rPr>
              <a:t> production, event indexing, incremental changes in DIRAC </a:t>
            </a:r>
          </a:p>
          <a:p>
            <a:pPr lvl="1"/>
            <a:r>
              <a:rPr lang="en-US" dirty="0" smtClean="0">
                <a:sym typeface="Wingdings"/>
              </a:rPr>
              <a:t>Collaborative tools and analysis preservation</a:t>
            </a:r>
          </a:p>
          <a:p>
            <a:pPr lvl="2"/>
            <a:endParaRPr lang="en-US" dirty="0" smtClean="0">
              <a:sym typeface="Wingdings"/>
            </a:endParaRPr>
          </a:p>
          <a:p>
            <a:pPr lvl="1"/>
            <a:endParaRPr lang="en-US" dirty="0" smtClean="0">
              <a:sym typeface="Wingdings"/>
            </a:endParaRPr>
          </a:p>
          <a:p>
            <a:pPr lvl="1"/>
            <a:endParaRPr lang="en-US" dirty="0"/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881065" y="6613531"/>
            <a:ext cx="262938" cy="24622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b="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fld id="{301B9787-258B-5048-9010-A02A04C62FAC}" type="slidenum">
              <a:rPr lang="es-ES" smtClean="0"/>
              <a:pPr/>
              <a:t>14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129804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 Sep '16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27EFCFA-3383-5044-A686-776A89393F65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LHCC Referees</a:t>
            </a:r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307624"/>
            <a:ext cx="8229600" cy="9906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000" kern="1200" spc="-1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mtClean="0"/>
              <a:t>Organization of task force</a:t>
            </a:r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14400" y="1193747"/>
            <a:ext cx="8172400" cy="5299128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182563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4572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73025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Arial" charset="0"/>
              <a:buChar char="•"/>
              <a:defRPr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004888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1187450" indent="-1365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“Revolutionary” program attacked with task-force approach</a:t>
            </a:r>
          </a:p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Taskforce </a:t>
            </a:r>
            <a:r>
              <a:rPr lang="en-US" dirty="0" err="1" smtClean="0"/>
              <a:t>hackathon</a:t>
            </a:r>
            <a:r>
              <a:rPr lang="en-US" dirty="0" smtClean="0"/>
              <a:t> – 26-27 May @ CERN</a:t>
            </a:r>
          </a:p>
          <a:p>
            <a:pPr lvl="1"/>
            <a:r>
              <a:rPr lang="en-US" dirty="0" smtClean="0"/>
              <a:t>Infrastructure ready, start of real work</a:t>
            </a:r>
          </a:p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</a:t>
            </a:r>
            <a:r>
              <a:rPr lang="en-US" dirty="0" err="1" smtClean="0"/>
              <a:t>hackathon</a:t>
            </a:r>
            <a:r>
              <a:rPr lang="en-US" dirty="0" smtClean="0"/>
              <a:t> – 7-8 July @ CERN.  </a:t>
            </a:r>
          </a:p>
          <a:p>
            <a:pPr lvl="1"/>
            <a:r>
              <a:rPr lang="en-US" dirty="0" smtClean="0"/>
              <a:t>Implementing further changes, </a:t>
            </a:r>
            <a:br>
              <a:rPr lang="en-US" dirty="0" smtClean="0"/>
            </a:br>
            <a:r>
              <a:rPr lang="en-US" dirty="0" smtClean="0"/>
              <a:t>start involving subsystems</a:t>
            </a:r>
          </a:p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</a:t>
            </a:r>
            <a:r>
              <a:rPr lang="en-US" dirty="0" err="1" smtClean="0"/>
              <a:t>hackathon</a:t>
            </a:r>
            <a:r>
              <a:rPr lang="en-US" dirty="0" smtClean="0"/>
              <a:t>: September 19-20 @ CERN</a:t>
            </a:r>
          </a:p>
          <a:p>
            <a:pPr lvl="1"/>
            <a:r>
              <a:rPr lang="en-US" u="sng" dirty="0" smtClean="0">
                <a:hlinkClick r:id="rId2"/>
              </a:rPr>
              <a:t>https</a:t>
            </a:r>
            <a:r>
              <a:rPr lang="en-US" u="sng" dirty="0">
                <a:hlinkClick r:id="rId2"/>
              </a:rPr>
              <a:t>://indico.cern.ch/event/562730</a:t>
            </a:r>
            <a:r>
              <a:rPr lang="en-US" u="sng" dirty="0" smtClean="0">
                <a:hlinkClick r:id="rId2"/>
              </a:rPr>
              <a:t>/</a:t>
            </a:r>
            <a:endParaRPr lang="en-US" u="sng" dirty="0" smtClean="0"/>
          </a:p>
          <a:p>
            <a:pPr lvl="1"/>
            <a:r>
              <a:rPr lang="en-US" dirty="0" smtClean="0"/>
              <a:t>Progress towards implementing APIs </a:t>
            </a:r>
          </a:p>
          <a:p>
            <a:pPr lvl="1"/>
            <a:r>
              <a:rPr lang="en-US" dirty="0" smtClean="0"/>
              <a:t>GAUDI workshop September 21-23</a:t>
            </a:r>
          </a:p>
          <a:p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 err="1" smtClean="0"/>
              <a:t>hackathon</a:t>
            </a:r>
            <a:r>
              <a:rPr lang="en-US" dirty="0" smtClean="0"/>
              <a:t>: Nov 14-18 during </a:t>
            </a:r>
            <a:br>
              <a:rPr lang="en-US" dirty="0" smtClean="0"/>
            </a:br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Computing Workshop</a:t>
            </a:r>
          </a:p>
          <a:p>
            <a:pPr lvl="1"/>
            <a:r>
              <a:rPr lang="en-US" dirty="0" smtClean="0"/>
              <a:t>APIs ready, subsystems more involved</a:t>
            </a:r>
          </a:p>
          <a:p>
            <a:pPr lvl="1"/>
            <a:r>
              <a:rPr lang="en-US" dirty="0" smtClean="0"/>
              <a:t>Currently planning a </a:t>
            </a:r>
            <a:r>
              <a:rPr lang="en-US" dirty="0" smtClean="0">
                <a:solidFill>
                  <a:srgbClr val="FF0000"/>
                </a:solidFill>
              </a:rPr>
              <a:t>two-day </a:t>
            </a:r>
            <a:r>
              <a:rPr lang="en-US" dirty="0" err="1" smtClean="0">
                <a:solidFill>
                  <a:srgbClr val="FF0000"/>
                </a:solidFill>
              </a:rPr>
              <a:t>hackathon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in parallel with </a:t>
            </a:r>
            <a:r>
              <a:rPr lang="en-US" dirty="0" smtClean="0">
                <a:solidFill>
                  <a:srgbClr val="FF0000"/>
                </a:solidFill>
              </a:rPr>
              <a:t>training sessions</a:t>
            </a:r>
            <a:r>
              <a:rPr lang="en-US" dirty="0" smtClean="0"/>
              <a:t> to enable newcomers to quickly contribute</a:t>
            </a:r>
          </a:p>
        </p:txBody>
      </p:sp>
      <p:sp>
        <p:nvSpPr>
          <p:cNvPr id="7" name="Slide Number Placeholder 4"/>
          <p:cNvSpPr txBox="1">
            <a:spLocks/>
          </p:cNvSpPr>
          <p:nvPr/>
        </p:nvSpPr>
        <p:spPr>
          <a:xfrm>
            <a:off x="8881065" y="6613531"/>
            <a:ext cx="262938" cy="24622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b="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fld id="{D9DC1D16-B8D6-0648-83C2-A52B7C2770D5}" type="slidenum">
              <a:rPr lang="es-ES" smtClean="0"/>
              <a:pPr/>
              <a:t>15</a:t>
            </a:fld>
            <a:endParaRPr lang="es-E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8432" y="2269675"/>
            <a:ext cx="2810480" cy="158089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68432" y="3850570"/>
            <a:ext cx="2857704" cy="160745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20649632">
            <a:off x="6305332" y="3619738"/>
            <a:ext cx="2682345" cy="461665"/>
          </a:xfrm>
          <a:prstGeom prst="rect">
            <a:avLst/>
          </a:prstGeom>
          <a:solidFill>
            <a:schemeClr val="bg1">
              <a:alpha val="53000"/>
            </a:schemeClr>
          </a:solidFill>
          <a:ln w="38100" cmpd="sng">
            <a:solidFill>
              <a:srgbClr val="D1282E"/>
            </a:solidFill>
            <a:prstDash val="sysDash"/>
          </a:ln>
        </p:spPr>
        <p:txBody>
          <a:bodyPr wrap="none" rtlCol="0">
            <a:spAutoFit/>
          </a:bodyPr>
          <a:lstStyle/>
          <a:p>
            <a:r>
              <a:rPr lang="en-US" sz="2400" dirty="0" smtClean="0"/>
              <a:t>Currently Ongoing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395052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374424"/>
            <a:ext cx="8446211" cy="4876800"/>
          </a:xfrm>
        </p:spPr>
        <p:txBody>
          <a:bodyPr/>
          <a:lstStyle/>
          <a:p>
            <a:r>
              <a:rPr lang="en-US" dirty="0" smtClean="0"/>
              <a:t>Overall high to very high usage of resources</a:t>
            </a:r>
          </a:p>
          <a:p>
            <a:pPr lvl="1"/>
            <a:r>
              <a:rPr lang="en-US" dirty="0" smtClean="0"/>
              <a:t>New Simulation framework in full swing with 80 % of CPU usage</a:t>
            </a:r>
          </a:p>
          <a:p>
            <a:pPr lvl="1"/>
            <a:r>
              <a:rPr lang="en-US" dirty="0" smtClean="0"/>
              <a:t>Increased LHC efficiency &amp; new Turbo processing with strain on disk</a:t>
            </a:r>
          </a:p>
          <a:p>
            <a:r>
              <a:rPr lang="en-US" dirty="0" smtClean="0"/>
              <a:t>2016 data processing situation</a:t>
            </a:r>
          </a:p>
          <a:p>
            <a:pPr lvl="1"/>
            <a:r>
              <a:rPr lang="en-US" dirty="0" smtClean="0"/>
              <a:t>Repercussions of increased LHC efficiency but situation under control with several mitigation policies applied</a:t>
            </a:r>
          </a:p>
          <a:p>
            <a:r>
              <a:rPr lang="en-US" dirty="0" smtClean="0"/>
              <a:t>2017 resource needs increased and resubmitted to CRSG</a:t>
            </a:r>
          </a:p>
          <a:p>
            <a:pPr lvl="1"/>
            <a:r>
              <a:rPr lang="en-US" dirty="0" smtClean="0"/>
              <a:t>Together with evolution of resource requests for ‘18 + </a:t>
            </a:r>
            <a:r>
              <a:rPr lang="uk-UA" dirty="0" smtClean="0"/>
              <a:t>’</a:t>
            </a:r>
            <a:r>
              <a:rPr lang="en-US" dirty="0" smtClean="0"/>
              <a:t>19 assuming constant budget increase</a:t>
            </a:r>
            <a:endParaRPr lang="en-US" dirty="0"/>
          </a:p>
          <a:p>
            <a:r>
              <a:rPr lang="en-US" dirty="0" smtClean="0"/>
              <a:t>Computing Upgrade ongoing</a:t>
            </a:r>
          </a:p>
          <a:p>
            <a:pPr lvl="1"/>
            <a:r>
              <a:rPr lang="en-US" dirty="0" smtClean="0"/>
              <a:t>Improved situation for the upgrade of Gaudi framework but stays on critical path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 Sep '16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371B4DA-79E5-724E-813F-A0DEAD6B0329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LHCC Referees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9676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Executive Summary Slides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98770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48773" y="307624"/>
            <a:ext cx="8733198" cy="990600"/>
          </a:xfrm>
        </p:spPr>
        <p:txBody>
          <a:bodyPr>
            <a:normAutofit/>
          </a:bodyPr>
          <a:lstStyle/>
          <a:p>
            <a:r>
              <a:rPr lang="en-US" dirty="0" err="1" smtClean="0"/>
              <a:t>LHCb</a:t>
            </a:r>
            <a:r>
              <a:rPr lang="en-US" dirty="0" smtClean="0"/>
              <a:t> 2016 Distributed </a:t>
            </a:r>
            <a:r>
              <a:rPr lang="en-US" dirty="0"/>
              <a:t>D</a:t>
            </a:r>
            <a:r>
              <a:rPr lang="en-US" dirty="0" smtClean="0"/>
              <a:t>ata </a:t>
            </a:r>
            <a:r>
              <a:rPr lang="en-US" dirty="0"/>
              <a:t>P</a:t>
            </a:r>
            <a:r>
              <a:rPr lang="en-US" dirty="0" smtClean="0"/>
              <a:t>rocessing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199" y="1374424"/>
            <a:ext cx="8305148" cy="4876800"/>
          </a:xfrm>
        </p:spPr>
        <p:txBody>
          <a:bodyPr>
            <a:normAutofit/>
          </a:bodyPr>
          <a:lstStyle/>
          <a:p>
            <a:r>
              <a:rPr lang="en-US" dirty="0" smtClean="0"/>
              <a:t>Continuous </a:t>
            </a:r>
            <a:r>
              <a:rPr lang="en-US" dirty="0" err="1" smtClean="0"/>
              <a:t>pp</a:t>
            </a:r>
            <a:r>
              <a:rPr lang="en-US" dirty="0" smtClean="0"/>
              <a:t> RAW data </a:t>
            </a:r>
            <a:br>
              <a:rPr lang="en-US" dirty="0" smtClean="0"/>
            </a:br>
            <a:r>
              <a:rPr lang="en-US" dirty="0" smtClean="0"/>
              <a:t>export from pit expected </a:t>
            </a:r>
            <a:br>
              <a:rPr lang="en-US" dirty="0" smtClean="0"/>
            </a:br>
            <a:r>
              <a:rPr lang="en-US" dirty="0" smtClean="0"/>
              <a:t>until mid November</a:t>
            </a:r>
          </a:p>
          <a:p>
            <a:pPr lvl="1"/>
            <a:r>
              <a:rPr lang="en-US" dirty="0" smtClean="0"/>
              <a:t>Result of HLT buffered data </a:t>
            </a:r>
            <a:br>
              <a:rPr lang="en-US" dirty="0" smtClean="0"/>
            </a:br>
            <a:r>
              <a:rPr lang="en-US" dirty="0" smtClean="0"/>
              <a:t>and its deferred processing</a:t>
            </a:r>
          </a:p>
          <a:p>
            <a:r>
              <a:rPr lang="en-US" dirty="0" smtClean="0"/>
              <a:t>Overall very high usage of </a:t>
            </a:r>
            <a:br>
              <a:rPr lang="en-US" dirty="0" smtClean="0"/>
            </a:br>
            <a:r>
              <a:rPr lang="en-US" dirty="0" smtClean="0"/>
              <a:t>distributed computing CPU </a:t>
            </a:r>
            <a:br>
              <a:rPr lang="en-US" dirty="0" smtClean="0"/>
            </a:br>
            <a:r>
              <a:rPr lang="en-US" dirty="0" smtClean="0"/>
              <a:t>resources</a:t>
            </a:r>
          </a:p>
          <a:p>
            <a:pPr lvl="1"/>
            <a:r>
              <a:rPr lang="en-US" dirty="0" smtClean="0"/>
              <a:t>Adaptation of data processing </a:t>
            </a:r>
            <a:br>
              <a:rPr lang="en-US" dirty="0" smtClean="0"/>
            </a:br>
            <a:r>
              <a:rPr lang="en-US" dirty="0" smtClean="0"/>
              <a:t>workflows needed due to high LHC efficiency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ll workflows now running in production</a:t>
            </a:r>
          </a:p>
          <a:p>
            <a:pPr lvl="1"/>
            <a:r>
              <a:rPr lang="en-US" dirty="0" smtClean="0"/>
              <a:t>Release of new Simulation framework immediately adopted</a:t>
            </a:r>
          </a:p>
          <a:p>
            <a:pPr lvl="2"/>
            <a:r>
              <a:rPr lang="en-US" dirty="0" smtClean="0"/>
              <a:t>80 % of CPU on distributed compute resources needed for MC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546" y="1355131"/>
            <a:ext cx="4303708" cy="3227781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4900830" y="2922295"/>
            <a:ext cx="3787148" cy="0"/>
          </a:xfrm>
          <a:prstGeom prst="line">
            <a:avLst/>
          </a:prstGeom>
          <a:ln>
            <a:solidFill>
              <a:srgbClr val="D1282E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915632" y="2727617"/>
            <a:ext cx="944147" cy="338554"/>
          </a:xfrm>
          <a:prstGeom prst="rect">
            <a:avLst/>
          </a:prstGeom>
          <a:solidFill>
            <a:srgbClr val="FFFFFF">
              <a:alpha val="65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Pledge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0976344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650"/>
            <a:ext cx="8229600" cy="843314"/>
          </a:xfrm>
        </p:spPr>
        <p:txBody>
          <a:bodyPr/>
          <a:lstStyle/>
          <a:p>
            <a:r>
              <a:rPr lang="en-US" dirty="0" smtClean="0"/>
              <a:t>Data Storage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941304"/>
            <a:ext cx="4374210" cy="230992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Decided to allow Turbo data format to contain reconstruction information in addition to signal</a:t>
            </a:r>
          </a:p>
          <a:p>
            <a:pPr lvl="1"/>
            <a:r>
              <a:rPr lang="en-US" dirty="0"/>
              <a:t>M</a:t>
            </a:r>
            <a:r>
              <a:rPr lang="en-US" dirty="0" smtClean="0"/>
              <a:t>oved from Full to Turbo stream</a:t>
            </a:r>
          </a:p>
          <a:p>
            <a:pPr marL="274637" lvl="1" indent="0">
              <a:buNone/>
            </a:pPr>
            <a:r>
              <a:rPr lang="en-US" dirty="0" smtClean="0">
                <a:sym typeface="Wingdings"/>
              </a:rPr>
              <a:t> </a:t>
            </a:r>
            <a:r>
              <a:rPr lang="en-US" dirty="0" smtClean="0">
                <a:solidFill>
                  <a:srgbClr val="008000"/>
                </a:solidFill>
                <a:sym typeface="Wingdings"/>
              </a:rPr>
              <a:t>less </a:t>
            </a:r>
            <a:r>
              <a:rPr lang="en-US" dirty="0">
                <a:solidFill>
                  <a:srgbClr val="008000"/>
                </a:solidFill>
                <a:sym typeface="Wingdings"/>
              </a:rPr>
              <a:t>CPU offline </a:t>
            </a:r>
            <a:r>
              <a:rPr lang="en-US" dirty="0" smtClean="0">
                <a:solidFill>
                  <a:srgbClr val="008000"/>
                </a:solidFill>
                <a:sym typeface="Wingdings"/>
              </a:rPr>
              <a:t>resources</a:t>
            </a:r>
            <a:endParaRPr lang="en-US" dirty="0" smtClean="0">
              <a:solidFill>
                <a:srgbClr val="008000"/>
              </a:solidFill>
            </a:endParaRPr>
          </a:p>
          <a:p>
            <a:pPr lvl="1"/>
            <a:r>
              <a:rPr lang="en-US" dirty="0" smtClean="0"/>
              <a:t>Turbo event size increased</a:t>
            </a:r>
          </a:p>
          <a:p>
            <a:pPr marL="274637" lvl="1" indent="0">
              <a:buNone/>
            </a:pPr>
            <a:r>
              <a:rPr lang="en-US" dirty="0" smtClean="0">
                <a:sym typeface="Wingdings"/>
              </a:rPr>
              <a:t> </a:t>
            </a:r>
            <a:r>
              <a:rPr lang="en-US" dirty="0" smtClean="0">
                <a:solidFill>
                  <a:srgbClr val="D1282E"/>
                </a:solidFill>
                <a:sym typeface="Wingdings"/>
              </a:rPr>
              <a:t>additional strain on disk</a:t>
            </a:r>
            <a:endParaRPr lang="en-US" dirty="0" smtClean="0">
              <a:solidFill>
                <a:srgbClr val="D1282E"/>
              </a:solidFill>
            </a:endParaRP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 Sep '16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371B4DA-79E5-724E-813F-A0DEAD6B0329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LHCC Referees</a:t>
            </a:r>
            <a:endParaRPr lang="en-US"/>
          </a:p>
        </p:txBody>
      </p:sp>
      <p:sp>
        <p:nvSpPr>
          <p:cNvPr id="21" name="Content Placeholder 2"/>
          <p:cNvSpPr txBox="1">
            <a:spLocks/>
          </p:cNvSpPr>
          <p:nvPr/>
        </p:nvSpPr>
        <p:spPr bwMode="auto">
          <a:xfrm>
            <a:off x="4656479" y="1442450"/>
            <a:ext cx="4374210" cy="506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10000"/>
          </a:bodyPr>
          <a:lstStyle>
            <a:lvl1pPr marL="182563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4572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73025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90000"/>
              <a:buFont typeface="Arial" charset="0"/>
              <a:buChar char="•"/>
              <a:defRPr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004888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1187450" indent="-1365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D1282E"/>
                </a:solidFill>
              </a:rPr>
              <a:t>Increased disk resource needs </a:t>
            </a:r>
            <a:r>
              <a:rPr lang="en-US" dirty="0" smtClean="0"/>
              <a:t>in 2016 b/c of </a:t>
            </a:r>
            <a:r>
              <a:rPr lang="en-US" dirty="0" smtClean="0">
                <a:solidFill>
                  <a:srgbClr val="D1282E"/>
                </a:solidFill>
              </a:rPr>
              <a:t>higher LHC efficiency </a:t>
            </a:r>
            <a:r>
              <a:rPr lang="en-US" dirty="0" smtClean="0"/>
              <a:t>and </a:t>
            </a:r>
            <a:r>
              <a:rPr lang="en-US" dirty="0" smtClean="0">
                <a:solidFill>
                  <a:srgbClr val="D1282E"/>
                </a:solidFill>
              </a:rPr>
              <a:t>change in Turbo</a:t>
            </a:r>
          </a:p>
          <a:p>
            <a:r>
              <a:rPr lang="en-US" dirty="0" smtClean="0"/>
              <a:t>Mitigation actions taken:</a:t>
            </a:r>
          </a:p>
          <a:p>
            <a:pPr lvl="1"/>
            <a:r>
              <a:rPr lang="en-US" dirty="0" smtClean="0"/>
              <a:t>Reduction of disk replicas</a:t>
            </a:r>
          </a:p>
          <a:p>
            <a:pPr lvl="1"/>
            <a:r>
              <a:rPr lang="en-US" dirty="0" smtClean="0"/>
              <a:t>Parking of 1/3 of Turbo data on tape </a:t>
            </a:r>
          </a:p>
          <a:p>
            <a:pPr lvl="1"/>
            <a:r>
              <a:rPr lang="en-US" dirty="0" smtClean="0"/>
              <a:t>Use of data popularity to reduce not needed Simulation samples</a:t>
            </a:r>
          </a:p>
          <a:p>
            <a:r>
              <a:rPr lang="en-US" dirty="0" smtClean="0"/>
              <a:t>2017 resource requests re-evaluated and re-submitted to CRSG with 20 % increase mainly for disk in respect to initial request </a:t>
            </a:r>
          </a:p>
          <a:p>
            <a:pPr lvl="1"/>
            <a:r>
              <a:rPr lang="en-US" dirty="0" smtClean="0"/>
              <a:t>2018/19 requests follow evolution of a constant budget increase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003378"/>
            <a:ext cx="4026367" cy="301977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 rot="16200000">
            <a:off x="3013151" y="2821663"/>
            <a:ext cx="800632" cy="369332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T</a:t>
            </a:r>
            <a:r>
              <a:rPr lang="en-US" dirty="0" smtClean="0"/>
              <a:t>oday</a:t>
            </a:r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72924" y="1539085"/>
            <a:ext cx="3402529" cy="0"/>
          </a:xfrm>
          <a:prstGeom prst="line">
            <a:avLst/>
          </a:prstGeom>
          <a:ln>
            <a:solidFill>
              <a:schemeClr val="tx2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156415" y="1346305"/>
            <a:ext cx="1314282" cy="338554"/>
          </a:xfrm>
          <a:prstGeom prst="rect">
            <a:avLst/>
          </a:prstGeom>
          <a:solidFill>
            <a:srgbClr val="FFFFFF">
              <a:alpha val="60000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2016 pledge</a:t>
            </a:r>
            <a:endParaRPr lang="en-US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1156415" y="830052"/>
            <a:ext cx="2516348" cy="307777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2016 RAW data collected</a:t>
            </a:r>
            <a:endParaRPr lang="en-US" sz="1400" dirty="0"/>
          </a:p>
        </p:txBody>
      </p:sp>
      <p:sp>
        <p:nvSpPr>
          <p:cNvPr id="17" name="Right Arrow 16"/>
          <p:cNvSpPr/>
          <p:nvPr/>
        </p:nvSpPr>
        <p:spPr>
          <a:xfrm rot="18429289">
            <a:off x="1838566" y="1252349"/>
            <a:ext cx="3204707" cy="589692"/>
          </a:xfrm>
          <a:prstGeom prst="rightArrow">
            <a:avLst/>
          </a:prstGeom>
          <a:solidFill>
            <a:schemeClr val="bg1">
              <a:alpha val="62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Expected further evolution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4424949" y="201609"/>
            <a:ext cx="0" cy="3397068"/>
          </a:xfrm>
          <a:prstGeom prst="line">
            <a:avLst/>
          </a:prstGeom>
          <a:ln w="952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 rot="16200000">
            <a:off x="3148093" y="2162563"/>
            <a:ext cx="2511362" cy="369332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End of HLT processing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36354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Computing Project </a:t>
            </a:r>
            <a:r>
              <a:rPr lang="en-US" dirty="0" err="1" smtClean="0"/>
              <a:t>Organisation</a:t>
            </a:r>
            <a:endParaRPr lang="en-US" dirty="0" smtClean="0"/>
          </a:p>
          <a:p>
            <a:r>
              <a:rPr lang="en-US" dirty="0" smtClean="0"/>
              <a:t>Situation with 2016 Data Processing</a:t>
            </a:r>
            <a:r>
              <a:rPr lang="en-US" dirty="0"/>
              <a:t> </a:t>
            </a:r>
            <a:r>
              <a:rPr lang="en-US" dirty="0" smtClean="0"/>
              <a:t>&amp; Simulation</a:t>
            </a:r>
          </a:p>
          <a:p>
            <a:r>
              <a:rPr lang="en-US" dirty="0" smtClean="0"/>
              <a:t>Outlook to 2017, 2018 and 2019 resource requests</a:t>
            </a:r>
          </a:p>
          <a:p>
            <a:r>
              <a:rPr lang="en-US" dirty="0" smtClean="0"/>
              <a:t>Run 3 Upgrade </a:t>
            </a:r>
          </a:p>
          <a:p>
            <a:endParaRPr lang="en-US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 Sep '16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LHCC Referees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371B4DA-79E5-724E-813F-A0DEAD6B0329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61434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Computing Project (Re)</a:t>
            </a:r>
            <a:r>
              <a:rPr lang="en-US" dirty="0" err="1" smtClean="0"/>
              <a:t>Organisation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 Sep '16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LHCC Referees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371B4DA-79E5-724E-813F-A0DEAD6B0329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879947423"/>
              </p:ext>
            </p:extLst>
          </p:nvPr>
        </p:nvGraphicFramePr>
        <p:xfrm>
          <a:off x="577314" y="1298224"/>
          <a:ext cx="7817412" cy="5388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081015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Computing Project (Re)</a:t>
            </a:r>
            <a:r>
              <a:rPr lang="en-US" dirty="0" err="1" smtClean="0"/>
              <a:t>Organisation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 Sep '16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LHCC Referees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371B4DA-79E5-724E-813F-A0DEAD6B0329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958864565"/>
              </p:ext>
            </p:extLst>
          </p:nvPr>
        </p:nvGraphicFramePr>
        <p:xfrm>
          <a:off x="577314" y="1298224"/>
          <a:ext cx="7817412" cy="5388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Box 7"/>
          <p:cNvSpPr txBox="1"/>
          <p:nvPr/>
        </p:nvSpPr>
        <p:spPr>
          <a:xfrm rot="20084566">
            <a:off x="1130206" y="2881128"/>
            <a:ext cx="913331" cy="584776"/>
          </a:xfrm>
          <a:prstGeom prst="rect">
            <a:avLst/>
          </a:prstGeom>
          <a:solidFill>
            <a:schemeClr val="bg1">
              <a:alpha val="79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Marco</a:t>
            </a:r>
          </a:p>
          <a:p>
            <a:pPr algn="ctr"/>
            <a:r>
              <a:rPr lang="en-US" sz="1400" dirty="0" err="1" smtClean="0"/>
              <a:t>Cattaneo</a:t>
            </a:r>
            <a:endParaRPr lang="en-US" sz="1200" dirty="0"/>
          </a:p>
        </p:txBody>
      </p:sp>
      <p:sp>
        <p:nvSpPr>
          <p:cNvPr id="10" name="TextBox 9"/>
          <p:cNvSpPr txBox="1"/>
          <p:nvPr/>
        </p:nvSpPr>
        <p:spPr>
          <a:xfrm rot="20084566">
            <a:off x="2396271" y="2881128"/>
            <a:ext cx="1082748" cy="584776"/>
          </a:xfrm>
          <a:prstGeom prst="rect">
            <a:avLst/>
          </a:prstGeom>
          <a:solidFill>
            <a:schemeClr val="bg1">
              <a:alpha val="79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Federico</a:t>
            </a:r>
          </a:p>
          <a:p>
            <a:pPr algn="ctr"/>
            <a:r>
              <a:rPr lang="en-US" sz="1400" dirty="0" err="1" smtClean="0"/>
              <a:t>Stagni</a:t>
            </a:r>
            <a:endParaRPr lang="en-US" sz="1200" dirty="0"/>
          </a:p>
        </p:txBody>
      </p:sp>
      <p:sp>
        <p:nvSpPr>
          <p:cNvPr id="12" name="TextBox 11"/>
          <p:cNvSpPr txBox="1"/>
          <p:nvPr/>
        </p:nvSpPr>
        <p:spPr>
          <a:xfrm rot="20084566">
            <a:off x="3797865" y="2884592"/>
            <a:ext cx="1146994" cy="584776"/>
          </a:xfrm>
          <a:prstGeom prst="rect">
            <a:avLst/>
          </a:prstGeom>
          <a:solidFill>
            <a:schemeClr val="bg1">
              <a:alpha val="79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 err="1" smtClean="0"/>
              <a:t>Concezio</a:t>
            </a:r>
            <a:endParaRPr lang="en-US" dirty="0" smtClean="0"/>
          </a:p>
          <a:p>
            <a:pPr algn="ctr"/>
            <a:r>
              <a:rPr lang="en-US" sz="1400" dirty="0" err="1" smtClean="0"/>
              <a:t>Bozzi</a:t>
            </a:r>
            <a:endParaRPr lang="en-US" sz="1200" dirty="0"/>
          </a:p>
        </p:txBody>
      </p:sp>
      <p:sp>
        <p:nvSpPr>
          <p:cNvPr id="13" name="TextBox 12"/>
          <p:cNvSpPr txBox="1"/>
          <p:nvPr/>
        </p:nvSpPr>
        <p:spPr>
          <a:xfrm rot="20084566">
            <a:off x="3065050" y="2085037"/>
            <a:ext cx="1146994" cy="584776"/>
          </a:xfrm>
          <a:prstGeom prst="rect">
            <a:avLst/>
          </a:prstGeom>
          <a:solidFill>
            <a:schemeClr val="bg1">
              <a:alpha val="79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 err="1" smtClean="0"/>
              <a:t>Concezio</a:t>
            </a:r>
            <a:endParaRPr lang="en-US" dirty="0" smtClean="0"/>
          </a:p>
          <a:p>
            <a:pPr algn="ctr"/>
            <a:r>
              <a:rPr lang="en-US" sz="1400" dirty="0" err="1" smtClean="0"/>
              <a:t>Bozzi</a:t>
            </a:r>
            <a:endParaRPr lang="en-US" sz="1200" dirty="0"/>
          </a:p>
        </p:txBody>
      </p:sp>
      <p:sp>
        <p:nvSpPr>
          <p:cNvPr id="14" name="TextBox 13"/>
          <p:cNvSpPr txBox="1"/>
          <p:nvPr/>
        </p:nvSpPr>
        <p:spPr>
          <a:xfrm rot="20084566">
            <a:off x="5159899" y="2906701"/>
            <a:ext cx="1122761" cy="584776"/>
          </a:xfrm>
          <a:prstGeom prst="rect">
            <a:avLst/>
          </a:prstGeom>
          <a:solidFill>
            <a:schemeClr val="bg1">
              <a:alpha val="79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Philippe</a:t>
            </a:r>
          </a:p>
          <a:p>
            <a:pPr algn="ctr"/>
            <a:r>
              <a:rPr lang="en-US" sz="1400" dirty="0" err="1" smtClean="0"/>
              <a:t>Charpentier</a:t>
            </a:r>
            <a:endParaRPr lang="en-US" sz="1200" dirty="0"/>
          </a:p>
        </p:txBody>
      </p:sp>
      <p:sp>
        <p:nvSpPr>
          <p:cNvPr id="15" name="TextBox 14"/>
          <p:cNvSpPr txBox="1"/>
          <p:nvPr/>
        </p:nvSpPr>
        <p:spPr>
          <a:xfrm rot="20084566">
            <a:off x="6602562" y="2908579"/>
            <a:ext cx="928459" cy="584776"/>
          </a:xfrm>
          <a:prstGeom prst="rect">
            <a:avLst/>
          </a:prstGeom>
          <a:solidFill>
            <a:schemeClr val="bg1">
              <a:alpha val="79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Ben</a:t>
            </a:r>
          </a:p>
          <a:p>
            <a:pPr algn="ctr"/>
            <a:r>
              <a:rPr lang="en-US" sz="1400" dirty="0" smtClean="0"/>
              <a:t>Couturier</a:t>
            </a:r>
            <a:endParaRPr lang="en-US" sz="1200" dirty="0"/>
          </a:p>
        </p:txBody>
      </p:sp>
      <p:sp>
        <p:nvSpPr>
          <p:cNvPr id="16" name="TextBox 15"/>
          <p:cNvSpPr txBox="1"/>
          <p:nvPr/>
        </p:nvSpPr>
        <p:spPr>
          <a:xfrm rot="20084566">
            <a:off x="4656494" y="2123849"/>
            <a:ext cx="703463" cy="584776"/>
          </a:xfrm>
          <a:prstGeom prst="rect">
            <a:avLst/>
          </a:prstGeom>
          <a:solidFill>
            <a:schemeClr val="bg1">
              <a:alpha val="79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Pete</a:t>
            </a:r>
          </a:p>
          <a:p>
            <a:pPr algn="ctr"/>
            <a:r>
              <a:rPr lang="en-US" sz="1400" dirty="0" smtClean="0"/>
              <a:t>Clarke</a:t>
            </a:r>
            <a:endParaRPr lang="en-US" sz="1200" dirty="0"/>
          </a:p>
        </p:txBody>
      </p:sp>
      <p:sp>
        <p:nvSpPr>
          <p:cNvPr id="17" name="TextBox 16"/>
          <p:cNvSpPr txBox="1"/>
          <p:nvPr/>
        </p:nvSpPr>
        <p:spPr>
          <a:xfrm rot="20084566">
            <a:off x="4106713" y="1388378"/>
            <a:ext cx="505329" cy="369332"/>
          </a:xfrm>
          <a:prstGeom prst="rect">
            <a:avLst/>
          </a:prstGeom>
          <a:solidFill>
            <a:schemeClr val="bg1">
              <a:alpha val="79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SR</a:t>
            </a:r>
          </a:p>
        </p:txBody>
      </p:sp>
      <p:sp>
        <p:nvSpPr>
          <p:cNvPr id="18" name="TextBox 17"/>
          <p:cNvSpPr txBox="1"/>
          <p:nvPr/>
        </p:nvSpPr>
        <p:spPr>
          <a:xfrm rot="20084566">
            <a:off x="5218925" y="1351695"/>
            <a:ext cx="992579" cy="584776"/>
          </a:xfrm>
          <a:prstGeom prst="rect">
            <a:avLst/>
          </a:prstGeom>
          <a:solidFill>
            <a:schemeClr val="bg1">
              <a:alpha val="79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Andrew</a:t>
            </a:r>
          </a:p>
          <a:p>
            <a:pPr algn="ctr"/>
            <a:r>
              <a:rPr lang="en-US" sz="1400" dirty="0" err="1" smtClean="0"/>
              <a:t>McNab</a:t>
            </a:r>
            <a:endParaRPr lang="en-US" sz="1200" dirty="0"/>
          </a:p>
        </p:txBody>
      </p:sp>
      <p:sp>
        <p:nvSpPr>
          <p:cNvPr id="3" name="Oval 2"/>
          <p:cNvSpPr/>
          <p:nvPr/>
        </p:nvSpPr>
        <p:spPr>
          <a:xfrm>
            <a:off x="0" y="1181805"/>
            <a:ext cx="9079590" cy="2785687"/>
          </a:xfrm>
          <a:prstGeom prst="ellipse">
            <a:avLst/>
          </a:pr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20803857">
            <a:off x="515696" y="1704257"/>
            <a:ext cx="2720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Core Management Team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55542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Export from </a:t>
            </a:r>
            <a:r>
              <a:rPr lang="en-US" dirty="0" err="1" smtClean="0"/>
              <a:t>LHCb</a:t>
            </a:r>
            <a:r>
              <a:rPr lang="en-US" dirty="0" smtClean="0"/>
              <a:t> Pit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318000"/>
            <a:ext cx="8229600" cy="2192338"/>
          </a:xfrm>
        </p:spPr>
        <p:txBody>
          <a:bodyPr>
            <a:normAutofit fontScale="92500"/>
          </a:bodyPr>
          <a:lstStyle/>
          <a:p>
            <a:r>
              <a:rPr lang="en-US" dirty="0" smtClean="0">
                <a:solidFill>
                  <a:srgbClr val="D1282E"/>
                </a:solidFill>
              </a:rPr>
              <a:t>Continuous data export </a:t>
            </a:r>
            <a:r>
              <a:rPr lang="en-US" dirty="0" smtClean="0"/>
              <a:t>from the pit to CERN/Castor</a:t>
            </a:r>
          </a:p>
          <a:p>
            <a:pPr lvl="1"/>
            <a:r>
              <a:rPr lang="en-US" dirty="0" smtClean="0"/>
              <a:t>Increased LHC efficiency with repercussions on data export volume</a:t>
            </a:r>
          </a:p>
          <a:p>
            <a:pPr lvl="2"/>
            <a:r>
              <a:rPr lang="en-US" dirty="0" smtClean="0"/>
              <a:t>Currently reaching exported RAW volume that was expected for all of 2016</a:t>
            </a:r>
          </a:p>
          <a:p>
            <a:pPr lvl="2"/>
            <a:r>
              <a:rPr lang="en-US" dirty="0" smtClean="0"/>
              <a:t>Mitigation via reducing the size of the reconstruction output format </a:t>
            </a:r>
          </a:p>
          <a:p>
            <a:pPr lvl="1"/>
            <a:r>
              <a:rPr lang="en-US" dirty="0" smtClean="0"/>
              <a:t>Output rate In-fill ~ 200 MB/s, Inter-fill ~ 600 MB/s with split HLT 1 &amp; 2</a:t>
            </a:r>
          </a:p>
          <a:p>
            <a:pPr lvl="1"/>
            <a:r>
              <a:rPr lang="en-US" dirty="0" smtClean="0"/>
              <a:t>Will continue until mid November until HLT pit disk buffer is emptied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 Sep '16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371B4DA-79E5-724E-813F-A0DEAD6B0329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LHCC Referees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8191" y="1598891"/>
            <a:ext cx="3625476" cy="271910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591252" y="1841485"/>
            <a:ext cx="2425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Pit Export Throughput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3667" y="1298224"/>
            <a:ext cx="4026367" cy="301977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 rot="16200000">
            <a:off x="7559618" y="3116509"/>
            <a:ext cx="800632" cy="369332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T</a:t>
            </a:r>
            <a:r>
              <a:rPr lang="en-US" dirty="0" smtClean="0"/>
              <a:t>oday</a:t>
            </a:r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5419391" y="1604261"/>
            <a:ext cx="3552025" cy="0"/>
          </a:xfrm>
          <a:prstGeom prst="line">
            <a:avLst/>
          </a:prstGeom>
          <a:ln>
            <a:solidFill>
              <a:schemeClr val="tx2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702882" y="1411481"/>
            <a:ext cx="1530888" cy="338554"/>
          </a:xfrm>
          <a:prstGeom prst="rect">
            <a:avLst/>
          </a:prstGeom>
          <a:solidFill>
            <a:srgbClr val="FFFFFF">
              <a:alpha val="60000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2016 expected</a:t>
            </a:r>
            <a:endParaRPr lang="en-US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6145136" y="1124898"/>
            <a:ext cx="1624814" cy="307777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RAW data volume</a:t>
            </a:r>
            <a:endParaRPr lang="en-US" sz="1400" dirty="0"/>
          </a:p>
        </p:txBody>
      </p:sp>
      <p:sp>
        <p:nvSpPr>
          <p:cNvPr id="19" name="Right Arrow 18"/>
          <p:cNvSpPr/>
          <p:nvPr/>
        </p:nvSpPr>
        <p:spPr>
          <a:xfrm rot="18429289">
            <a:off x="6385033" y="1547195"/>
            <a:ext cx="3204707" cy="589692"/>
          </a:xfrm>
          <a:prstGeom prst="rightArrow">
            <a:avLst/>
          </a:prstGeom>
          <a:solidFill>
            <a:schemeClr val="bg1">
              <a:alpha val="62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Expected further evolution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 flipV="1">
            <a:off x="8971416" y="496455"/>
            <a:ext cx="0" cy="3397068"/>
          </a:xfrm>
          <a:prstGeom prst="line">
            <a:avLst/>
          </a:prstGeom>
          <a:ln w="952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 rot="16200000">
            <a:off x="7694560" y="2457409"/>
            <a:ext cx="2511362" cy="369332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End of HLT processing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386394"/>
            <a:ext cx="2648281" cy="142599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-13520" y="1197254"/>
            <a:ext cx="26934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HLT Disk Buffer Occupancy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5990750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2425049" y="1522213"/>
            <a:ext cx="0" cy="244790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Full / Turbo Stream Partitioning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5117" y="4294945"/>
            <a:ext cx="8755372" cy="2056161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Decided beginning of the year to also allow reconstruction information in Turbo stream data in addition to signal info (Turbo++)</a:t>
            </a:r>
          </a:p>
          <a:p>
            <a:pPr lvl="1"/>
            <a:r>
              <a:rPr lang="en-US" dirty="0" smtClean="0"/>
              <a:t>Moved data from Full to Turbo/Turbo++ </a:t>
            </a:r>
            <a:r>
              <a:rPr lang="en-US" dirty="0" smtClean="0">
                <a:solidFill>
                  <a:srgbClr val="D1282E"/>
                </a:solidFill>
                <a:sym typeface="Wingdings"/>
              </a:rPr>
              <a:t> reduce</a:t>
            </a:r>
            <a:r>
              <a:rPr lang="en-US" dirty="0" smtClean="0">
                <a:solidFill>
                  <a:schemeClr val="tx2"/>
                </a:solidFill>
                <a:sym typeface="Wingdings"/>
              </a:rPr>
              <a:t> offline CPU needs</a:t>
            </a:r>
          </a:p>
          <a:p>
            <a:pPr lvl="1"/>
            <a:r>
              <a:rPr lang="en-US" dirty="0" smtClean="0">
                <a:sym typeface="Wingdings"/>
              </a:rPr>
              <a:t>Event size increased from initially 10 </a:t>
            </a:r>
            <a:r>
              <a:rPr lang="en-US" dirty="0" err="1" smtClean="0">
                <a:sym typeface="Wingdings"/>
              </a:rPr>
              <a:t>kB</a:t>
            </a:r>
            <a:r>
              <a:rPr lang="en-US" dirty="0" smtClean="0">
                <a:sym typeface="Wingdings"/>
              </a:rPr>
              <a:t> to 50 </a:t>
            </a:r>
            <a:r>
              <a:rPr lang="en-US" dirty="0" err="1" smtClean="0">
                <a:sym typeface="Wingdings"/>
              </a:rPr>
              <a:t>kB</a:t>
            </a:r>
            <a:r>
              <a:rPr lang="en-US" dirty="0" smtClean="0">
                <a:sym typeface="Wingdings"/>
              </a:rPr>
              <a:t>, needed tape resources ~ the same but </a:t>
            </a:r>
            <a:r>
              <a:rPr lang="en-US" dirty="0" smtClean="0">
                <a:solidFill>
                  <a:srgbClr val="D1282E"/>
                </a:solidFill>
                <a:sym typeface="Wingdings"/>
              </a:rPr>
              <a:t> strain on disk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 Sep '16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371B4DA-79E5-724E-813F-A0DEAD6B0329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LHCC Referees</a:t>
            </a: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42826" y="1522213"/>
            <a:ext cx="1440000" cy="1479374"/>
          </a:xfrm>
          <a:prstGeom prst="rect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</a:t>
            </a:r>
            <a:br>
              <a:rPr lang="en-US" dirty="0" smtClean="0"/>
            </a:br>
            <a:r>
              <a:rPr lang="en-US" dirty="0" smtClean="0"/>
              <a:t>u</a:t>
            </a:r>
            <a:br>
              <a:rPr lang="en-US" dirty="0" smtClean="0"/>
            </a:br>
            <a:r>
              <a:rPr lang="en-US" dirty="0" smtClean="0"/>
              <a:t>l</a:t>
            </a:r>
            <a:br>
              <a:rPr lang="en-US" dirty="0" smtClean="0"/>
            </a:br>
            <a:r>
              <a:rPr lang="en-US" dirty="0" smtClean="0"/>
              <a:t>l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982826" y="1522213"/>
            <a:ext cx="360000" cy="1479374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Turbo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495226" y="1525799"/>
            <a:ext cx="1116000" cy="1475787"/>
          </a:xfrm>
          <a:prstGeom prst="rect">
            <a:avLst/>
          </a:prstGeom>
          <a:solidFill>
            <a:srgbClr val="526DB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</a:t>
            </a:r>
            <a:br>
              <a:rPr lang="en-US" dirty="0" smtClean="0"/>
            </a:br>
            <a:r>
              <a:rPr lang="en-US" dirty="0" smtClean="0"/>
              <a:t>u</a:t>
            </a:r>
            <a:br>
              <a:rPr lang="en-US" dirty="0" smtClean="0"/>
            </a:br>
            <a:r>
              <a:rPr lang="en-US" dirty="0" smtClean="0"/>
              <a:t>l</a:t>
            </a:r>
            <a:br>
              <a:rPr lang="en-US" dirty="0" smtClean="0"/>
            </a:br>
            <a:r>
              <a:rPr lang="en-US" dirty="0" smtClean="0"/>
              <a:t>l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611226" y="1525800"/>
            <a:ext cx="612000" cy="1475786"/>
          </a:xfrm>
          <a:prstGeom prst="rect">
            <a:avLst/>
          </a:prstGeom>
          <a:solidFill>
            <a:srgbClr val="9D1E2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u</a:t>
            </a:r>
            <a:br>
              <a:rPr lang="en-US" dirty="0" smtClean="0"/>
            </a:br>
            <a:r>
              <a:rPr lang="en-US" dirty="0" smtClean="0"/>
              <a:t>r</a:t>
            </a:r>
            <a:br>
              <a:rPr lang="en-US" dirty="0" smtClean="0"/>
            </a:br>
            <a:r>
              <a:rPr lang="en-US" dirty="0" smtClean="0"/>
              <a:t>b</a:t>
            </a:r>
            <a:br>
              <a:rPr lang="en-US" dirty="0" smtClean="0"/>
            </a:br>
            <a:r>
              <a:rPr lang="en-US" dirty="0" smtClean="0"/>
              <a:t>o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42826" y="3600790"/>
            <a:ext cx="180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Planned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495226" y="3600790"/>
            <a:ext cx="180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2016 Data 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542826" y="3481619"/>
            <a:ext cx="36804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110157" y="3301235"/>
            <a:ext cx="2465338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kHz Pit Data Export Rate</a:t>
            </a:r>
            <a:endParaRPr lang="en-US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542826" y="3031193"/>
            <a:ext cx="144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925742" y="3035237"/>
            <a:ext cx="51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2.5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2495226" y="3031193"/>
            <a:ext cx="111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7.5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3611226" y="3035237"/>
            <a:ext cx="68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5810" y="1173237"/>
            <a:ext cx="4193017" cy="3144762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 rot="20072258">
            <a:off x="7182430" y="2868145"/>
            <a:ext cx="1428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Full Stream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 rot="21053133">
            <a:off x="7224429" y="3460258"/>
            <a:ext cx="1647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Turbo Stream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4326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7087996" y="-1255677"/>
            <a:ext cx="2302834" cy="77251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9600" dirty="0">
                <a:solidFill>
                  <a:schemeClr val="bg1">
                    <a:lumMod val="85000"/>
                  </a:schemeClr>
                </a:solidFill>
              </a:rPr>
              <a:t>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-356772" y="-1255677"/>
            <a:ext cx="2302834" cy="77251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9600" dirty="0" smtClean="0">
                <a:solidFill>
                  <a:schemeClr val="bg1">
                    <a:lumMod val="85000"/>
                  </a:schemeClr>
                </a:solidFill>
              </a:rPr>
              <a:t>(</a:t>
            </a:r>
            <a:endParaRPr lang="en-US" sz="496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2598" y="307624"/>
            <a:ext cx="6150704" cy="990600"/>
          </a:xfrm>
        </p:spPr>
        <p:txBody>
          <a:bodyPr/>
          <a:lstStyle/>
          <a:p>
            <a:r>
              <a:rPr lang="en-US" dirty="0" smtClean="0"/>
              <a:t>TURBORAW Stream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135" y="1945184"/>
            <a:ext cx="8229600" cy="4019228"/>
          </a:xfrm>
        </p:spPr>
        <p:txBody>
          <a:bodyPr/>
          <a:lstStyle/>
          <a:p>
            <a:r>
              <a:rPr lang="en-US" dirty="0" smtClean="0"/>
              <a:t>Split HLT Turbo RAW </a:t>
            </a:r>
            <a:br>
              <a:rPr lang="en-US" dirty="0" smtClean="0"/>
            </a:br>
            <a:r>
              <a:rPr lang="en-US" dirty="0" smtClean="0"/>
              <a:t>data exported to </a:t>
            </a:r>
            <a:br>
              <a:rPr lang="en-US" dirty="0" smtClean="0"/>
            </a:br>
            <a:r>
              <a:rPr lang="en-US" dirty="0" smtClean="0"/>
              <a:t>CERN/CASTOR</a:t>
            </a:r>
          </a:p>
          <a:p>
            <a:pPr lvl="1"/>
            <a:r>
              <a:rPr lang="en-US" dirty="0" smtClean="0"/>
              <a:t>Safety net for eventual </a:t>
            </a:r>
            <a:br>
              <a:rPr lang="en-US" dirty="0" smtClean="0"/>
            </a:br>
            <a:r>
              <a:rPr lang="en-US" dirty="0" smtClean="0"/>
              <a:t>need of re-running the </a:t>
            </a:r>
            <a:br>
              <a:rPr lang="en-US" dirty="0" smtClean="0"/>
            </a:br>
            <a:r>
              <a:rPr lang="en-US" dirty="0" smtClean="0"/>
              <a:t>trigger on Turbo data</a:t>
            </a:r>
          </a:p>
          <a:p>
            <a:pPr lvl="1"/>
            <a:r>
              <a:rPr lang="en-US" dirty="0" smtClean="0"/>
              <a:t>No additional strain on </a:t>
            </a:r>
            <a:br>
              <a:rPr lang="en-US" dirty="0" smtClean="0"/>
            </a:br>
            <a:r>
              <a:rPr lang="en-US" dirty="0" smtClean="0"/>
              <a:t>final tape resources, </a:t>
            </a:r>
            <a:br>
              <a:rPr lang="en-US" dirty="0" smtClean="0"/>
            </a:br>
            <a:r>
              <a:rPr lang="en-US" dirty="0" smtClean="0"/>
              <a:t>planned to be removed </a:t>
            </a:r>
            <a:br>
              <a:rPr lang="en-US" dirty="0" smtClean="0"/>
            </a:br>
            <a:r>
              <a:rPr lang="en-US" dirty="0" smtClean="0"/>
              <a:t>by the end of the year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 Sep '16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371B4DA-79E5-724E-813F-A0DEAD6B0329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LHCC Referees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4847" y="1793102"/>
            <a:ext cx="5186752" cy="389006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 rot="20754511">
            <a:off x="7142759" y="3974735"/>
            <a:ext cx="1522547" cy="369332"/>
          </a:xfrm>
          <a:prstGeom prst="rect">
            <a:avLst/>
          </a:prstGeom>
          <a:solidFill>
            <a:srgbClr val="FFFFFF">
              <a:alpha val="77000"/>
            </a:srgb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TURBORAW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rot="20174190">
            <a:off x="7600528" y="3268597"/>
            <a:ext cx="740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FULL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 rot="21107264">
            <a:off x="7560142" y="4341170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TURBO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72609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574" y="1654949"/>
            <a:ext cx="8229600" cy="4837926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Overall usage well </a:t>
            </a:r>
            <a:br>
              <a:rPr lang="en-US" dirty="0" smtClean="0"/>
            </a:br>
            <a:r>
              <a:rPr lang="en-US" dirty="0" smtClean="0"/>
              <a:t>above pledged </a:t>
            </a:r>
            <a:br>
              <a:rPr lang="en-US" dirty="0" smtClean="0"/>
            </a:br>
            <a:r>
              <a:rPr lang="en-US" dirty="0" smtClean="0"/>
              <a:t>resources</a:t>
            </a:r>
          </a:p>
          <a:p>
            <a:r>
              <a:rPr lang="en-US" dirty="0" smtClean="0"/>
              <a:t>Usage dominated </a:t>
            </a:r>
            <a:br>
              <a:rPr lang="en-US" dirty="0" smtClean="0"/>
            </a:br>
            <a:r>
              <a:rPr lang="en-US" dirty="0" smtClean="0"/>
              <a:t>by Simulation </a:t>
            </a:r>
            <a:br>
              <a:rPr lang="en-US" dirty="0" smtClean="0"/>
            </a:br>
            <a:r>
              <a:rPr lang="en-US" dirty="0" smtClean="0"/>
              <a:t>Workflows (~ 70 %)</a:t>
            </a:r>
          </a:p>
          <a:p>
            <a:r>
              <a:rPr lang="en-US" dirty="0" smtClean="0"/>
              <a:t>All Data Processing </a:t>
            </a:r>
            <a:br>
              <a:rPr lang="en-US" dirty="0" smtClean="0"/>
            </a:br>
            <a:r>
              <a:rPr lang="en-US" dirty="0" smtClean="0"/>
              <a:t>Workflows setup </a:t>
            </a:r>
            <a:br>
              <a:rPr lang="en-US" dirty="0" smtClean="0"/>
            </a:br>
            <a:r>
              <a:rPr lang="en-US" dirty="0" smtClean="0"/>
              <a:t>and running, i.e.</a:t>
            </a:r>
          </a:p>
          <a:p>
            <a:pPr lvl="1"/>
            <a:r>
              <a:rPr lang="en-US" dirty="0" smtClean="0"/>
              <a:t>Full Stream </a:t>
            </a:r>
            <a:br>
              <a:rPr lang="en-US" dirty="0" smtClean="0"/>
            </a:br>
            <a:r>
              <a:rPr lang="en-US" dirty="0" smtClean="0"/>
              <a:t>Reconstruction &amp; </a:t>
            </a:r>
            <a:br>
              <a:rPr lang="en-US" dirty="0" smtClean="0"/>
            </a:br>
            <a:r>
              <a:rPr lang="en-US" dirty="0" smtClean="0"/>
              <a:t>Stripping</a:t>
            </a:r>
          </a:p>
          <a:p>
            <a:pPr lvl="1"/>
            <a:r>
              <a:rPr lang="en-US" dirty="0" smtClean="0"/>
              <a:t>Turbo Stream Processing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0793" y="1713337"/>
            <a:ext cx="5261069" cy="39458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Offline Data Processing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 Sep '16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371B4DA-79E5-724E-813F-A0DEAD6B0329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LHCC Referees</a:t>
            </a: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3963173" y="3619455"/>
            <a:ext cx="4737898" cy="0"/>
          </a:xfrm>
          <a:prstGeom prst="line">
            <a:avLst/>
          </a:prstGeom>
          <a:ln>
            <a:solidFill>
              <a:srgbClr val="D1282E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240299" y="3419983"/>
            <a:ext cx="1078162" cy="369332"/>
          </a:xfrm>
          <a:prstGeom prst="rect">
            <a:avLst/>
          </a:prstGeom>
          <a:solidFill>
            <a:srgbClr val="FFFFFF">
              <a:alpha val="65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Pledge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5651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Data Processing Workflows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6874" y="1298224"/>
            <a:ext cx="8887125" cy="5194651"/>
          </a:xfrm>
        </p:spPr>
        <p:txBody>
          <a:bodyPr>
            <a:normAutofit/>
          </a:bodyPr>
          <a:lstStyle/>
          <a:p>
            <a:r>
              <a:rPr lang="en-US" dirty="0" err="1" smtClean="0">
                <a:solidFill>
                  <a:srgbClr val="D1282E"/>
                </a:solidFill>
              </a:rPr>
              <a:t>DataReconstruction</a:t>
            </a:r>
            <a:r>
              <a:rPr lang="en-US" dirty="0" smtClean="0">
                <a:solidFill>
                  <a:srgbClr val="D1282E"/>
                </a:solidFill>
              </a:rPr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running continuously </a:t>
            </a:r>
            <a:br>
              <a:rPr lang="en-US" dirty="0" smtClean="0"/>
            </a:br>
            <a:r>
              <a:rPr lang="en-US" dirty="0" smtClean="0"/>
              <a:t>since beginning of </a:t>
            </a:r>
            <a:br>
              <a:rPr lang="en-US" dirty="0" smtClean="0"/>
            </a:br>
            <a:r>
              <a:rPr lang="en-US" dirty="0" smtClean="0"/>
              <a:t>data taking</a:t>
            </a:r>
          </a:p>
          <a:p>
            <a:r>
              <a:rPr lang="en-US" dirty="0" err="1" smtClean="0">
                <a:solidFill>
                  <a:srgbClr val="D1282E"/>
                </a:solidFill>
              </a:rPr>
              <a:t>DataStripping</a:t>
            </a:r>
            <a:r>
              <a:rPr lang="en-US" dirty="0" smtClean="0">
                <a:solidFill>
                  <a:srgbClr val="D1282E"/>
                </a:solidFill>
              </a:rPr>
              <a:t> </a:t>
            </a:r>
            <a:r>
              <a:rPr lang="en-US" dirty="0" smtClean="0"/>
              <a:t>re-started </a:t>
            </a:r>
            <a:br>
              <a:rPr lang="en-US" dirty="0" smtClean="0"/>
            </a:br>
            <a:r>
              <a:rPr lang="en-US" dirty="0" smtClean="0"/>
              <a:t>mid-August with lower </a:t>
            </a:r>
            <a:br>
              <a:rPr lang="en-US" dirty="0" smtClean="0"/>
            </a:br>
            <a:r>
              <a:rPr lang="en-US" dirty="0" smtClean="0"/>
              <a:t>bandwidth to cope with </a:t>
            </a:r>
            <a:br>
              <a:rPr lang="en-US" dirty="0" smtClean="0"/>
            </a:br>
            <a:r>
              <a:rPr lang="en-US" dirty="0" smtClean="0"/>
              <a:t>disk resources</a:t>
            </a:r>
          </a:p>
          <a:p>
            <a:pPr lvl="1"/>
            <a:r>
              <a:rPr lang="en-US" dirty="0" smtClean="0"/>
              <a:t>Processing in June/July is part of the same data sample</a:t>
            </a:r>
          </a:p>
          <a:p>
            <a:r>
              <a:rPr lang="en-US" dirty="0" smtClean="0"/>
              <a:t>Development of streaming of </a:t>
            </a:r>
            <a:r>
              <a:rPr lang="en-US" dirty="0" smtClean="0">
                <a:solidFill>
                  <a:srgbClr val="D1282E"/>
                </a:solidFill>
              </a:rPr>
              <a:t>Turbo</a:t>
            </a:r>
            <a:r>
              <a:rPr lang="en-US" dirty="0" smtClean="0"/>
              <a:t> data needed b/c of increased LHC efficiency &amp; data format</a:t>
            </a:r>
          </a:p>
          <a:p>
            <a:pPr lvl="1"/>
            <a:r>
              <a:rPr lang="en-US" dirty="0" smtClean="0"/>
              <a:t>New development allows to park 1/3 of data on tape </a:t>
            </a:r>
            <a:r>
              <a:rPr lang="en-US" dirty="0" smtClean="0">
                <a:solidFill>
                  <a:srgbClr val="D1282E"/>
                </a:solidFill>
                <a:sym typeface="Wingdings"/>
              </a:rPr>
              <a:t> reduce disk strain</a:t>
            </a:r>
            <a:endParaRPr lang="en-US" dirty="0" smtClean="0">
              <a:solidFill>
                <a:srgbClr val="D1282E"/>
              </a:solidFill>
            </a:endParaRPr>
          </a:p>
          <a:p>
            <a:pPr lvl="1"/>
            <a:r>
              <a:rPr lang="en-US" dirty="0" smtClean="0"/>
              <a:t>Development finished, production started 9 Sep and already caught up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 Sep '16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371B4DA-79E5-724E-813F-A0DEAD6B0329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LHCC Referees</a:t>
            </a:r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4846" y="1255416"/>
            <a:ext cx="4033679" cy="3025259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920611" y="2857934"/>
            <a:ext cx="7235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Reco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15716" y="2381672"/>
            <a:ext cx="10957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Stripping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8368346" y="3519457"/>
            <a:ext cx="7791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Turbo</a:t>
            </a:r>
            <a:endParaRPr lang="en-US" dirty="0"/>
          </a:p>
        </p:txBody>
      </p:sp>
      <p:cxnSp>
        <p:nvCxnSpPr>
          <p:cNvPr id="19" name="Straight Arrow Connector 18"/>
          <p:cNvCxnSpPr>
            <a:stCxn id="15" idx="2"/>
          </p:cNvCxnSpPr>
          <p:nvPr/>
        </p:nvCxnSpPr>
        <p:spPr>
          <a:xfrm flipH="1">
            <a:off x="6279199" y="3227266"/>
            <a:ext cx="3181" cy="21154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5437223" y="2693928"/>
            <a:ext cx="412033" cy="64499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16" idx="3"/>
          </p:cNvCxnSpPr>
          <p:nvPr/>
        </p:nvCxnSpPr>
        <p:spPr>
          <a:xfrm>
            <a:off x="6911426" y="2566338"/>
            <a:ext cx="23829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>
            <a:off x="8105860" y="3704123"/>
            <a:ext cx="333841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91338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tefanLHCb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lank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StefanLHCb.potx</Template>
  <TotalTime>8743</TotalTime>
  <Words>1140</Words>
  <Application>Microsoft Macintosh PowerPoint</Application>
  <PresentationFormat>On-screen Show (4:3)</PresentationFormat>
  <Paragraphs>284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StefanLHCb</vt:lpstr>
      <vt:lpstr>Blank Design</vt:lpstr>
      <vt:lpstr>LHCb Computing Report</vt:lpstr>
      <vt:lpstr>Content</vt:lpstr>
      <vt:lpstr>Computing Project (Re)Organisation</vt:lpstr>
      <vt:lpstr>Computing Project (Re)Organisation</vt:lpstr>
      <vt:lpstr>Data Export from LHCb Pit</vt:lpstr>
      <vt:lpstr>Full / Turbo Stream Partitioning</vt:lpstr>
      <vt:lpstr>TURBORAW Stream</vt:lpstr>
      <vt:lpstr>Offline Data Processing</vt:lpstr>
      <vt:lpstr>Data Processing Workflows</vt:lpstr>
      <vt:lpstr>Disk Resident Data</vt:lpstr>
      <vt:lpstr>Simulation</vt:lpstr>
      <vt:lpstr>2016 Resource Usage Recap</vt:lpstr>
      <vt:lpstr>Resources ‘16-’19</vt:lpstr>
      <vt:lpstr>PowerPoint Presentation</vt:lpstr>
      <vt:lpstr>PowerPoint Presentation</vt:lpstr>
      <vt:lpstr>Summary</vt:lpstr>
      <vt:lpstr>Executive Summary Slides</vt:lpstr>
      <vt:lpstr>LHCb 2016 Distributed Data Processing</vt:lpstr>
      <vt:lpstr>Data Storage 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Stefan Roiser</dc:creator>
  <cp:lastModifiedBy>Stefan Roiser</cp:lastModifiedBy>
  <cp:revision>147</cp:revision>
  <cp:lastPrinted>2016-09-07T14:48:52Z</cp:lastPrinted>
  <dcterms:created xsi:type="dcterms:W3CDTF">2015-09-02T09:23:55Z</dcterms:created>
  <dcterms:modified xsi:type="dcterms:W3CDTF">2016-09-20T14:39:54Z</dcterms:modified>
</cp:coreProperties>
</file>