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0275213" cy="42803763"/>
  <p:notesSz cx="29459238" cy="41986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726F8F-FF03-41E1-87B6-0A4C1F010E33}" v="1755" dt="2018-06-08T08:19:53.4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66" autoAdjust="0"/>
    <p:restoredTop sz="93548" autoAdjust="0"/>
  </p:normalViewPr>
  <p:slideViewPr>
    <p:cSldViewPr snapToGrid="0">
      <p:cViewPr>
        <p:scale>
          <a:sx n="50" d="100"/>
          <a:sy n="50" d="100"/>
        </p:scale>
        <p:origin x="-3902" y="-107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urimoto Yoshinori" userId="7142fd7e73962801" providerId="LiveId" clId="{EE726F8F-FF03-41E1-87B6-0A4C1F010E33}"/>
    <pc:docChg chg="undo custSel modSld">
      <pc:chgData name="Kurimoto Yoshinori" userId="7142fd7e73962801" providerId="LiveId" clId="{EE726F8F-FF03-41E1-87B6-0A4C1F010E33}" dt="2018-06-08T08:19:53.460" v="1745" actId="14100"/>
      <pc:docMkLst>
        <pc:docMk/>
      </pc:docMkLst>
      <pc:sldChg chg="addSp delSp modSp">
        <pc:chgData name="Kurimoto Yoshinori" userId="7142fd7e73962801" providerId="LiveId" clId="{EE726F8F-FF03-41E1-87B6-0A4C1F010E33}" dt="2018-06-08T08:19:53.460" v="1745" actId="14100"/>
        <pc:sldMkLst>
          <pc:docMk/>
          <pc:sldMk cId="3312262159" sldId="256"/>
        </pc:sldMkLst>
        <pc:spChg chg="add mod">
          <ac:chgData name="Kurimoto Yoshinori" userId="7142fd7e73962801" providerId="LiveId" clId="{EE726F8F-FF03-41E1-87B6-0A4C1F010E33}" dt="2018-06-08T07:34:03.183" v="1670" actId="692"/>
          <ac:spMkLst>
            <pc:docMk/>
            <pc:sldMk cId="3312262159" sldId="256"/>
            <ac:spMk id="2" creationId="{F6393A97-511C-460A-9869-35946B45C821}"/>
          </ac:spMkLst>
        </pc:spChg>
        <pc:spChg chg="mod">
          <ac:chgData name="Kurimoto Yoshinori" userId="7142fd7e73962801" providerId="LiveId" clId="{EE726F8F-FF03-41E1-87B6-0A4C1F010E33}" dt="2018-06-08T06:10:49.888" v="1170" actId="1076"/>
          <ac:spMkLst>
            <pc:docMk/>
            <pc:sldMk cId="3312262159" sldId="256"/>
            <ac:spMk id="4" creationId="{E55CE227-C9C8-4E8E-B9BA-8CA27F19AD80}"/>
          </ac:spMkLst>
        </pc:spChg>
        <pc:spChg chg="mod">
          <ac:chgData name="Kurimoto Yoshinori" userId="7142fd7e73962801" providerId="LiveId" clId="{EE726F8F-FF03-41E1-87B6-0A4C1F010E33}" dt="2018-06-08T06:31:45.176" v="1544" actId="14100"/>
          <ac:spMkLst>
            <pc:docMk/>
            <pc:sldMk cId="3312262159" sldId="256"/>
            <ac:spMk id="5" creationId="{1E7C6B37-E609-48FF-9621-8DE3D9EF9357}"/>
          </ac:spMkLst>
        </pc:spChg>
        <pc:spChg chg="mod">
          <ac:chgData name="Kurimoto Yoshinori" userId="7142fd7e73962801" providerId="LiveId" clId="{EE726F8F-FF03-41E1-87B6-0A4C1F010E33}" dt="2018-06-08T06:03:47.733" v="1157" actId="1076"/>
          <ac:spMkLst>
            <pc:docMk/>
            <pc:sldMk cId="3312262159" sldId="256"/>
            <ac:spMk id="7" creationId="{6E44594C-2CD9-435C-B0C9-689B2C093993}"/>
          </ac:spMkLst>
        </pc:spChg>
        <pc:spChg chg="add mod">
          <ac:chgData name="Kurimoto Yoshinori" userId="7142fd7e73962801" providerId="LiveId" clId="{EE726F8F-FF03-41E1-87B6-0A4C1F010E33}" dt="2018-06-08T06:22:20.427" v="1403" actId="1076"/>
          <ac:spMkLst>
            <pc:docMk/>
            <pc:sldMk cId="3312262159" sldId="256"/>
            <ac:spMk id="8" creationId="{8F89F646-A42E-4014-BC56-52D6B87775BE}"/>
          </ac:spMkLst>
        </pc:spChg>
        <pc:spChg chg="mod">
          <ac:chgData name="Kurimoto Yoshinori" userId="7142fd7e73962801" providerId="LiveId" clId="{EE726F8F-FF03-41E1-87B6-0A4C1F010E33}" dt="2018-06-08T06:11:11.918" v="1171" actId="1076"/>
          <ac:spMkLst>
            <pc:docMk/>
            <pc:sldMk cId="3312262159" sldId="256"/>
            <ac:spMk id="11" creationId="{CD95F29A-7210-40D6-9B5F-7FBAE24FE020}"/>
          </ac:spMkLst>
        </pc:spChg>
        <pc:spChg chg="mod">
          <ac:chgData name="Kurimoto Yoshinori" userId="7142fd7e73962801" providerId="LiveId" clId="{EE726F8F-FF03-41E1-87B6-0A4C1F010E33}" dt="2018-06-08T05:56:47.341" v="1151" actId="1076"/>
          <ac:spMkLst>
            <pc:docMk/>
            <pc:sldMk cId="3312262159" sldId="256"/>
            <ac:spMk id="12" creationId="{27ED5126-2EA5-4545-A14B-6DBF30C8DDB9}"/>
          </ac:spMkLst>
        </pc:spChg>
        <pc:spChg chg="mod">
          <ac:chgData name="Kurimoto Yoshinori" userId="7142fd7e73962801" providerId="LiveId" clId="{EE726F8F-FF03-41E1-87B6-0A4C1F010E33}" dt="2018-06-08T06:20:25.127" v="1384" actId="20577"/>
          <ac:spMkLst>
            <pc:docMk/>
            <pc:sldMk cId="3312262159" sldId="256"/>
            <ac:spMk id="13" creationId="{E1F91206-32C3-4CB5-AFF4-1847B017D041}"/>
          </ac:spMkLst>
        </pc:spChg>
        <pc:spChg chg="mod">
          <ac:chgData name="Kurimoto Yoshinori" userId="7142fd7e73962801" providerId="LiveId" clId="{EE726F8F-FF03-41E1-87B6-0A4C1F010E33}" dt="2018-06-08T05:56:42.861" v="1150" actId="14100"/>
          <ac:spMkLst>
            <pc:docMk/>
            <pc:sldMk cId="3312262159" sldId="256"/>
            <ac:spMk id="15" creationId="{ABE140CF-F94F-4DDB-A4EE-6B9429F0BA76}"/>
          </ac:spMkLst>
        </pc:spChg>
        <pc:spChg chg="del mod">
          <ac:chgData name="Kurimoto Yoshinori" userId="7142fd7e73962801" providerId="LiveId" clId="{EE726F8F-FF03-41E1-87B6-0A4C1F010E33}" dt="2018-06-08T04:16:47.822" v="445" actId="478"/>
          <ac:spMkLst>
            <pc:docMk/>
            <pc:sldMk cId="3312262159" sldId="256"/>
            <ac:spMk id="17" creationId="{A8AF74D6-A031-42FF-85A9-B52E9D2D1BCF}"/>
          </ac:spMkLst>
        </pc:spChg>
        <pc:spChg chg="mod">
          <ac:chgData name="Kurimoto Yoshinori" userId="7142fd7e73962801" providerId="LiveId" clId="{EE726F8F-FF03-41E1-87B6-0A4C1F010E33}" dt="2018-06-08T06:21:11.747" v="1388" actId="14100"/>
          <ac:spMkLst>
            <pc:docMk/>
            <pc:sldMk cId="3312262159" sldId="256"/>
            <ac:spMk id="18" creationId="{E99620CA-BE58-4A1E-80D8-A7E4DE55F29D}"/>
          </ac:spMkLst>
        </pc:spChg>
        <pc:spChg chg="mod">
          <ac:chgData name="Kurimoto Yoshinori" userId="7142fd7e73962801" providerId="LiveId" clId="{EE726F8F-FF03-41E1-87B6-0A4C1F010E33}" dt="2018-06-08T08:14:48.568" v="1738" actId="1076"/>
          <ac:spMkLst>
            <pc:docMk/>
            <pc:sldMk cId="3312262159" sldId="256"/>
            <ac:spMk id="21" creationId="{92EE4440-52F7-4876-AC28-4A1A6A4759D0}"/>
          </ac:spMkLst>
        </pc:spChg>
        <pc:spChg chg="mod">
          <ac:chgData name="Kurimoto Yoshinori" userId="7142fd7e73962801" providerId="LiveId" clId="{EE726F8F-FF03-41E1-87B6-0A4C1F010E33}" dt="2018-06-08T03:51:47.020" v="204" actId="1076"/>
          <ac:spMkLst>
            <pc:docMk/>
            <pc:sldMk cId="3312262159" sldId="256"/>
            <ac:spMk id="22" creationId="{46B5F20A-5A9F-4C0D-B385-F78BAFEE19BD}"/>
          </ac:spMkLst>
        </pc:spChg>
        <pc:spChg chg="del mod">
          <ac:chgData name="Kurimoto Yoshinori" userId="7142fd7e73962801" providerId="LiveId" clId="{EE726F8F-FF03-41E1-87B6-0A4C1F010E33}" dt="2018-06-08T02:54:36.203" v="157" actId="478"/>
          <ac:spMkLst>
            <pc:docMk/>
            <pc:sldMk cId="3312262159" sldId="256"/>
            <ac:spMk id="27" creationId="{4A3CC7AC-1CF8-46FC-A531-050497B9D88B}"/>
          </ac:spMkLst>
        </pc:spChg>
        <pc:spChg chg="mod">
          <ac:chgData name="Kurimoto Yoshinori" userId="7142fd7e73962801" providerId="LiveId" clId="{EE726F8F-FF03-41E1-87B6-0A4C1F010E33}" dt="2018-06-08T03:52:19.222" v="205" actId="1076"/>
          <ac:spMkLst>
            <pc:docMk/>
            <pc:sldMk cId="3312262159" sldId="256"/>
            <ac:spMk id="28" creationId="{D28D0FBF-7169-45C2-AC56-014929B58300}"/>
          </ac:spMkLst>
        </pc:spChg>
        <pc:spChg chg="mod">
          <ac:chgData name="Kurimoto Yoshinori" userId="7142fd7e73962801" providerId="LiveId" clId="{EE726F8F-FF03-41E1-87B6-0A4C1F010E33}" dt="2018-06-08T03:51:47.020" v="204" actId="1076"/>
          <ac:spMkLst>
            <pc:docMk/>
            <pc:sldMk cId="3312262159" sldId="256"/>
            <ac:spMk id="33" creationId="{EF4B0FA4-B90B-4C2C-95CF-2E0EFC2470D4}"/>
          </ac:spMkLst>
        </pc:spChg>
        <pc:spChg chg="mod">
          <ac:chgData name="Kurimoto Yoshinori" userId="7142fd7e73962801" providerId="LiveId" clId="{EE726F8F-FF03-41E1-87B6-0A4C1F010E33}" dt="2018-06-08T06:33:50.665" v="1611" actId="1076"/>
          <ac:spMkLst>
            <pc:docMk/>
            <pc:sldMk cId="3312262159" sldId="256"/>
            <ac:spMk id="35" creationId="{AD16B160-46F3-44A9-ACE8-07C54A0864F9}"/>
          </ac:spMkLst>
        </pc:spChg>
        <pc:spChg chg="del mod">
          <ac:chgData name="Kurimoto Yoshinori" userId="7142fd7e73962801" providerId="LiveId" clId="{EE726F8F-FF03-41E1-87B6-0A4C1F010E33}" dt="2018-06-08T04:08:47.238" v="441" actId="478"/>
          <ac:spMkLst>
            <pc:docMk/>
            <pc:sldMk cId="3312262159" sldId="256"/>
            <ac:spMk id="36" creationId="{88F853EA-0AEF-4414-A593-46BA8063385F}"/>
          </ac:spMkLst>
        </pc:spChg>
        <pc:spChg chg="mod">
          <ac:chgData name="Kurimoto Yoshinori" userId="7142fd7e73962801" providerId="LiveId" clId="{EE726F8F-FF03-41E1-87B6-0A4C1F010E33}" dt="2018-06-08T03:52:19.222" v="205" actId="1076"/>
          <ac:spMkLst>
            <pc:docMk/>
            <pc:sldMk cId="3312262159" sldId="256"/>
            <ac:spMk id="40" creationId="{08F281E2-2B8C-4D5B-865C-03C4C001C9A1}"/>
          </ac:spMkLst>
        </pc:spChg>
        <pc:spChg chg="mod">
          <ac:chgData name="Kurimoto Yoshinori" userId="7142fd7e73962801" providerId="LiveId" clId="{EE726F8F-FF03-41E1-87B6-0A4C1F010E33}" dt="2018-06-08T03:51:47.020" v="204" actId="1076"/>
          <ac:spMkLst>
            <pc:docMk/>
            <pc:sldMk cId="3312262159" sldId="256"/>
            <ac:spMk id="41" creationId="{73888FC1-51BD-45B2-A25A-58CD9B9C2F77}"/>
          </ac:spMkLst>
        </pc:spChg>
        <pc:spChg chg="del mod">
          <ac:chgData name="Kurimoto Yoshinori" userId="7142fd7e73962801" providerId="LiveId" clId="{EE726F8F-FF03-41E1-87B6-0A4C1F010E33}" dt="2018-06-08T05:09:04.914" v="911" actId="478"/>
          <ac:spMkLst>
            <pc:docMk/>
            <pc:sldMk cId="3312262159" sldId="256"/>
            <ac:spMk id="42" creationId="{6781CB1F-FCCD-4B32-AD6C-42F938452D5D}"/>
          </ac:spMkLst>
        </pc:spChg>
        <pc:spChg chg="del mod">
          <ac:chgData name="Kurimoto Yoshinori" userId="7142fd7e73962801" providerId="LiveId" clId="{EE726F8F-FF03-41E1-87B6-0A4C1F010E33}" dt="2018-06-08T05:09:20.250" v="915" actId="478"/>
          <ac:spMkLst>
            <pc:docMk/>
            <pc:sldMk cId="3312262159" sldId="256"/>
            <ac:spMk id="43" creationId="{390BBC3B-5F22-48B3-B45B-7CBE77CF409E}"/>
          </ac:spMkLst>
        </pc:spChg>
        <pc:spChg chg="del mod">
          <ac:chgData name="Kurimoto Yoshinori" userId="7142fd7e73962801" providerId="LiveId" clId="{EE726F8F-FF03-41E1-87B6-0A4C1F010E33}" dt="2018-06-08T05:09:17.603" v="914" actId="478"/>
          <ac:spMkLst>
            <pc:docMk/>
            <pc:sldMk cId="3312262159" sldId="256"/>
            <ac:spMk id="44" creationId="{849A0708-8B81-4DB4-A865-242FEDE61CFF}"/>
          </ac:spMkLst>
        </pc:spChg>
        <pc:spChg chg="mod">
          <ac:chgData name="Kurimoto Yoshinori" userId="7142fd7e73962801" providerId="LiveId" clId="{EE726F8F-FF03-41E1-87B6-0A4C1F010E33}" dt="2018-06-08T06:35:48.794" v="1625" actId="20577"/>
          <ac:spMkLst>
            <pc:docMk/>
            <pc:sldMk cId="3312262159" sldId="256"/>
            <ac:spMk id="46" creationId="{07BD718E-9A8F-465C-A09B-C13BB90DADB4}"/>
          </ac:spMkLst>
        </pc:spChg>
        <pc:spChg chg="mod">
          <ac:chgData name="Kurimoto Yoshinori" userId="7142fd7e73962801" providerId="LiveId" clId="{EE726F8F-FF03-41E1-87B6-0A4C1F010E33}" dt="2018-06-08T06:54:13.967" v="1650" actId="14100"/>
          <ac:spMkLst>
            <pc:docMk/>
            <pc:sldMk cId="3312262159" sldId="256"/>
            <ac:spMk id="47" creationId="{999755F4-A6DB-42D5-82A3-43D0FD4AFE94}"/>
          </ac:spMkLst>
        </pc:spChg>
        <pc:spChg chg="mod">
          <ac:chgData name="Kurimoto Yoshinori" userId="7142fd7e73962801" providerId="LiveId" clId="{EE726F8F-FF03-41E1-87B6-0A4C1F010E33}" dt="2018-06-08T06:34:44.574" v="1617" actId="1076"/>
          <ac:spMkLst>
            <pc:docMk/>
            <pc:sldMk cId="3312262159" sldId="256"/>
            <ac:spMk id="51" creationId="{2427E1EE-0341-48E2-A022-485802DA81EF}"/>
          </ac:spMkLst>
        </pc:spChg>
        <pc:spChg chg="mod">
          <ac:chgData name="Kurimoto Yoshinori" userId="7142fd7e73962801" providerId="LiveId" clId="{EE726F8F-FF03-41E1-87B6-0A4C1F010E33}" dt="2018-06-08T03:51:47.020" v="204" actId="1076"/>
          <ac:spMkLst>
            <pc:docMk/>
            <pc:sldMk cId="3312262159" sldId="256"/>
            <ac:spMk id="53" creationId="{BD15B93D-08D8-4400-9135-12BD9A47807D}"/>
          </ac:spMkLst>
        </pc:spChg>
        <pc:spChg chg="mod">
          <ac:chgData name="Kurimoto Yoshinori" userId="7142fd7e73962801" providerId="LiveId" clId="{EE726F8F-FF03-41E1-87B6-0A4C1F010E33}" dt="2018-06-08T03:55:51.800" v="225" actId="1076"/>
          <ac:spMkLst>
            <pc:docMk/>
            <pc:sldMk cId="3312262159" sldId="256"/>
            <ac:spMk id="54" creationId="{95239CD2-B75F-4B97-98BB-BCFF44CA34DB}"/>
          </ac:spMkLst>
        </pc:spChg>
        <pc:spChg chg="mod">
          <ac:chgData name="Kurimoto Yoshinori" userId="7142fd7e73962801" providerId="LiveId" clId="{EE726F8F-FF03-41E1-87B6-0A4C1F010E33}" dt="2018-06-08T03:51:47.020" v="204" actId="1076"/>
          <ac:spMkLst>
            <pc:docMk/>
            <pc:sldMk cId="3312262159" sldId="256"/>
            <ac:spMk id="55" creationId="{FBA88EF5-C5CF-4769-8E56-0380009C19AC}"/>
          </ac:spMkLst>
        </pc:spChg>
        <pc:spChg chg="mod">
          <ac:chgData name="Kurimoto Yoshinori" userId="7142fd7e73962801" providerId="LiveId" clId="{EE726F8F-FF03-41E1-87B6-0A4C1F010E33}" dt="2018-06-08T03:52:19.222" v="205" actId="1076"/>
          <ac:spMkLst>
            <pc:docMk/>
            <pc:sldMk cId="3312262159" sldId="256"/>
            <ac:spMk id="56" creationId="{C169B6F5-8903-4BFB-B892-B67F973088AC}"/>
          </ac:spMkLst>
        </pc:spChg>
        <pc:spChg chg="mod">
          <ac:chgData name="Kurimoto Yoshinori" userId="7142fd7e73962801" providerId="LiveId" clId="{EE726F8F-FF03-41E1-87B6-0A4C1F010E33}" dt="2018-06-08T06:32:44.685" v="1546" actId="1076"/>
          <ac:spMkLst>
            <pc:docMk/>
            <pc:sldMk cId="3312262159" sldId="256"/>
            <ac:spMk id="58" creationId="{B13F8619-B25B-4975-94F3-C4B1F1E30C4F}"/>
          </ac:spMkLst>
        </pc:spChg>
        <pc:spChg chg="del mod">
          <ac:chgData name="Kurimoto Yoshinori" userId="7142fd7e73962801" providerId="LiveId" clId="{EE726F8F-FF03-41E1-87B6-0A4C1F010E33}" dt="2018-06-08T04:50:34.072" v="808" actId="478"/>
          <ac:spMkLst>
            <pc:docMk/>
            <pc:sldMk cId="3312262159" sldId="256"/>
            <ac:spMk id="60" creationId="{FBCAD0A1-8001-45FF-8C97-15D4DD44E3B9}"/>
          </ac:spMkLst>
        </pc:spChg>
        <pc:spChg chg="mod">
          <ac:chgData name="Kurimoto Yoshinori" userId="7142fd7e73962801" providerId="LiveId" clId="{EE726F8F-FF03-41E1-87B6-0A4C1F010E33}" dt="2018-06-08T06:30:59.095" v="1536" actId="1076"/>
          <ac:spMkLst>
            <pc:docMk/>
            <pc:sldMk cId="3312262159" sldId="256"/>
            <ac:spMk id="61" creationId="{37FA46C8-B4FF-4F9A-B6EF-9AAF1252AEC7}"/>
          </ac:spMkLst>
        </pc:spChg>
        <pc:spChg chg="mod">
          <ac:chgData name="Kurimoto Yoshinori" userId="7142fd7e73962801" providerId="LiveId" clId="{EE726F8F-FF03-41E1-87B6-0A4C1F010E33}" dt="2018-06-08T03:51:47.020" v="204" actId="1076"/>
          <ac:spMkLst>
            <pc:docMk/>
            <pc:sldMk cId="3312262159" sldId="256"/>
            <ac:spMk id="62" creationId="{8251C1C9-6280-4937-904C-DFAEFCBF2D8C}"/>
          </ac:spMkLst>
        </pc:spChg>
        <pc:spChg chg="mod">
          <ac:chgData name="Kurimoto Yoshinori" userId="7142fd7e73962801" providerId="LiveId" clId="{EE726F8F-FF03-41E1-87B6-0A4C1F010E33}" dt="2018-06-08T03:51:47.020" v="204" actId="1076"/>
          <ac:spMkLst>
            <pc:docMk/>
            <pc:sldMk cId="3312262159" sldId="256"/>
            <ac:spMk id="63" creationId="{C7097BF0-A88E-4C04-A496-7B401F6AE145}"/>
          </ac:spMkLst>
        </pc:spChg>
        <pc:spChg chg="mod">
          <ac:chgData name="Kurimoto Yoshinori" userId="7142fd7e73962801" providerId="LiveId" clId="{EE726F8F-FF03-41E1-87B6-0A4C1F010E33}" dt="2018-06-08T03:52:19.222" v="205" actId="1076"/>
          <ac:spMkLst>
            <pc:docMk/>
            <pc:sldMk cId="3312262159" sldId="256"/>
            <ac:spMk id="64" creationId="{6CE82B1F-2F90-4B0F-AACA-0BB081AC980F}"/>
          </ac:spMkLst>
        </pc:spChg>
        <pc:spChg chg="mod">
          <ac:chgData name="Kurimoto Yoshinori" userId="7142fd7e73962801" providerId="LiveId" clId="{EE726F8F-FF03-41E1-87B6-0A4C1F010E33}" dt="2018-06-08T03:52:19.222" v="205" actId="1076"/>
          <ac:spMkLst>
            <pc:docMk/>
            <pc:sldMk cId="3312262159" sldId="256"/>
            <ac:spMk id="65" creationId="{8EDA9AE6-DF1F-4196-8BF7-8DE4699C90AD}"/>
          </ac:spMkLst>
        </pc:spChg>
        <pc:spChg chg="mod">
          <ac:chgData name="Kurimoto Yoshinori" userId="7142fd7e73962801" providerId="LiveId" clId="{EE726F8F-FF03-41E1-87B6-0A4C1F010E33}" dt="2018-06-08T03:52:19.222" v="205" actId="1076"/>
          <ac:spMkLst>
            <pc:docMk/>
            <pc:sldMk cId="3312262159" sldId="256"/>
            <ac:spMk id="66" creationId="{647D76C5-7E7D-4ECC-9B25-2BCC1A846D7D}"/>
          </ac:spMkLst>
        </pc:spChg>
        <pc:spChg chg="mod">
          <ac:chgData name="Kurimoto Yoshinori" userId="7142fd7e73962801" providerId="LiveId" clId="{EE726F8F-FF03-41E1-87B6-0A4C1F010E33}" dt="2018-06-08T03:51:47.020" v="204" actId="1076"/>
          <ac:spMkLst>
            <pc:docMk/>
            <pc:sldMk cId="3312262159" sldId="256"/>
            <ac:spMk id="67" creationId="{1691F362-D434-40DF-B037-5BEEF7BAA3DC}"/>
          </ac:spMkLst>
        </pc:spChg>
        <pc:spChg chg="mod">
          <ac:chgData name="Kurimoto Yoshinori" userId="7142fd7e73962801" providerId="LiveId" clId="{EE726F8F-FF03-41E1-87B6-0A4C1F010E33}" dt="2018-06-08T03:51:47.020" v="204" actId="1076"/>
          <ac:spMkLst>
            <pc:docMk/>
            <pc:sldMk cId="3312262159" sldId="256"/>
            <ac:spMk id="68" creationId="{76C2D24B-D13D-4C87-8AF9-7FF18F4BCD1D}"/>
          </ac:spMkLst>
        </pc:spChg>
        <pc:spChg chg="mod">
          <ac:chgData name="Kurimoto Yoshinori" userId="7142fd7e73962801" providerId="LiveId" clId="{EE726F8F-FF03-41E1-87B6-0A4C1F010E33}" dt="2018-06-08T06:36:10.331" v="1633" actId="20577"/>
          <ac:spMkLst>
            <pc:docMk/>
            <pc:sldMk cId="3312262159" sldId="256"/>
            <ac:spMk id="69" creationId="{C37E47D1-B573-491C-B1D4-B9459E999DBC}"/>
          </ac:spMkLst>
        </pc:spChg>
        <pc:spChg chg="mod">
          <ac:chgData name="Kurimoto Yoshinori" userId="7142fd7e73962801" providerId="LiveId" clId="{EE726F8F-FF03-41E1-87B6-0A4C1F010E33}" dt="2018-06-08T06:36:03.269" v="1629" actId="20577"/>
          <ac:spMkLst>
            <pc:docMk/>
            <pc:sldMk cId="3312262159" sldId="256"/>
            <ac:spMk id="70" creationId="{62A0F8E5-C2FB-4E1B-B325-1E54A8FB6147}"/>
          </ac:spMkLst>
        </pc:spChg>
        <pc:spChg chg="mod">
          <ac:chgData name="Kurimoto Yoshinori" userId="7142fd7e73962801" providerId="LiveId" clId="{EE726F8F-FF03-41E1-87B6-0A4C1F010E33}" dt="2018-06-08T03:55:30.720" v="221" actId="1076"/>
          <ac:spMkLst>
            <pc:docMk/>
            <pc:sldMk cId="3312262159" sldId="256"/>
            <ac:spMk id="71" creationId="{2611F36D-0F05-429E-8075-5C1D6F81F71C}"/>
          </ac:spMkLst>
        </pc:spChg>
        <pc:spChg chg="mod">
          <ac:chgData name="Kurimoto Yoshinori" userId="7142fd7e73962801" providerId="LiveId" clId="{EE726F8F-FF03-41E1-87B6-0A4C1F010E33}" dt="2018-06-08T03:55:33.600" v="222" actId="1076"/>
          <ac:spMkLst>
            <pc:docMk/>
            <pc:sldMk cId="3312262159" sldId="256"/>
            <ac:spMk id="72" creationId="{1658178A-8A41-4923-ACE2-A7A0DE0972AC}"/>
          </ac:spMkLst>
        </pc:spChg>
        <pc:spChg chg="mod">
          <ac:chgData name="Kurimoto Yoshinori" userId="7142fd7e73962801" providerId="LiveId" clId="{EE726F8F-FF03-41E1-87B6-0A4C1F010E33}" dt="2018-06-08T03:55:45.600" v="224" actId="1076"/>
          <ac:spMkLst>
            <pc:docMk/>
            <pc:sldMk cId="3312262159" sldId="256"/>
            <ac:spMk id="75" creationId="{86744F72-2F9E-42E7-98D5-C754DE66E357}"/>
          </ac:spMkLst>
        </pc:spChg>
        <pc:spChg chg="mod">
          <ac:chgData name="Kurimoto Yoshinori" userId="7142fd7e73962801" providerId="LiveId" clId="{EE726F8F-FF03-41E1-87B6-0A4C1F010E33}" dt="2018-06-08T03:55:45.600" v="224" actId="1076"/>
          <ac:spMkLst>
            <pc:docMk/>
            <pc:sldMk cId="3312262159" sldId="256"/>
            <ac:spMk id="76" creationId="{1CF593B5-4C83-4952-8A5D-4C8626EB44E2}"/>
          </ac:spMkLst>
        </pc:spChg>
        <pc:spChg chg="mod">
          <ac:chgData name="Kurimoto Yoshinori" userId="7142fd7e73962801" providerId="LiveId" clId="{EE726F8F-FF03-41E1-87B6-0A4C1F010E33}" dt="2018-06-08T03:55:36.120" v="223" actId="1076"/>
          <ac:spMkLst>
            <pc:docMk/>
            <pc:sldMk cId="3312262159" sldId="256"/>
            <ac:spMk id="77" creationId="{72650F5A-1706-4D8E-8CF5-071F47E0F167}"/>
          </ac:spMkLst>
        </pc:spChg>
        <pc:spChg chg="mod">
          <ac:chgData name="Kurimoto Yoshinori" userId="7142fd7e73962801" providerId="LiveId" clId="{EE726F8F-FF03-41E1-87B6-0A4C1F010E33}" dt="2018-06-08T03:51:47.020" v="204" actId="1076"/>
          <ac:spMkLst>
            <pc:docMk/>
            <pc:sldMk cId="3312262159" sldId="256"/>
            <ac:spMk id="78" creationId="{29BD33C4-49B9-4DEA-9192-371D16D4C3C8}"/>
          </ac:spMkLst>
        </pc:spChg>
        <pc:spChg chg="mod">
          <ac:chgData name="Kurimoto Yoshinori" userId="7142fd7e73962801" providerId="LiveId" clId="{EE726F8F-FF03-41E1-87B6-0A4C1F010E33}" dt="2018-06-08T03:55:57.631" v="227" actId="14100"/>
          <ac:spMkLst>
            <pc:docMk/>
            <pc:sldMk cId="3312262159" sldId="256"/>
            <ac:spMk id="79" creationId="{EF26F9BF-1F7B-46D7-9069-71FA7669DECB}"/>
          </ac:spMkLst>
        </pc:spChg>
        <pc:spChg chg="mod">
          <ac:chgData name="Kurimoto Yoshinori" userId="7142fd7e73962801" providerId="LiveId" clId="{EE726F8F-FF03-41E1-87B6-0A4C1F010E33}" dt="2018-06-08T03:51:47.020" v="204" actId="1076"/>
          <ac:spMkLst>
            <pc:docMk/>
            <pc:sldMk cId="3312262159" sldId="256"/>
            <ac:spMk id="81" creationId="{E3454244-590A-4FB1-855F-0EAF1873D559}"/>
          </ac:spMkLst>
        </pc:spChg>
        <pc:spChg chg="mod">
          <ac:chgData name="Kurimoto Yoshinori" userId="7142fd7e73962801" providerId="LiveId" clId="{EE726F8F-FF03-41E1-87B6-0A4C1F010E33}" dt="2018-06-08T03:51:47.020" v="204" actId="1076"/>
          <ac:spMkLst>
            <pc:docMk/>
            <pc:sldMk cId="3312262159" sldId="256"/>
            <ac:spMk id="83" creationId="{7426E022-E6C5-493C-99B6-11E25BD7159D}"/>
          </ac:spMkLst>
        </pc:spChg>
        <pc:spChg chg="mod">
          <ac:chgData name="Kurimoto Yoshinori" userId="7142fd7e73962801" providerId="LiveId" clId="{EE726F8F-FF03-41E1-87B6-0A4C1F010E33}" dt="2018-06-08T06:34:13.416" v="1614" actId="1076"/>
          <ac:spMkLst>
            <pc:docMk/>
            <pc:sldMk cId="3312262159" sldId="256"/>
            <ac:spMk id="84" creationId="{CB2CA948-59AA-43CE-B236-39D3E046B0AE}"/>
          </ac:spMkLst>
        </pc:spChg>
        <pc:spChg chg="mod">
          <ac:chgData name="Kurimoto Yoshinori" userId="7142fd7e73962801" providerId="LiveId" clId="{EE726F8F-FF03-41E1-87B6-0A4C1F010E33}" dt="2018-06-08T03:51:47.020" v="204" actId="1076"/>
          <ac:spMkLst>
            <pc:docMk/>
            <pc:sldMk cId="3312262159" sldId="256"/>
            <ac:spMk id="85" creationId="{1E3DEAD1-DACC-4A7E-BE6C-9CB780593FA1}"/>
          </ac:spMkLst>
        </pc:spChg>
        <pc:spChg chg="mod">
          <ac:chgData name="Kurimoto Yoshinori" userId="7142fd7e73962801" providerId="LiveId" clId="{EE726F8F-FF03-41E1-87B6-0A4C1F010E33}" dt="2018-06-08T03:51:47.020" v="204" actId="1076"/>
          <ac:spMkLst>
            <pc:docMk/>
            <pc:sldMk cId="3312262159" sldId="256"/>
            <ac:spMk id="86" creationId="{7C46044D-CE6C-4CF1-97F7-8681E87AA869}"/>
          </ac:spMkLst>
        </pc:spChg>
        <pc:spChg chg="mod">
          <ac:chgData name="Kurimoto Yoshinori" userId="7142fd7e73962801" providerId="LiveId" clId="{EE726F8F-FF03-41E1-87B6-0A4C1F010E33}" dt="2018-06-08T03:51:47.020" v="204" actId="1076"/>
          <ac:spMkLst>
            <pc:docMk/>
            <pc:sldMk cId="3312262159" sldId="256"/>
            <ac:spMk id="88" creationId="{0F138110-4526-44B3-8573-8571BD5F1D08}"/>
          </ac:spMkLst>
        </pc:spChg>
        <pc:spChg chg="mod">
          <ac:chgData name="Kurimoto Yoshinori" userId="7142fd7e73962801" providerId="LiveId" clId="{EE726F8F-FF03-41E1-87B6-0A4C1F010E33}" dt="2018-06-08T03:51:47.020" v="204" actId="1076"/>
          <ac:spMkLst>
            <pc:docMk/>
            <pc:sldMk cId="3312262159" sldId="256"/>
            <ac:spMk id="89" creationId="{F6D92EBA-0979-415C-983A-12C5440AB279}"/>
          </ac:spMkLst>
        </pc:spChg>
        <pc:spChg chg="mod">
          <ac:chgData name="Kurimoto Yoshinori" userId="7142fd7e73962801" providerId="LiveId" clId="{EE726F8F-FF03-41E1-87B6-0A4C1F010E33}" dt="2018-06-08T08:09:26.989" v="1728" actId="1076"/>
          <ac:spMkLst>
            <pc:docMk/>
            <pc:sldMk cId="3312262159" sldId="256"/>
            <ac:spMk id="90" creationId="{75260367-597A-4DA1-96AA-616AC5AF90CB}"/>
          </ac:spMkLst>
        </pc:spChg>
        <pc:spChg chg="mod">
          <ac:chgData name="Kurimoto Yoshinori" userId="7142fd7e73962801" providerId="LiveId" clId="{EE726F8F-FF03-41E1-87B6-0A4C1F010E33}" dt="2018-06-08T03:51:47.020" v="204" actId="1076"/>
          <ac:spMkLst>
            <pc:docMk/>
            <pc:sldMk cId="3312262159" sldId="256"/>
            <ac:spMk id="91" creationId="{FFFFABDE-81E0-4225-BE30-F0D928866F59}"/>
          </ac:spMkLst>
        </pc:spChg>
        <pc:spChg chg="mod">
          <ac:chgData name="Kurimoto Yoshinori" userId="7142fd7e73962801" providerId="LiveId" clId="{EE726F8F-FF03-41E1-87B6-0A4C1F010E33}" dt="2018-06-08T03:51:47.020" v="204" actId="1076"/>
          <ac:spMkLst>
            <pc:docMk/>
            <pc:sldMk cId="3312262159" sldId="256"/>
            <ac:spMk id="92" creationId="{E0EAD01E-D487-4A85-BFE2-CE7A2017D68E}"/>
          </ac:spMkLst>
        </pc:spChg>
        <pc:spChg chg="mod">
          <ac:chgData name="Kurimoto Yoshinori" userId="7142fd7e73962801" providerId="LiveId" clId="{EE726F8F-FF03-41E1-87B6-0A4C1F010E33}" dt="2018-06-08T08:07:15.698" v="1717" actId="2711"/>
          <ac:spMkLst>
            <pc:docMk/>
            <pc:sldMk cId="3312262159" sldId="256"/>
            <ac:spMk id="93" creationId="{BEF1EC1A-74AD-4F73-9DD8-E483BDD97C6C}"/>
          </ac:spMkLst>
        </pc:spChg>
        <pc:spChg chg="add mod">
          <ac:chgData name="Kurimoto Yoshinori" userId="7142fd7e73962801" providerId="LiveId" clId="{EE726F8F-FF03-41E1-87B6-0A4C1F010E33}" dt="2018-06-08T06:13:10.698" v="1188" actId="1076"/>
          <ac:spMkLst>
            <pc:docMk/>
            <pc:sldMk cId="3312262159" sldId="256"/>
            <ac:spMk id="94" creationId="{397F0DFC-66DA-43DD-BE50-D8FAE14FE8EF}"/>
          </ac:spMkLst>
        </pc:spChg>
        <pc:spChg chg="mod">
          <ac:chgData name="Kurimoto Yoshinori" userId="7142fd7e73962801" providerId="LiveId" clId="{EE726F8F-FF03-41E1-87B6-0A4C1F010E33}" dt="2018-06-08T06:50:48.407" v="1641" actId="1076"/>
          <ac:spMkLst>
            <pc:docMk/>
            <pc:sldMk cId="3312262159" sldId="256"/>
            <ac:spMk id="95" creationId="{913CD95B-433B-4F61-B85C-61933A9B9DD6}"/>
          </ac:spMkLst>
        </pc:spChg>
        <pc:spChg chg="mod">
          <ac:chgData name="Kurimoto Yoshinori" userId="7142fd7e73962801" providerId="LiveId" clId="{EE726F8F-FF03-41E1-87B6-0A4C1F010E33}" dt="2018-06-08T08:10:10.920" v="1729" actId="1076"/>
          <ac:spMkLst>
            <pc:docMk/>
            <pc:sldMk cId="3312262159" sldId="256"/>
            <ac:spMk id="96" creationId="{C9B9E6D8-3A70-45D1-A2A2-FD38E3AF9027}"/>
          </ac:spMkLst>
        </pc:spChg>
        <pc:spChg chg="mod">
          <ac:chgData name="Kurimoto Yoshinori" userId="7142fd7e73962801" providerId="LiveId" clId="{EE726F8F-FF03-41E1-87B6-0A4C1F010E33}" dt="2018-06-08T08:10:14.630" v="1730" actId="1076"/>
          <ac:spMkLst>
            <pc:docMk/>
            <pc:sldMk cId="3312262159" sldId="256"/>
            <ac:spMk id="97" creationId="{832512E4-A977-47C9-805B-89C3E2E23C60}"/>
          </ac:spMkLst>
        </pc:spChg>
        <pc:spChg chg="mod">
          <ac:chgData name="Kurimoto Yoshinori" userId="7142fd7e73962801" providerId="LiveId" clId="{EE726F8F-FF03-41E1-87B6-0A4C1F010E33}" dt="2018-06-08T04:46:21.199" v="722" actId="1076"/>
          <ac:spMkLst>
            <pc:docMk/>
            <pc:sldMk cId="3312262159" sldId="256"/>
            <ac:spMk id="98" creationId="{057A3F91-8D52-47A8-8C11-2B476F08872D}"/>
          </ac:spMkLst>
        </pc:spChg>
        <pc:spChg chg="mod">
          <ac:chgData name="Kurimoto Yoshinori" userId="7142fd7e73962801" providerId="LiveId" clId="{EE726F8F-FF03-41E1-87B6-0A4C1F010E33}" dt="2018-06-08T04:03:52.649" v="342" actId="20577"/>
          <ac:spMkLst>
            <pc:docMk/>
            <pc:sldMk cId="3312262159" sldId="256"/>
            <ac:spMk id="99" creationId="{541DBB49-93CA-4AC8-8F47-D51A42C552B9}"/>
          </ac:spMkLst>
        </pc:spChg>
        <pc:spChg chg="add mod">
          <ac:chgData name="Kurimoto Yoshinori" userId="7142fd7e73962801" providerId="LiveId" clId="{EE726F8F-FF03-41E1-87B6-0A4C1F010E33}" dt="2018-06-08T03:52:19.222" v="205" actId="1076"/>
          <ac:spMkLst>
            <pc:docMk/>
            <pc:sldMk cId="3312262159" sldId="256"/>
            <ac:spMk id="100" creationId="{E598F5A4-2541-4625-B2DD-7D886E806067}"/>
          </ac:spMkLst>
        </pc:spChg>
        <pc:spChg chg="add mod">
          <ac:chgData name="Kurimoto Yoshinori" userId="7142fd7e73962801" providerId="LiveId" clId="{EE726F8F-FF03-41E1-87B6-0A4C1F010E33}" dt="2018-06-08T08:12:55.593" v="1731" actId="14100"/>
          <ac:spMkLst>
            <pc:docMk/>
            <pc:sldMk cId="3312262159" sldId="256"/>
            <ac:spMk id="101" creationId="{0998D60E-5AA2-4B14-90EE-883309B72A11}"/>
          </ac:spMkLst>
        </pc:spChg>
        <pc:spChg chg="add mod">
          <ac:chgData name="Kurimoto Yoshinori" userId="7142fd7e73962801" providerId="LiveId" clId="{EE726F8F-FF03-41E1-87B6-0A4C1F010E33}" dt="2018-06-08T08:19:46.025" v="1744" actId="14100"/>
          <ac:spMkLst>
            <pc:docMk/>
            <pc:sldMk cId="3312262159" sldId="256"/>
            <ac:spMk id="102" creationId="{D2F355C9-CBFE-484B-9F48-3575F200B959}"/>
          </ac:spMkLst>
        </pc:spChg>
        <pc:spChg chg="add mod">
          <ac:chgData name="Kurimoto Yoshinori" userId="7142fd7e73962801" providerId="LiveId" clId="{EE726F8F-FF03-41E1-87B6-0A4C1F010E33}" dt="2018-06-08T08:08:20.641" v="1725" actId="1076"/>
          <ac:spMkLst>
            <pc:docMk/>
            <pc:sldMk cId="3312262159" sldId="256"/>
            <ac:spMk id="105" creationId="{D8FDF3AD-7180-4FF0-8253-B096AFA5F1EF}"/>
          </ac:spMkLst>
        </pc:spChg>
        <pc:spChg chg="add mod">
          <ac:chgData name="Kurimoto Yoshinori" userId="7142fd7e73962801" providerId="LiveId" clId="{EE726F8F-FF03-41E1-87B6-0A4C1F010E33}" dt="2018-06-08T08:08:27.801" v="1726" actId="1076"/>
          <ac:spMkLst>
            <pc:docMk/>
            <pc:sldMk cId="3312262159" sldId="256"/>
            <ac:spMk id="106" creationId="{6B155620-4C39-45DA-9818-9D05CF72B562}"/>
          </ac:spMkLst>
        </pc:spChg>
        <pc:spChg chg="del mod">
          <ac:chgData name="Kurimoto Yoshinori" userId="7142fd7e73962801" providerId="LiveId" clId="{EE726F8F-FF03-41E1-87B6-0A4C1F010E33}" dt="2018-06-08T04:08:47.238" v="441" actId="478"/>
          <ac:spMkLst>
            <pc:docMk/>
            <pc:sldMk cId="3312262159" sldId="256"/>
            <ac:spMk id="108" creationId="{49182C02-5F1E-4EF2-83D1-C653CF376DDB}"/>
          </ac:spMkLst>
        </pc:spChg>
        <pc:spChg chg="del mod">
          <ac:chgData name="Kurimoto Yoshinori" userId="7142fd7e73962801" providerId="LiveId" clId="{EE726F8F-FF03-41E1-87B6-0A4C1F010E33}" dt="2018-06-08T04:08:47.238" v="441" actId="478"/>
          <ac:spMkLst>
            <pc:docMk/>
            <pc:sldMk cId="3312262159" sldId="256"/>
            <ac:spMk id="109" creationId="{FB4820F2-C831-4602-89EF-DB863E8FA7D9}"/>
          </ac:spMkLst>
        </pc:spChg>
        <pc:spChg chg="del mod">
          <ac:chgData name="Kurimoto Yoshinori" userId="7142fd7e73962801" providerId="LiveId" clId="{EE726F8F-FF03-41E1-87B6-0A4C1F010E33}" dt="2018-06-08T04:08:47.238" v="441" actId="478"/>
          <ac:spMkLst>
            <pc:docMk/>
            <pc:sldMk cId="3312262159" sldId="256"/>
            <ac:spMk id="110" creationId="{C92D013E-6556-4DEC-9C45-481478A8C389}"/>
          </ac:spMkLst>
        </pc:spChg>
        <pc:spChg chg="del mod">
          <ac:chgData name="Kurimoto Yoshinori" userId="7142fd7e73962801" providerId="LiveId" clId="{EE726F8F-FF03-41E1-87B6-0A4C1F010E33}" dt="2018-06-08T04:08:47.238" v="441" actId="478"/>
          <ac:spMkLst>
            <pc:docMk/>
            <pc:sldMk cId="3312262159" sldId="256"/>
            <ac:spMk id="111" creationId="{C0E590B1-BB4A-4FB9-AC42-3A219B780CA4}"/>
          </ac:spMkLst>
        </pc:spChg>
        <pc:spChg chg="del mod">
          <ac:chgData name="Kurimoto Yoshinori" userId="7142fd7e73962801" providerId="LiveId" clId="{EE726F8F-FF03-41E1-87B6-0A4C1F010E33}" dt="2018-06-08T04:08:47.238" v="441" actId="478"/>
          <ac:spMkLst>
            <pc:docMk/>
            <pc:sldMk cId="3312262159" sldId="256"/>
            <ac:spMk id="112" creationId="{EAA69B28-B6C8-4E84-97F2-DA9A2BB1380E}"/>
          </ac:spMkLst>
        </pc:spChg>
        <pc:spChg chg="del mod">
          <ac:chgData name="Kurimoto Yoshinori" userId="7142fd7e73962801" providerId="LiveId" clId="{EE726F8F-FF03-41E1-87B6-0A4C1F010E33}" dt="2018-06-08T04:08:47.238" v="441" actId="478"/>
          <ac:spMkLst>
            <pc:docMk/>
            <pc:sldMk cId="3312262159" sldId="256"/>
            <ac:spMk id="113" creationId="{5118711E-7129-49E7-A096-C10A213F6B6C}"/>
          </ac:spMkLst>
        </pc:spChg>
        <pc:spChg chg="del mod">
          <ac:chgData name="Kurimoto Yoshinori" userId="7142fd7e73962801" providerId="LiveId" clId="{EE726F8F-FF03-41E1-87B6-0A4C1F010E33}" dt="2018-06-08T04:08:47.238" v="441" actId="478"/>
          <ac:spMkLst>
            <pc:docMk/>
            <pc:sldMk cId="3312262159" sldId="256"/>
            <ac:spMk id="114" creationId="{68B0F33F-035A-4295-AC0F-2C05C1DA26A9}"/>
          </ac:spMkLst>
        </pc:spChg>
        <pc:spChg chg="del mod">
          <ac:chgData name="Kurimoto Yoshinori" userId="7142fd7e73962801" providerId="LiveId" clId="{EE726F8F-FF03-41E1-87B6-0A4C1F010E33}" dt="2018-06-08T04:08:47.238" v="441" actId="478"/>
          <ac:spMkLst>
            <pc:docMk/>
            <pc:sldMk cId="3312262159" sldId="256"/>
            <ac:spMk id="115" creationId="{AEDD68F1-DE3A-4865-BC2E-5663CFEA6DF7}"/>
          </ac:spMkLst>
        </pc:spChg>
        <pc:spChg chg="del mod">
          <ac:chgData name="Kurimoto Yoshinori" userId="7142fd7e73962801" providerId="LiveId" clId="{EE726F8F-FF03-41E1-87B6-0A4C1F010E33}" dt="2018-06-08T04:08:47.238" v="441" actId="478"/>
          <ac:spMkLst>
            <pc:docMk/>
            <pc:sldMk cId="3312262159" sldId="256"/>
            <ac:spMk id="116" creationId="{561E8B9E-DFAE-4BEF-8E32-369183FDB6C9}"/>
          </ac:spMkLst>
        </pc:spChg>
        <pc:spChg chg="mod ord">
          <ac:chgData name="Kurimoto Yoshinori" userId="7142fd7e73962801" providerId="LiveId" clId="{EE726F8F-FF03-41E1-87B6-0A4C1F010E33}" dt="2018-06-08T04:08:08.572" v="439" actId="1076"/>
          <ac:spMkLst>
            <pc:docMk/>
            <pc:sldMk cId="3312262159" sldId="256"/>
            <ac:spMk id="117" creationId="{EDD85DD8-D0E0-4015-BFD3-2CE896FDB0FB}"/>
          </ac:spMkLst>
        </pc:spChg>
        <pc:spChg chg="mod">
          <ac:chgData name="Kurimoto Yoshinori" userId="7142fd7e73962801" providerId="LiveId" clId="{EE726F8F-FF03-41E1-87B6-0A4C1F010E33}" dt="2018-06-08T08:08:40.678" v="1727" actId="20577"/>
          <ac:spMkLst>
            <pc:docMk/>
            <pc:sldMk cId="3312262159" sldId="256"/>
            <ac:spMk id="118" creationId="{04D975F9-51F0-47F9-A183-973146D04E87}"/>
          </ac:spMkLst>
        </pc:spChg>
        <pc:spChg chg="mod">
          <ac:chgData name="Kurimoto Yoshinori" userId="7142fd7e73962801" providerId="LiveId" clId="{EE726F8F-FF03-41E1-87B6-0A4C1F010E33}" dt="2018-06-08T04:06:48.281" v="430" actId="14100"/>
          <ac:spMkLst>
            <pc:docMk/>
            <pc:sldMk cId="3312262159" sldId="256"/>
            <ac:spMk id="119" creationId="{C446DA5B-24D9-46AA-9A71-2C3E9830575B}"/>
          </ac:spMkLst>
        </pc:spChg>
        <pc:spChg chg="add mod">
          <ac:chgData name="Kurimoto Yoshinori" userId="7142fd7e73962801" providerId="LiveId" clId="{EE726F8F-FF03-41E1-87B6-0A4C1F010E33}" dt="2018-06-08T04:04:24.942" v="346" actId="1076"/>
          <ac:spMkLst>
            <pc:docMk/>
            <pc:sldMk cId="3312262159" sldId="256"/>
            <ac:spMk id="120" creationId="{5012907A-955A-48F3-A135-EF726B125024}"/>
          </ac:spMkLst>
        </pc:spChg>
        <pc:spChg chg="add mod">
          <ac:chgData name="Kurimoto Yoshinori" userId="7142fd7e73962801" providerId="LiveId" clId="{EE726F8F-FF03-41E1-87B6-0A4C1F010E33}" dt="2018-06-08T04:04:24.942" v="346" actId="1076"/>
          <ac:spMkLst>
            <pc:docMk/>
            <pc:sldMk cId="3312262159" sldId="256"/>
            <ac:spMk id="121" creationId="{2885CC0B-B9B9-4C1E-AEDB-62C344529E08}"/>
          </ac:spMkLst>
        </pc:spChg>
        <pc:spChg chg="add mod">
          <ac:chgData name="Kurimoto Yoshinori" userId="7142fd7e73962801" providerId="LiveId" clId="{EE726F8F-FF03-41E1-87B6-0A4C1F010E33}" dt="2018-06-08T04:04:24.942" v="346" actId="1076"/>
          <ac:spMkLst>
            <pc:docMk/>
            <pc:sldMk cId="3312262159" sldId="256"/>
            <ac:spMk id="122" creationId="{B7A860F6-0428-4B22-9EE2-B644123D1DB6}"/>
          </ac:spMkLst>
        </pc:spChg>
        <pc:spChg chg="add mod">
          <ac:chgData name="Kurimoto Yoshinori" userId="7142fd7e73962801" providerId="LiveId" clId="{EE726F8F-FF03-41E1-87B6-0A4C1F010E33}" dt="2018-06-08T06:53:38.567" v="1648" actId="1076"/>
          <ac:spMkLst>
            <pc:docMk/>
            <pc:sldMk cId="3312262159" sldId="256"/>
            <ac:spMk id="123" creationId="{9A030F34-BB27-43B7-8789-F3FD2C604AFE}"/>
          </ac:spMkLst>
        </pc:spChg>
        <pc:spChg chg="add mod">
          <ac:chgData name="Kurimoto Yoshinori" userId="7142fd7e73962801" providerId="LiveId" clId="{EE726F8F-FF03-41E1-87B6-0A4C1F010E33}" dt="2018-06-08T04:07:28.662" v="433" actId="1076"/>
          <ac:spMkLst>
            <pc:docMk/>
            <pc:sldMk cId="3312262159" sldId="256"/>
            <ac:spMk id="124" creationId="{EDE3A292-682E-4B89-AC8C-CD79599DF70B}"/>
          </ac:spMkLst>
        </pc:spChg>
        <pc:spChg chg="add mod">
          <ac:chgData name="Kurimoto Yoshinori" userId="7142fd7e73962801" providerId="LiveId" clId="{EE726F8F-FF03-41E1-87B6-0A4C1F010E33}" dt="2018-06-08T04:04:24.942" v="346" actId="1076"/>
          <ac:spMkLst>
            <pc:docMk/>
            <pc:sldMk cId="3312262159" sldId="256"/>
            <ac:spMk id="125" creationId="{25025018-574E-4E6A-B0A8-996722D24168}"/>
          </ac:spMkLst>
        </pc:spChg>
        <pc:spChg chg="add mod">
          <ac:chgData name="Kurimoto Yoshinori" userId="7142fd7e73962801" providerId="LiveId" clId="{EE726F8F-FF03-41E1-87B6-0A4C1F010E33}" dt="2018-06-08T04:04:24.942" v="346" actId="1076"/>
          <ac:spMkLst>
            <pc:docMk/>
            <pc:sldMk cId="3312262159" sldId="256"/>
            <ac:spMk id="126" creationId="{7E19D52D-2A3F-471C-8C3F-55F6AF9BD8D9}"/>
          </ac:spMkLst>
        </pc:spChg>
        <pc:spChg chg="add mod">
          <ac:chgData name="Kurimoto Yoshinori" userId="7142fd7e73962801" providerId="LiveId" clId="{EE726F8F-FF03-41E1-87B6-0A4C1F010E33}" dt="2018-06-08T08:19:53.460" v="1745" actId="14100"/>
          <ac:spMkLst>
            <pc:docMk/>
            <pc:sldMk cId="3312262159" sldId="256"/>
            <ac:spMk id="127" creationId="{DC1CF21E-536A-4CEB-8CC3-AA5727482093}"/>
          </ac:spMkLst>
        </pc:spChg>
        <pc:spChg chg="add mod">
          <ac:chgData name="Kurimoto Yoshinori" userId="7142fd7e73962801" providerId="LiveId" clId="{EE726F8F-FF03-41E1-87B6-0A4C1F010E33}" dt="2018-06-08T08:15:42.937" v="1741" actId="1076"/>
          <ac:spMkLst>
            <pc:docMk/>
            <pc:sldMk cId="3312262159" sldId="256"/>
            <ac:spMk id="128" creationId="{88BCF8F2-4CBF-42C5-9DC0-175D6E36E9DF}"/>
          </ac:spMkLst>
        </pc:spChg>
        <pc:spChg chg="add del mod">
          <ac:chgData name="Kurimoto Yoshinori" userId="7142fd7e73962801" providerId="LiveId" clId="{EE726F8F-FF03-41E1-87B6-0A4C1F010E33}" dt="2018-06-08T04:55:45.038" v="821" actId="478"/>
          <ac:spMkLst>
            <pc:docMk/>
            <pc:sldMk cId="3312262159" sldId="256"/>
            <ac:spMk id="129" creationId="{0264267F-8AE5-4C97-8FD4-FA1E5B9F8A6B}"/>
          </ac:spMkLst>
        </pc:spChg>
        <pc:spChg chg="add del mod">
          <ac:chgData name="Kurimoto Yoshinori" userId="7142fd7e73962801" providerId="LiveId" clId="{EE726F8F-FF03-41E1-87B6-0A4C1F010E33}" dt="2018-06-08T04:54:57.370" v="815" actId="478"/>
          <ac:spMkLst>
            <pc:docMk/>
            <pc:sldMk cId="3312262159" sldId="256"/>
            <ac:spMk id="131" creationId="{1AAF7B7E-6317-4BDA-B158-9AF5CF4E178E}"/>
          </ac:spMkLst>
        </pc:spChg>
        <pc:spChg chg="add del mod">
          <ac:chgData name="Kurimoto Yoshinori" userId="7142fd7e73962801" providerId="LiveId" clId="{EE726F8F-FF03-41E1-87B6-0A4C1F010E33}" dt="2018-06-08T06:22:17.257" v="1402" actId="1076"/>
          <ac:spMkLst>
            <pc:docMk/>
            <pc:sldMk cId="3312262159" sldId="256"/>
            <ac:spMk id="132" creationId="{32A41BFC-7D09-44B0-B219-5E1F4C8E6D68}"/>
          </ac:spMkLst>
        </pc:spChg>
        <pc:spChg chg="add del mod">
          <ac:chgData name="Kurimoto Yoshinori" userId="7142fd7e73962801" providerId="LiveId" clId="{EE726F8F-FF03-41E1-87B6-0A4C1F010E33}" dt="2018-06-08T06:22:17.257" v="1402" actId="1076"/>
          <ac:spMkLst>
            <pc:docMk/>
            <pc:sldMk cId="3312262159" sldId="256"/>
            <ac:spMk id="133" creationId="{FACC4788-73B7-4944-AE84-D64BACD4C37E}"/>
          </ac:spMkLst>
        </pc:spChg>
        <pc:spChg chg="add mod">
          <ac:chgData name="Kurimoto Yoshinori" userId="7142fd7e73962801" providerId="LiveId" clId="{EE726F8F-FF03-41E1-87B6-0A4C1F010E33}" dt="2018-06-08T06:20:54.177" v="1386" actId="1076"/>
          <ac:spMkLst>
            <pc:docMk/>
            <pc:sldMk cId="3312262159" sldId="256"/>
            <ac:spMk id="135" creationId="{552334CE-90DE-4C45-8264-D8D94AF92C6F}"/>
          </ac:spMkLst>
        </pc:spChg>
        <pc:spChg chg="add mod">
          <ac:chgData name="Kurimoto Yoshinori" userId="7142fd7e73962801" providerId="LiveId" clId="{EE726F8F-FF03-41E1-87B6-0A4C1F010E33}" dt="2018-06-08T06:08:26.149" v="1167" actId="1076"/>
          <ac:spMkLst>
            <pc:docMk/>
            <pc:sldMk cId="3312262159" sldId="256"/>
            <ac:spMk id="137" creationId="{CA9E83A4-10D8-4F06-831E-C26413726EE0}"/>
          </ac:spMkLst>
        </pc:spChg>
        <pc:spChg chg="add mod">
          <ac:chgData name="Kurimoto Yoshinori" userId="7142fd7e73962801" providerId="LiveId" clId="{EE726F8F-FF03-41E1-87B6-0A4C1F010E33}" dt="2018-06-08T06:08:26.149" v="1167" actId="1076"/>
          <ac:spMkLst>
            <pc:docMk/>
            <pc:sldMk cId="3312262159" sldId="256"/>
            <ac:spMk id="138" creationId="{116A745C-4AD1-4C71-856F-F56DD4B4BDD1}"/>
          </ac:spMkLst>
        </pc:spChg>
        <pc:spChg chg="add mod">
          <ac:chgData name="Kurimoto Yoshinori" userId="7142fd7e73962801" providerId="LiveId" clId="{EE726F8F-FF03-41E1-87B6-0A4C1F010E33}" dt="2018-06-08T06:08:26.149" v="1167" actId="1076"/>
          <ac:spMkLst>
            <pc:docMk/>
            <pc:sldMk cId="3312262159" sldId="256"/>
            <ac:spMk id="139" creationId="{DD3D2384-4195-4833-88A9-E9C908716193}"/>
          </ac:spMkLst>
        </pc:spChg>
        <pc:spChg chg="add mod">
          <ac:chgData name="Kurimoto Yoshinori" userId="7142fd7e73962801" providerId="LiveId" clId="{EE726F8F-FF03-41E1-87B6-0A4C1F010E33}" dt="2018-06-08T06:08:26.149" v="1167" actId="1076"/>
          <ac:spMkLst>
            <pc:docMk/>
            <pc:sldMk cId="3312262159" sldId="256"/>
            <ac:spMk id="140" creationId="{335BD2EB-5051-4C73-A873-2A407B41BFFE}"/>
          </ac:spMkLst>
        </pc:spChg>
        <pc:spChg chg="add mod">
          <ac:chgData name="Kurimoto Yoshinori" userId="7142fd7e73962801" providerId="LiveId" clId="{EE726F8F-FF03-41E1-87B6-0A4C1F010E33}" dt="2018-06-08T06:08:26.149" v="1167" actId="1076"/>
          <ac:spMkLst>
            <pc:docMk/>
            <pc:sldMk cId="3312262159" sldId="256"/>
            <ac:spMk id="142" creationId="{89D6B2F3-0E16-4ED1-89E0-758B1F1A8D00}"/>
          </ac:spMkLst>
        </pc:spChg>
        <pc:spChg chg="add mod">
          <ac:chgData name="Kurimoto Yoshinori" userId="7142fd7e73962801" providerId="LiveId" clId="{EE726F8F-FF03-41E1-87B6-0A4C1F010E33}" dt="2018-06-08T06:08:26.149" v="1167" actId="1076"/>
          <ac:spMkLst>
            <pc:docMk/>
            <pc:sldMk cId="3312262159" sldId="256"/>
            <ac:spMk id="144" creationId="{8756A8FB-1437-4BF9-801E-6F7A2F1A4B84}"/>
          </ac:spMkLst>
        </pc:spChg>
        <pc:spChg chg="add mod">
          <ac:chgData name="Kurimoto Yoshinori" userId="7142fd7e73962801" providerId="LiveId" clId="{EE726F8F-FF03-41E1-87B6-0A4C1F010E33}" dt="2018-06-08T06:08:26.149" v="1167" actId="1076"/>
          <ac:spMkLst>
            <pc:docMk/>
            <pc:sldMk cId="3312262159" sldId="256"/>
            <ac:spMk id="147" creationId="{18F77C33-A336-4392-91C4-7A384EC38EB3}"/>
          </ac:spMkLst>
        </pc:spChg>
        <pc:spChg chg="add mod">
          <ac:chgData name="Kurimoto Yoshinori" userId="7142fd7e73962801" providerId="LiveId" clId="{EE726F8F-FF03-41E1-87B6-0A4C1F010E33}" dt="2018-06-08T06:08:26.149" v="1167" actId="1076"/>
          <ac:spMkLst>
            <pc:docMk/>
            <pc:sldMk cId="3312262159" sldId="256"/>
            <ac:spMk id="150" creationId="{E5AE0F11-61E3-44F7-9DAB-84C96D4510E7}"/>
          </ac:spMkLst>
        </pc:spChg>
        <pc:spChg chg="add del mod">
          <ac:chgData name="Kurimoto Yoshinori" userId="7142fd7e73962801" providerId="LiveId" clId="{EE726F8F-FF03-41E1-87B6-0A4C1F010E33}" dt="2018-06-08T05:13:02.884" v="984" actId="478"/>
          <ac:spMkLst>
            <pc:docMk/>
            <pc:sldMk cId="3312262159" sldId="256"/>
            <ac:spMk id="151" creationId="{266A2194-A4B7-4FCB-8001-ADD32F2A05F5}"/>
          </ac:spMkLst>
        </pc:spChg>
        <pc:spChg chg="add mod">
          <ac:chgData name="Kurimoto Yoshinori" userId="7142fd7e73962801" providerId="LiveId" clId="{EE726F8F-FF03-41E1-87B6-0A4C1F010E33}" dt="2018-06-08T06:08:26.149" v="1167" actId="1076"/>
          <ac:spMkLst>
            <pc:docMk/>
            <pc:sldMk cId="3312262159" sldId="256"/>
            <ac:spMk id="152" creationId="{FEA3B22F-A95C-4DC8-A4F7-AD33518D4B8B}"/>
          </ac:spMkLst>
        </pc:spChg>
        <pc:spChg chg="add mod">
          <ac:chgData name="Kurimoto Yoshinori" userId="7142fd7e73962801" providerId="LiveId" clId="{EE726F8F-FF03-41E1-87B6-0A4C1F010E33}" dt="2018-06-08T06:11:42.263" v="1178" actId="14100"/>
          <ac:spMkLst>
            <pc:docMk/>
            <pc:sldMk cId="3312262159" sldId="256"/>
            <ac:spMk id="153" creationId="{C3A91A64-5722-4D7E-98DD-0FC286BACA5E}"/>
          </ac:spMkLst>
        </pc:spChg>
        <pc:spChg chg="add mod">
          <ac:chgData name="Kurimoto Yoshinori" userId="7142fd7e73962801" providerId="LiveId" clId="{EE726F8F-FF03-41E1-87B6-0A4C1F010E33}" dt="2018-06-08T06:30:55.975" v="1535" actId="14100"/>
          <ac:spMkLst>
            <pc:docMk/>
            <pc:sldMk cId="3312262159" sldId="256"/>
            <ac:spMk id="154" creationId="{13529E3B-6117-4F82-8B88-1FDAE1B50578}"/>
          </ac:spMkLst>
        </pc:spChg>
        <pc:spChg chg="add mod ord">
          <ac:chgData name="Kurimoto Yoshinori" userId="7142fd7e73962801" providerId="LiveId" clId="{EE726F8F-FF03-41E1-87B6-0A4C1F010E33}" dt="2018-06-08T06:28:08.545" v="1532" actId="1076"/>
          <ac:spMkLst>
            <pc:docMk/>
            <pc:sldMk cId="3312262159" sldId="256"/>
            <ac:spMk id="155" creationId="{AED8DB95-B4CE-4717-A466-24C52BFBD5B4}"/>
          </ac:spMkLst>
        </pc:spChg>
        <pc:spChg chg="add mod">
          <ac:chgData name="Kurimoto Yoshinori" userId="7142fd7e73962801" providerId="LiveId" clId="{EE726F8F-FF03-41E1-87B6-0A4C1F010E33}" dt="2018-06-08T06:22:17.257" v="1402" actId="1076"/>
          <ac:spMkLst>
            <pc:docMk/>
            <pc:sldMk cId="3312262159" sldId="256"/>
            <ac:spMk id="157" creationId="{9CAD04ED-63E9-4F18-8EE5-6F924DB82B5B}"/>
          </ac:spMkLst>
        </pc:spChg>
        <pc:spChg chg="add mod">
          <ac:chgData name="Kurimoto Yoshinori" userId="7142fd7e73962801" providerId="LiveId" clId="{EE726F8F-FF03-41E1-87B6-0A4C1F010E33}" dt="2018-06-08T06:31:10.475" v="1538" actId="1076"/>
          <ac:spMkLst>
            <pc:docMk/>
            <pc:sldMk cId="3312262159" sldId="256"/>
            <ac:spMk id="158" creationId="{C99FF1A6-D7CC-4A0F-BFE5-799FE0E07599}"/>
          </ac:spMkLst>
        </pc:spChg>
        <pc:spChg chg="add mod">
          <ac:chgData name="Kurimoto Yoshinori" userId="7142fd7e73962801" providerId="LiveId" clId="{EE726F8F-FF03-41E1-87B6-0A4C1F010E33}" dt="2018-06-08T06:31:22.695" v="1541" actId="1076"/>
          <ac:spMkLst>
            <pc:docMk/>
            <pc:sldMk cId="3312262159" sldId="256"/>
            <ac:spMk id="159" creationId="{F91F6967-5FE5-415F-8F32-FE63F631D937}"/>
          </ac:spMkLst>
        </pc:spChg>
        <pc:spChg chg="add mod">
          <ac:chgData name="Kurimoto Yoshinori" userId="7142fd7e73962801" providerId="LiveId" clId="{EE726F8F-FF03-41E1-87B6-0A4C1F010E33}" dt="2018-06-08T06:22:27.256" v="1404" actId="1076"/>
          <ac:spMkLst>
            <pc:docMk/>
            <pc:sldMk cId="3312262159" sldId="256"/>
            <ac:spMk id="160" creationId="{23C0FDB9-2F58-4ABA-B226-BD161AD70A5B}"/>
          </ac:spMkLst>
        </pc:spChg>
        <pc:spChg chg="add mod">
          <ac:chgData name="Kurimoto Yoshinori" userId="7142fd7e73962801" providerId="LiveId" clId="{EE726F8F-FF03-41E1-87B6-0A4C1F010E33}" dt="2018-06-08T06:31:14.635" v="1539" actId="1076"/>
          <ac:spMkLst>
            <pc:docMk/>
            <pc:sldMk cId="3312262159" sldId="256"/>
            <ac:spMk id="161" creationId="{45EBBFDD-BBBF-4A4A-8288-EE4D47E34E8F}"/>
          </ac:spMkLst>
        </pc:spChg>
        <pc:spChg chg="add mod">
          <ac:chgData name="Kurimoto Yoshinori" userId="7142fd7e73962801" providerId="LiveId" clId="{EE726F8F-FF03-41E1-87B6-0A4C1F010E33}" dt="2018-06-08T06:32:27.466" v="1545" actId="1076"/>
          <ac:spMkLst>
            <pc:docMk/>
            <pc:sldMk cId="3312262159" sldId="256"/>
            <ac:spMk id="162" creationId="{B426FFDA-0D44-4102-ADC8-B7BCFBC84224}"/>
          </ac:spMkLst>
        </pc:spChg>
        <pc:spChg chg="add mod">
          <ac:chgData name="Kurimoto Yoshinori" userId="7142fd7e73962801" providerId="LiveId" clId="{EE726F8F-FF03-41E1-87B6-0A4C1F010E33}" dt="2018-06-08T06:33:34.955" v="1610" actId="1076"/>
          <ac:spMkLst>
            <pc:docMk/>
            <pc:sldMk cId="3312262159" sldId="256"/>
            <ac:spMk id="163" creationId="{B0EC5612-DF15-4E20-BEFD-1794F6E87F9F}"/>
          </ac:spMkLst>
        </pc:spChg>
        <pc:picChg chg="mod">
          <ac:chgData name="Kurimoto Yoshinori" userId="7142fd7e73962801" providerId="LiveId" clId="{EE726F8F-FF03-41E1-87B6-0A4C1F010E33}" dt="2018-06-08T03:51:47.020" v="204" actId="1076"/>
          <ac:picMkLst>
            <pc:docMk/>
            <pc:sldMk cId="3312262159" sldId="256"/>
            <ac:picMk id="3" creationId="{F3A21F58-8AF9-4542-BE1B-46319BC7105D}"/>
          </ac:picMkLst>
        </pc:picChg>
        <pc:picChg chg="del mod">
          <ac:chgData name="Kurimoto Yoshinori" userId="7142fd7e73962801" providerId="LiveId" clId="{EE726F8F-FF03-41E1-87B6-0A4C1F010E33}" dt="2018-06-08T05:11:19.908" v="971" actId="478"/>
          <ac:picMkLst>
            <pc:docMk/>
            <pc:sldMk cId="3312262159" sldId="256"/>
            <ac:picMk id="6" creationId="{9B905F91-39D1-48F1-9DA8-A3CC5681CD2B}"/>
          </ac:picMkLst>
        </pc:picChg>
        <pc:picChg chg="mod">
          <ac:chgData name="Kurimoto Yoshinori" userId="7142fd7e73962801" providerId="LiveId" clId="{EE726F8F-FF03-41E1-87B6-0A4C1F010E33}" dt="2018-06-08T08:08:11.741" v="1724" actId="14100"/>
          <ac:picMkLst>
            <pc:docMk/>
            <pc:sldMk cId="3312262159" sldId="256"/>
            <ac:picMk id="10" creationId="{7E55AF9F-9ABF-411E-B809-4518342E7ED5}"/>
          </ac:picMkLst>
        </pc:picChg>
        <pc:picChg chg="add del mod">
          <ac:chgData name="Kurimoto Yoshinori" userId="7142fd7e73962801" providerId="LiveId" clId="{EE726F8F-FF03-41E1-87B6-0A4C1F010E33}" dt="2018-06-08T05:09:02.255" v="910" actId="478"/>
          <ac:picMkLst>
            <pc:docMk/>
            <pc:sldMk cId="3312262159" sldId="256"/>
            <ac:picMk id="14" creationId="{37EA6307-3862-4A3E-B5C8-4DA1B7C24D7A}"/>
          </ac:picMkLst>
        </pc:picChg>
        <pc:picChg chg="mod">
          <ac:chgData name="Kurimoto Yoshinori" userId="7142fd7e73962801" providerId="LiveId" clId="{EE726F8F-FF03-41E1-87B6-0A4C1F010E33}" dt="2018-06-08T03:55:45.600" v="224" actId="1076"/>
          <ac:picMkLst>
            <pc:docMk/>
            <pc:sldMk cId="3312262159" sldId="256"/>
            <ac:picMk id="19" creationId="{933A8FEA-B4E2-4DE3-8FE5-B410B9168690}"/>
          </ac:picMkLst>
        </pc:picChg>
        <pc:picChg chg="mod">
          <ac:chgData name="Kurimoto Yoshinori" userId="7142fd7e73962801" providerId="LiveId" clId="{EE726F8F-FF03-41E1-87B6-0A4C1F010E33}" dt="2018-06-08T03:52:19.222" v="205" actId="1076"/>
          <ac:picMkLst>
            <pc:docMk/>
            <pc:sldMk cId="3312262159" sldId="256"/>
            <ac:picMk id="24" creationId="{78B28A1B-269A-4DAD-8D15-5548805C391E}"/>
          </ac:picMkLst>
        </pc:picChg>
        <pc:picChg chg="mod">
          <ac:chgData name="Kurimoto Yoshinori" userId="7142fd7e73962801" providerId="LiveId" clId="{EE726F8F-FF03-41E1-87B6-0A4C1F010E33}" dt="2018-06-08T03:52:19.222" v="205" actId="1076"/>
          <ac:picMkLst>
            <pc:docMk/>
            <pc:sldMk cId="3312262159" sldId="256"/>
            <ac:picMk id="25" creationId="{41E7B24A-43FF-4634-B60E-3FD510C4F920}"/>
          </ac:picMkLst>
        </pc:picChg>
        <pc:picChg chg="mod">
          <ac:chgData name="Kurimoto Yoshinori" userId="7142fd7e73962801" providerId="LiveId" clId="{EE726F8F-FF03-41E1-87B6-0A4C1F010E33}" dt="2018-06-08T06:51:08.697" v="1643" actId="1076"/>
          <ac:picMkLst>
            <pc:docMk/>
            <pc:sldMk cId="3312262159" sldId="256"/>
            <ac:picMk id="37" creationId="{77D7EC37-C471-4D1F-B0C3-846415452C78}"/>
          </ac:picMkLst>
        </pc:picChg>
        <pc:picChg chg="mod">
          <ac:chgData name="Kurimoto Yoshinori" userId="7142fd7e73962801" providerId="LiveId" clId="{EE726F8F-FF03-41E1-87B6-0A4C1F010E33}" dt="2018-06-08T06:51:06.567" v="1642" actId="1076"/>
          <ac:picMkLst>
            <pc:docMk/>
            <pc:sldMk cId="3312262159" sldId="256"/>
            <ac:picMk id="38" creationId="{25CA096E-0DA5-4B44-838E-78445BFF1C97}"/>
          </ac:picMkLst>
        </pc:picChg>
        <pc:picChg chg="mod">
          <ac:chgData name="Kurimoto Yoshinori" userId="7142fd7e73962801" providerId="LiveId" clId="{EE726F8F-FF03-41E1-87B6-0A4C1F010E33}" dt="2018-06-08T08:03:08.003" v="1711" actId="1076"/>
          <ac:picMkLst>
            <pc:docMk/>
            <pc:sldMk cId="3312262159" sldId="256"/>
            <ac:picMk id="45" creationId="{A173EE82-687A-4936-89F2-4EF0089A6774}"/>
          </ac:picMkLst>
        </pc:picChg>
        <pc:picChg chg="mod">
          <ac:chgData name="Kurimoto Yoshinori" userId="7142fd7e73962801" providerId="LiveId" clId="{EE726F8F-FF03-41E1-87B6-0A4C1F010E33}" dt="2018-06-08T03:51:47.020" v="204" actId="1076"/>
          <ac:picMkLst>
            <pc:docMk/>
            <pc:sldMk cId="3312262159" sldId="256"/>
            <ac:picMk id="57" creationId="{20BEEE3E-D361-4450-89A8-324556C67DD3}"/>
          </ac:picMkLst>
        </pc:picChg>
        <pc:picChg chg="mod">
          <ac:chgData name="Kurimoto Yoshinori" userId="7142fd7e73962801" providerId="LiveId" clId="{EE726F8F-FF03-41E1-87B6-0A4C1F010E33}" dt="2018-06-08T03:51:47.020" v="204" actId="1076"/>
          <ac:picMkLst>
            <pc:docMk/>
            <pc:sldMk cId="3312262159" sldId="256"/>
            <ac:picMk id="59" creationId="{3DE8C5FF-6BB7-4CD6-AC27-9A90DB1D33A1}"/>
          </ac:picMkLst>
        </pc:picChg>
        <pc:picChg chg="add mod">
          <ac:chgData name="Kurimoto Yoshinori" userId="7142fd7e73962801" providerId="LiveId" clId="{EE726F8F-FF03-41E1-87B6-0A4C1F010E33}" dt="2018-06-08T04:04:24.942" v="346" actId="1076"/>
          <ac:picMkLst>
            <pc:docMk/>
            <pc:sldMk cId="3312262159" sldId="256"/>
            <ac:picMk id="103" creationId="{3EC4BDF9-98B7-4535-A21B-0E13C8C8E52E}"/>
          </ac:picMkLst>
        </pc:picChg>
        <pc:picChg chg="add mod">
          <ac:chgData name="Kurimoto Yoshinori" userId="7142fd7e73962801" providerId="LiveId" clId="{EE726F8F-FF03-41E1-87B6-0A4C1F010E33}" dt="2018-06-08T04:04:24.942" v="346" actId="1076"/>
          <ac:picMkLst>
            <pc:docMk/>
            <pc:sldMk cId="3312262159" sldId="256"/>
            <ac:picMk id="104" creationId="{93D8C58B-13D8-4C83-9685-CF26A8B1D307}"/>
          </ac:picMkLst>
        </pc:picChg>
        <pc:picChg chg="del mod">
          <ac:chgData name="Kurimoto Yoshinori" userId="7142fd7e73962801" providerId="LiveId" clId="{EE726F8F-FF03-41E1-87B6-0A4C1F010E33}" dt="2018-06-08T03:58:15.742" v="234" actId="478"/>
          <ac:picMkLst>
            <pc:docMk/>
            <pc:sldMk cId="3312262159" sldId="256"/>
            <ac:picMk id="107" creationId="{4AE9008D-C9DD-458D-8AB1-D6099E27227B}"/>
          </ac:picMkLst>
        </pc:picChg>
        <pc:picChg chg="add del mod">
          <ac:chgData name="Kurimoto Yoshinori" userId="7142fd7e73962801" providerId="LiveId" clId="{EE726F8F-FF03-41E1-87B6-0A4C1F010E33}" dt="2018-06-08T06:31:07.326" v="1537" actId="14100"/>
          <ac:picMkLst>
            <pc:docMk/>
            <pc:sldMk cId="3312262159" sldId="256"/>
            <ac:picMk id="130" creationId="{B8C8974C-EF8A-45FA-AFDE-C4F08CFE2F4F}"/>
          </ac:picMkLst>
        </pc:picChg>
        <pc:picChg chg="add mod">
          <ac:chgData name="Kurimoto Yoshinori" userId="7142fd7e73962801" providerId="LiveId" clId="{EE726F8F-FF03-41E1-87B6-0A4C1F010E33}" dt="2018-06-08T06:20:54.177" v="1386" actId="1076"/>
          <ac:picMkLst>
            <pc:docMk/>
            <pc:sldMk cId="3312262159" sldId="256"/>
            <ac:picMk id="134" creationId="{0FA08666-0E43-427C-9738-AF45C1EC1A56}"/>
          </ac:picMkLst>
        </pc:picChg>
        <pc:picChg chg="add mod">
          <ac:chgData name="Kurimoto Yoshinori" userId="7142fd7e73962801" providerId="LiveId" clId="{EE726F8F-FF03-41E1-87B6-0A4C1F010E33}" dt="2018-06-08T06:31:19.729" v="1540" actId="1076"/>
          <ac:picMkLst>
            <pc:docMk/>
            <pc:sldMk cId="3312262159" sldId="256"/>
            <ac:picMk id="156" creationId="{300ACB4E-8D1E-4027-8FC9-2B88EC2168B8}"/>
          </ac:picMkLst>
        </pc:picChg>
        <pc:picChg chg="add mod">
          <ac:chgData name="Kurimoto Yoshinori" userId="7142fd7e73962801" providerId="LiveId" clId="{EE726F8F-FF03-41E1-87B6-0A4C1F010E33}" dt="2018-06-08T08:14:06.432" v="1735" actId="1076"/>
          <ac:picMkLst>
            <pc:docMk/>
            <pc:sldMk cId="3312262159" sldId="256"/>
            <ac:picMk id="1026" creationId="{01278C53-64E7-4B98-AAC4-9DE0F7C520F1}"/>
          </ac:picMkLst>
        </pc:picChg>
        <pc:cxnChg chg="add mod">
          <ac:chgData name="Kurimoto Yoshinori" userId="7142fd7e73962801" providerId="LiveId" clId="{EE726F8F-FF03-41E1-87B6-0A4C1F010E33}" dt="2018-06-08T08:03:48.258" v="1714" actId="692"/>
          <ac:cxnSpMkLst>
            <pc:docMk/>
            <pc:sldMk cId="3312262159" sldId="256"/>
            <ac:cxnSpMk id="16" creationId="{4BA9E252-ABA3-4B02-8E12-FE15666D4085}"/>
          </ac:cxnSpMkLst>
        </pc:cxnChg>
        <pc:cxnChg chg="del">
          <ac:chgData name="Kurimoto Yoshinori" userId="7142fd7e73962801" providerId="LiveId" clId="{EE726F8F-FF03-41E1-87B6-0A4C1F010E33}" dt="2018-06-08T01:53:18.229" v="7" actId="478"/>
          <ac:cxnSpMkLst>
            <pc:docMk/>
            <pc:sldMk cId="3312262159" sldId="256"/>
            <ac:cxnSpMk id="20" creationId="{3DF7E660-2448-4F8F-BCD5-0C02B0F3B549}"/>
          </ac:cxnSpMkLst>
        </pc:cxnChg>
        <pc:cxnChg chg="mod">
          <ac:chgData name="Kurimoto Yoshinori" userId="7142fd7e73962801" providerId="LiveId" clId="{EE726F8F-FF03-41E1-87B6-0A4C1F010E33}" dt="2018-06-08T03:51:47.020" v="204" actId="1076"/>
          <ac:cxnSpMkLst>
            <pc:docMk/>
            <pc:sldMk cId="3312262159" sldId="256"/>
            <ac:cxnSpMk id="49" creationId="{90C20B6E-B686-4528-B133-EC37CF2CD83D}"/>
          </ac:cxnSpMkLst>
        </pc:cxnChg>
        <pc:cxnChg chg="add mod">
          <ac:chgData name="Kurimoto Yoshinori" userId="7142fd7e73962801" providerId="LiveId" clId="{EE726F8F-FF03-41E1-87B6-0A4C1F010E33}" dt="2018-06-08T06:08:26.149" v="1167" actId="1076"/>
          <ac:cxnSpMkLst>
            <pc:docMk/>
            <pc:sldMk cId="3312262159" sldId="256"/>
            <ac:cxnSpMk id="136" creationId="{EE30BB05-49BB-486E-A95D-8440843DAC23}"/>
          </ac:cxnSpMkLst>
        </pc:cxnChg>
        <pc:cxnChg chg="add mod">
          <ac:chgData name="Kurimoto Yoshinori" userId="7142fd7e73962801" providerId="LiveId" clId="{EE726F8F-FF03-41E1-87B6-0A4C1F010E33}" dt="2018-06-08T06:08:26.149" v="1167" actId="1076"/>
          <ac:cxnSpMkLst>
            <pc:docMk/>
            <pc:sldMk cId="3312262159" sldId="256"/>
            <ac:cxnSpMk id="141" creationId="{3A0C7DFC-56A6-44BE-9D45-8EE34063D590}"/>
          </ac:cxnSpMkLst>
        </pc:cxnChg>
        <pc:cxnChg chg="add mod">
          <ac:chgData name="Kurimoto Yoshinori" userId="7142fd7e73962801" providerId="LiveId" clId="{EE726F8F-FF03-41E1-87B6-0A4C1F010E33}" dt="2018-06-08T06:08:26.149" v="1167" actId="1076"/>
          <ac:cxnSpMkLst>
            <pc:docMk/>
            <pc:sldMk cId="3312262159" sldId="256"/>
            <ac:cxnSpMk id="143" creationId="{75ECC8E0-7863-4007-9BCD-A4EDD1F7D2A7}"/>
          </ac:cxnSpMkLst>
        </pc:cxnChg>
        <pc:cxnChg chg="add mod">
          <ac:chgData name="Kurimoto Yoshinori" userId="7142fd7e73962801" providerId="LiveId" clId="{EE726F8F-FF03-41E1-87B6-0A4C1F010E33}" dt="2018-06-08T06:08:26.149" v="1167" actId="1076"/>
          <ac:cxnSpMkLst>
            <pc:docMk/>
            <pc:sldMk cId="3312262159" sldId="256"/>
            <ac:cxnSpMk id="145" creationId="{8E50510A-AF37-4D09-8CC9-EC7058F1176E}"/>
          </ac:cxnSpMkLst>
        </pc:cxnChg>
        <pc:cxnChg chg="add mod">
          <ac:chgData name="Kurimoto Yoshinori" userId="7142fd7e73962801" providerId="LiveId" clId="{EE726F8F-FF03-41E1-87B6-0A4C1F010E33}" dt="2018-06-08T06:08:26.149" v="1167" actId="1076"/>
          <ac:cxnSpMkLst>
            <pc:docMk/>
            <pc:sldMk cId="3312262159" sldId="256"/>
            <ac:cxnSpMk id="146" creationId="{8D642AC7-55AE-4DB0-A54B-FA0255E1AEE7}"/>
          </ac:cxnSpMkLst>
        </pc:cxnChg>
        <pc:cxnChg chg="add mod">
          <ac:chgData name="Kurimoto Yoshinori" userId="7142fd7e73962801" providerId="LiveId" clId="{EE726F8F-FF03-41E1-87B6-0A4C1F010E33}" dt="2018-06-08T06:08:26.149" v="1167" actId="1076"/>
          <ac:cxnSpMkLst>
            <pc:docMk/>
            <pc:sldMk cId="3312262159" sldId="256"/>
            <ac:cxnSpMk id="148" creationId="{8A47EEB9-49A2-4510-AD92-43D9D148C6D4}"/>
          </ac:cxnSpMkLst>
        </pc:cxnChg>
        <pc:cxnChg chg="add mod">
          <ac:chgData name="Kurimoto Yoshinori" userId="7142fd7e73962801" providerId="LiveId" clId="{EE726F8F-FF03-41E1-87B6-0A4C1F010E33}" dt="2018-06-08T06:08:26.149" v="1167" actId="1076"/>
          <ac:cxnSpMkLst>
            <pc:docMk/>
            <pc:sldMk cId="3312262159" sldId="256"/>
            <ac:cxnSpMk id="149" creationId="{81143C83-C3E8-4842-AC1E-D7EF540A8EFE}"/>
          </ac:cxnSpMkLst>
        </pc:cxnChg>
        <pc:cxnChg chg="add mod">
          <ac:chgData name="Kurimoto Yoshinori" userId="7142fd7e73962801" providerId="LiveId" clId="{EE726F8F-FF03-41E1-87B6-0A4C1F010E33}" dt="2018-06-08T08:03:35.849" v="1713" actId="692"/>
          <ac:cxnSpMkLst>
            <pc:docMk/>
            <pc:sldMk cId="3312262159" sldId="256"/>
            <ac:cxnSpMk id="164" creationId="{1728AD9F-4E2D-4DD2-985A-E7F35E5018FB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3E60-1359-4CAE-B7CA-5ADFBA64DD45}" type="datetimeFigureOut">
              <a:rPr kumimoji="1" lang="ja-JP" altLang="en-US" smtClean="0"/>
              <a:t>2018/6/8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6E9DE-2FB5-41ED-9F9A-B76E2A3D54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580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3E60-1359-4CAE-B7CA-5ADFBA64DD45}" type="datetimeFigureOut">
              <a:rPr kumimoji="1" lang="ja-JP" altLang="en-US" smtClean="0"/>
              <a:t>2018/6/8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6E9DE-2FB5-41ED-9F9A-B76E2A3D54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677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3E60-1359-4CAE-B7CA-5ADFBA64DD45}" type="datetimeFigureOut">
              <a:rPr kumimoji="1" lang="ja-JP" altLang="en-US" smtClean="0"/>
              <a:t>2018/6/8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6E9DE-2FB5-41ED-9F9A-B76E2A3D54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587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3E60-1359-4CAE-B7CA-5ADFBA64DD45}" type="datetimeFigureOut">
              <a:rPr kumimoji="1" lang="ja-JP" altLang="en-US" smtClean="0"/>
              <a:t>2018/6/8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6E9DE-2FB5-41ED-9F9A-B76E2A3D54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4382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3E60-1359-4CAE-B7CA-5ADFBA64DD45}" type="datetimeFigureOut">
              <a:rPr kumimoji="1" lang="ja-JP" altLang="en-US" smtClean="0"/>
              <a:t>2018/6/8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6E9DE-2FB5-41ED-9F9A-B76E2A3D54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713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3E60-1359-4CAE-B7CA-5ADFBA64DD45}" type="datetimeFigureOut">
              <a:rPr kumimoji="1" lang="ja-JP" altLang="en-US" smtClean="0"/>
              <a:t>2018/6/8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6E9DE-2FB5-41ED-9F9A-B76E2A3D54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3107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3E60-1359-4CAE-B7CA-5ADFBA64DD45}" type="datetimeFigureOut">
              <a:rPr kumimoji="1" lang="ja-JP" altLang="en-US" smtClean="0"/>
              <a:t>2018/6/8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6E9DE-2FB5-41ED-9F9A-B76E2A3D54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687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3E60-1359-4CAE-B7CA-5ADFBA64DD45}" type="datetimeFigureOut">
              <a:rPr kumimoji="1" lang="ja-JP" altLang="en-US" smtClean="0"/>
              <a:t>2018/6/8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6E9DE-2FB5-41ED-9F9A-B76E2A3D54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2669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3E60-1359-4CAE-B7CA-5ADFBA64DD45}" type="datetimeFigureOut">
              <a:rPr kumimoji="1" lang="ja-JP" altLang="en-US" smtClean="0"/>
              <a:t>2018/6/8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6E9DE-2FB5-41ED-9F9A-B76E2A3D54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6394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3E60-1359-4CAE-B7CA-5ADFBA64DD45}" type="datetimeFigureOut">
              <a:rPr kumimoji="1" lang="ja-JP" altLang="en-US" smtClean="0"/>
              <a:t>2018/6/8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6E9DE-2FB5-41ED-9F9A-B76E2A3D54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6745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3E60-1359-4CAE-B7CA-5ADFBA64DD45}" type="datetimeFigureOut">
              <a:rPr kumimoji="1" lang="ja-JP" altLang="en-US" smtClean="0"/>
              <a:t>2018/6/8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6E9DE-2FB5-41ED-9F9A-B76E2A3D54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118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B3E60-1359-4CAE-B7CA-5ADFBA64DD45}" type="datetimeFigureOut">
              <a:rPr kumimoji="1" lang="ja-JP" altLang="en-US" smtClean="0"/>
              <a:t>2018/6/8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6E9DE-2FB5-41ED-9F9A-B76E2A3D54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34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kumimoji="1"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kumimoji="1"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2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JPG"/><Relationship Id="rId17" Type="http://schemas.openxmlformats.org/officeDocument/2006/relationships/image" Target="../media/image16.jpe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1.jpe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0.jp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JPG"/><Relationship Id="rId22" Type="http://schemas.openxmlformats.org/officeDocument/2006/relationships/image" Target="../media/image21.png"/><Relationship Id="rId27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3A21F58-8AF9-4542-BE1B-46319BC710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6169" y="24155193"/>
            <a:ext cx="15173961" cy="7606842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55CE227-C9C8-4E8E-B9BA-8CA27F19AD80}"/>
              </a:ext>
            </a:extLst>
          </p:cNvPr>
          <p:cNvSpPr txBox="1"/>
          <p:nvPr/>
        </p:nvSpPr>
        <p:spPr>
          <a:xfrm>
            <a:off x="689847" y="8028980"/>
            <a:ext cx="14096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dirty="0">
                <a:solidFill>
                  <a:schemeClr val="accent6">
                    <a:lumMod val="50000"/>
                  </a:schemeClr>
                </a:solidFill>
              </a:rPr>
              <a:t>Focusing and de-focusing magnets are alternatively placed along the ring so that the transverse motion can be controlled</a:t>
            </a:r>
            <a:endParaRPr kumimoji="1" lang="ja-JP" alt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E7C6B37-E609-48FF-9621-8DE3D9EF9357}"/>
              </a:ext>
            </a:extLst>
          </p:cNvPr>
          <p:cNvSpPr txBox="1"/>
          <p:nvPr/>
        </p:nvSpPr>
        <p:spPr>
          <a:xfrm>
            <a:off x="50148" y="6398044"/>
            <a:ext cx="30210869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i="1" dirty="0">
                <a:solidFill>
                  <a:schemeClr val="accent2">
                    <a:lumMod val="50000"/>
                  </a:schemeClr>
                </a:solidFill>
              </a:rPr>
              <a:t>Introduction</a:t>
            </a:r>
            <a:endParaRPr kumimoji="1" lang="ja-JP" altLang="en-US" sz="6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6E44594C-2CD9-435C-B0C9-689B2C093993}"/>
                  </a:ext>
                </a:extLst>
              </p:cNvPr>
              <p:cNvSpPr/>
              <p:nvPr/>
            </p:nvSpPr>
            <p:spPr>
              <a:xfrm>
                <a:off x="4866672" y="7326480"/>
                <a:ext cx="8407611" cy="8377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40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altLang="ja-JP" sz="40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altLang="ja-JP" sz="40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𝒔</m:t>
                      </m:r>
                      <m:r>
                        <a:rPr lang="en-US" altLang="ja-JP" sz="40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)=</m:t>
                      </m:r>
                      <m:rad>
                        <m:radPr>
                          <m:degHide m:val="on"/>
                          <m:ctrlPr>
                            <a:rPr lang="en-US" altLang="ja-JP" sz="4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ja-JP" altLang="en-US" sz="4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𝝐</m:t>
                          </m:r>
                          <m:r>
                            <a:rPr lang="ja-JP" altLang="en-US" sz="4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𝜷</m:t>
                          </m:r>
                          <m:d>
                            <m:dPr>
                              <m:ctrlPr>
                                <a:rPr lang="en-US" altLang="ja-JP" sz="4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4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𝒔</m:t>
                              </m:r>
                            </m:e>
                          </m:d>
                        </m:e>
                      </m:rad>
                      <m:func>
                        <m:funcPr>
                          <m:ctrlPr>
                            <a:rPr lang="en-US" altLang="ja-JP" sz="4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altLang="ja-JP" sz="4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𝐜𝐨𝐬</m:t>
                          </m:r>
                        </m:fName>
                        <m:e>
                          <m:r>
                            <a:rPr lang="en-US" altLang="ja-JP" sz="4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ja-JP" altLang="en-US" sz="4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𝝋</m:t>
                          </m:r>
                          <m:d>
                            <m:dPr>
                              <m:ctrlPr>
                                <a:rPr lang="en-US" altLang="ja-JP" sz="4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4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𝒔</m:t>
                              </m:r>
                            </m:e>
                          </m:d>
                          <m:r>
                            <a:rPr lang="en-US" altLang="ja-JP" sz="4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ja-JP" sz="4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4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𝝋</m:t>
                              </m:r>
                            </m:e>
                            <m:sub>
                              <m:r>
                                <a:rPr lang="en-US" altLang="ja-JP" sz="4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altLang="ja-JP" sz="4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ja-JP" altLang="en-US" sz="4000" b="1" dirty="0"/>
              </a:p>
            </p:txBody>
          </p:sp>
        </mc:Choice>
        <mc:Fallback xmlns=""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6E44594C-2CD9-435C-B0C9-689B2C0939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6672" y="7326480"/>
                <a:ext cx="8407611" cy="83779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CD95F29A-7210-40D6-9B5F-7FBAE24FE020}"/>
                  </a:ext>
                </a:extLst>
              </p:cNvPr>
              <p:cNvSpPr txBox="1"/>
              <p:nvPr/>
            </p:nvSpPr>
            <p:spPr>
              <a:xfrm>
                <a:off x="873381" y="9524070"/>
                <a:ext cx="5246508" cy="7670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4000" b="1" u="sng" dirty="0"/>
                  <a:t>Betatron Tune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4000" b="1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ja-JP" sz="4000" b="1" i="1" u="sng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ja-JP" sz="4000" b="1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altLang="ja-JP" sz="4000" b="1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sz="4000" b="1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altLang="ja-JP" sz="4000" b="1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endParaRPr lang="ja-JP" altLang="en-US" sz="4000" u="sng" dirty="0"/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CD95F29A-7210-40D6-9B5F-7FBAE24FE0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381" y="9524070"/>
                <a:ext cx="5246508" cy="767069"/>
              </a:xfrm>
              <a:prstGeom prst="rect">
                <a:avLst/>
              </a:prstGeom>
              <a:blipFill>
                <a:blip r:embed="rId4"/>
                <a:stretch>
                  <a:fillRect l="-4065" t="-13492" b="-261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27ED5126-2EA5-4545-A14B-6DBF30C8DDB9}"/>
                  </a:ext>
                </a:extLst>
              </p:cNvPr>
              <p:cNvSpPr/>
              <p:nvPr/>
            </p:nvSpPr>
            <p:spPr>
              <a:xfrm>
                <a:off x="926511" y="11071555"/>
                <a:ext cx="4748864" cy="17068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altLang="ja-JP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a:rPr lang="en-US" altLang="ja-JP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altLang="ja-JP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ja-JP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n-US" altLang="ja-JP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en-US" altLang="ja-JP" sz="4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4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4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ja-JP" sz="40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ja-JP" altLang="en-US" sz="4000" i="1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hr m:val="∮"/>
                          <m:limLoc m:val="undOvr"/>
                          <m:subHide m:val="on"/>
                          <m:supHide m:val="on"/>
                          <m:ctrlPr>
                            <a:rPr lang="en-US" altLang="ja-JP" sz="40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ja-JP" altLang="en-US" sz="4000" i="1">
                              <a:latin typeface="Cambria Math" panose="02040503050406030204" pitchFamily="18" charset="0"/>
                            </a:rPr>
                            <m:t>𝜑</m:t>
                          </m:r>
                          <m:d>
                            <m:dPr>
                              <m:ctrlPr>
                                <a:rPr lang="en-US" altLang="ja-JP" sz="4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4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en-US" altLang="ja-JP" sz="4000" i="1">
                              <a:latin typeface="Cambria Math" panose="02040503050406030204" pitchFamily="18" charset="0"/>
                            </a:rPr>
                            <m:t>𝑑𝑠</m:t>
                          </m:r>
                        </m:e>
                      </m:nary>
                    </m:oMath>
                  </m:oMathPara>
                </a14:m>
                <a:endParaRPr lang="ja-JP" altLang="en-US" sz="4000" dirty="0"/>
              </a:p>
            </p:txBody>
          </p:sp>
        </mc:Choice>
        <mc:Fallback xmlns=""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27ED5126-2EA5-4545-A14B-6DBF30C8DD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511" y="11071555"/>
                <a:ext cx="4748864" cy="170687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E1F91206-32C3-4CB5-AFF4-1847B017D041}"/>
                  </a:ext>
                </a:extLst>
              </p:cNvPr>
              <p:cNvSpPr/>
              <p:nvPr/>
            </p:nvSpPr>
            <p:spPr>
              <a:xfrm>
                <a:off x="6608040" y="10809246"/>
                <a:ext cx="3753644" cy="19955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4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4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m:rPr>
                            <m:sty m:val="p"/>
                          </m:rPr>
                          <a:rPr lang="el-GR" altLang="ja-JP" sz="4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ja-JP" sz="4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ja-JP" sz="4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ja-JP" sz="4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sSub>
                      <m:sSubPr>
                        <m:ctrlPr>
                          <a:rPr lang="en-US" altLang="ja-JP" sz="4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ja-JP" sz="4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ja-JP" sz="4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altLang="ja-JP" sz="4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4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𝒍</m:t>
                    </m:r>
                  </m:oMath>
                </a14:m>
                <a:r>
                  <a:rPr lang="en-US" altLang="ja-JP" sz="4000" b="1" dirty="0">
                    <a:solidFill>
                      <a:srgbClr val="FF0000"/>
                    </a:solidFill>
                  </a:rPr>
                  <a:t>  </a:t>
                </a:r>
              </a:p>
              <a:p>
                <a:r>
                  <a:rPr lang="en-US" altLang="ja-JP" sz="4000" b="1" dirty="0">
                    <a:solidFill>
                      <a:srgbClr val="FF0000"/>
                    </a:solidFill>
                  </a:rPr>
                  <a:t>(</a:t>
                </a:r>
                <a:r>
                  <a:rPr lang="en-US" altLang="ja-JP" sz="4000" b="1" dirty="0" err="1">
                    <a:solidFill>
                      <a:srgbClr val="FF0000"/>
                    </a:solidFill>
                  </a:rPr>
                  <a:t>m,n,l</a:t>
                </a:r>
                <a:r>
                  <a:rPr lang="en-US" altLang="ja-JP" sz="4000" b="1" dirty="0">
                    <a:solidFill>
                      <a:srgbClr val="FF0000"/>
                    </a:solidFill>
                  </a:rPr>
                  <a:t> : integer)</a:t>
                </a:r>
              </a:p>
              <a:p>
                <a:r>
                  <a:rPr kumimoji="1" lang="en-US" altLang="ja-JP" sz="4000" b="1" dirty="0">
                    <a:solidFill>
                      <a:srgbClr val="FF0000"/>
                    </a:solidFill>
                  </a:rPr>
                  <a:t>must be avoid</a:t>
                </a:r>
              </a:p>
            </p:txBody>
          </p:sp>
        </mc:Choice>
        <mc:Fallback xmlns=""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E1F91206-32C3-4CB5-AFF4-1847B017D0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8040" y="10809246"/>
                <a:ext cx="3753644" cy="1995546"/>
              </a:xfrm>
              <a:prstGeom prst="rect">
                <a:avLst/>
              </a:prstGeom>
              <a:blipFill>
                <a:blip r:embed="rId6"/>
                <a:stretch>
                  <a:fillRect l="-5844" b="-118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BE140CF-F94F-4DDB-A4EE-6B9429F0BA76}"/>
              </a:ext>
            </a:extLst>
          </p:cNvPr>
          <p:cNvSpPr/>
          <p:nvPr/>
        </p:nvSpPr>
        <p:spPr>
          <a:xfrm>
            <a:off x="972270" y="10177172"/>
            <a:ext cx="54030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dirty="0"/>
              <a:t>The number of the oscillation in one turn</a:t>
            </a:r>
          </a:p>
        </p:txBody>
      </p:sp>
      <p:sp>
        <p:nvSpPr>
          <p:cNvPr id="18" name="角丸四角形 9">
            <a:extLst>
              <a:ext uri="{FF2B5EF4-FFF2-40B4-BE49-F238E27FC236}">
                <a16:creationId xmlns:a16="http://schemas.microsoft.com/office/drawing/2014/main" id="{E99620CA-BE58-4A1E-80D8-A7E4DE55F29D}"/>
              </a:ext>
            </a:extLst>
          </p:cNvPr>
          <p:cNvSpPr/>
          <p:nvPr/>
        </p:nvSpPr>
        <p:spPr>
          <a:xfrm>
            <a:off x="490191" y="9483644"/>
            <a:ext cx="14363817" cy="3600421"/>
          </a:xfrm>
          <a:prstGeom prst="roundRect">
            <a:avLst/>
          </a:prstGeom>
          <a:noFill/>
          <a:ln w="508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2EE4440-52F7-4876-AC28-4A1A6A4759D0}"/>
              </a:ext>
            </a:extLst>
          </p:cNvPr>
          <p:cNvSpPr txBox="1"/>
          <p:nvPr/>
        </p:nvSpPr>
        <p:spPr>
          <a:xfrm>
            <a:off x="1454955" y="290645"/>
            <a:ext cx="275862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7200" dirty="0"/>
              <a:t>Real-Time </a:t>
            </a:r>
            <a:r>
              <a:rPr lang="en-US" altLang="ja-JP" sz="7200" dirty="0" err="1"/>
              <a:t>Betatron</a:t>
            </a:r>
            <a:r>
              <a:rPr lang="en-US" altLang="ja-JP" sz="7200" dirty="0"/>
              <a:t> Tune Correction with the Precise Measurement of Magnet Current</a:t>
            </a:r>
            <a:endParaRPr kumimoji="1" lang="ja-JP" altLang="en-US" sz="7200" dirty="0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78B28A1B-269A-4DAD-8D15-5548805C39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5048" y="8736314"/>
            <a:ext cx="8404606" cy="3806757"/>
          </a:xfrm>
          <a:prstGeom prst="rect">
            <a:avLst/>
          </a:prstGeom>
        </p:spPr>
      </p:pic>
      <p:pic>
        <p:nvPicPr>
          <p:cNvPr id="25" name="図 24" descr="スクリーンショット が含まれている画像&#10;&#10;非常に高い精度で生成された説明">
            <a:extLst>
              <a:ext uri="{FF2B5EF4-FFF2-40B4-BE49-F238E27FC236}">
                <a16:creationId xmlns:a16="http://schemas.microsoft.com/office/drawing/2014/main" id="{41E7B24A-43FF-4634-B60E-3FD510C4F9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2733" y="13134208"/>
            <a:ext cx="9832539" cy="4964945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28D0FBF-7169-45C2-AC56-014929B58300}"/>
              </a:ext>
            </a:extLst>
          </p:cNvPr>
          <p:cNvSpPr txBox="1"/>
          <p:nvPr/>
        </p:nvSpPr>
        <p:spPr>
          <a:xfrm>
            <a:off x="16260091" y="8778522"/>
            <a:ext cx="6999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/>
              <a:t>Current Ripple </a:t>
            </a:r>
            <a:r>
              <a:rPr kumimoji="1" lang="en-US" altLang="ja-JP" sz="3200" b="1" dirty="0">
                <a:latin typeface="Symbol" panose="05050102010706020507" pitchFamily="18" charset="2"/>
              </a:rPr>
              <a:t>D</a:t>
            </a:r>
            <a:r>
              <a:rPr kumimoji="1" lang="en-US" altLang="ja-JP" sz="3200" b="1" dirty="0"/>
              <a:t>I/I </a:t>
            </a:r>
            <a:endParaRPr kumimoji="1" lang="ja-JP" altLang="en-US" sz="3200" b="1" dirty="0"/>
          </a:p>
        </p:txBody>
      </p:sp>
      <p:pic>
        <p:nvPicPr>
          <p:cNvPr id="45" name="図 44" descr="テキスト, 地図 が含まれている画像&#10;&#10;非常に高い精度で生成された説明">
            <a:extLst>
              <a:ext uri="{FF2B5EF4-FFF2-40B4-BE49-F238E27FC236}">
                <a16:creationId xmlns:a16="http://schemas.microsoft.com/office/drawing/2014/main" id="{A173EE82-687A-4936-89F2-4EF0089A677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488" y="20078385"/>
            <a:ext cx="8073052" cy="6025294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7BD718E-9A8F-465C-A09B-C13BB90DADB4}"/>
              </a:ext>
            </a:extLst>
          </p:cNvPr>
          <p:cNvSpPr txBox="1"/>
          <p:nvPr/>
        </p:nvSpPr>
        <p:spPr>
          <a:xfrm>
            <a:off x="31645" y="18553748"/>
            <a:ext cx="30210870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i="1" dirty="0">
                <a:solidFill>
                  <a:schemeClr val="accent2">
                    <a:lumMod val="50000"/>
                  </a:schemeClr>
                </a:solidFill>
              </a:rPr>
              <a:t>Experimental Setup at the J-PARC MR</a:t>
            </a:r>
            <a:endParaRPr kumimoji="1" lang="ja-JP" altLang="en-US" sz="6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90C20B6E-B686-4528-B133-EC37CF2CD83D}"/>
              </a:ext>
            </a:extLst>
          </p:cNvPr>
          <p:cNvCxnSpPr>
            <a:cxnSpLocks/>
          </p:cNvCxnSpPr>
          <p:nvPr/>
        </p:nvCxnSpPr>
        <p:spPr>
          <a:xfrm>
            <a:off x="4196404" y="22519603"/>
            <a:ext cx="0" cy="484873"/>
          </a:xfrm>
          <a:prstGeom prst="straightConnector1">
            <a:avLst/>
          </a:prstGeom>
          <a:ln w="50800"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427E1EE-0341-48E2-A022-485802DA81EF}"/>
              </a:ext>
            </a:extLst>
          </p:cNvPr>
          <p:cNvSpPr txBox="1"/>
          <p:nvPr/>
        </p:nvSpPr>
        <p:spPr>
          <a:xfrm>
            <a:off x="418805" y="26346147"/>
            <a:ext cx="143595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kumimoji="1" lang="en-US" altLang="ja-JP" sz="4000" b="1" dirty="0">
                <a:solidFill>
                  <a:srgbClr val="FF0000"/>
                </a:solidFill>
              </a:rPr>
              <a:t>The AD conversion of the current deviation </a:t>
            </a:r>
            <a:r>
              <a:rPr kumimoji="1" lang="en-US" altLang="ja-JP" sz="4000" b="1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kumimoji="1" lang="en-US" altLang="ja-JP" sz="4000" b="1" dirty="0">
                <a:solidFill>
                  <a:srgbClr val="FF0000"/>
                </a:solidFill>
              </a:rPr>
              <a:t>I @ each regulator</a:t>
            </a:r>
          </a:p>
          <a:p>
            <a:pPr marL="742950" indent="-742950">
              <a:buFont typeface="+mj-lt"/>
              <a:buAutoNum type="arabicPeriod"/>
            </a:pPr>
            <a:r>
              <a:rPr kumimoji="1" lang="en-US" altLang="ja-JP" sz="4000" b="1" dirty="0">
                <a:solidFill>
                  <a:srgbClr val="FF0000"/>
                </a:solidFill>
              </a:rPr>
              <a:t>All digitized </a:t>
            </a:r>
            <a:r>
              <a:rPr kumimoji="1" lang="en-US" altLang="ja-JP" sz="4000" b="1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kumimoji="1" lang="en-US" altLang="ja-JP" sz="4000" b="1" dirty="0">
                <a:solidFill>
                  <a:srgbClr val="FF0000"/>
                </a:solidFill>
              </a:rPr>
              <a:t>I s are sent to the corrector via optical fibers</a:t>
            </a:r>
          </a:p>
          <a:p>
            <a:pPr marL="742950" indent="-742950">
              <a:buFont typeface="+mj-lt"/>
              <a:buAutoNum type="arabicPeriod"/>
            </a:pPr>
            <a:r>
              <a:rPr kumimoji="1" lang="en-US" altLang="ja-JP" sz="4000" b="1" dirty="0">
                <a:solidFill>
                  <a:srgbClr val="FF0000"/>
                </a:solidFill>
              </a:rPr>
              <a:t>The FPGA board converts all </a:t>
            </a:r>
            <a:r>
              <a:rPr kumimoji="1" lang="en-US" altLang="ja-JP" sz="4000" b="1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kumimoji="1" lang="en-US" altLang="ja-JP" sz="4000" b="1" dirty="0">
                <a:solidFill>
                  <a:srgbClr val="FF0000"/>
                </a:solidFill>
              </a:rPr>
              <a:t>I s to the </a:t>
            </a:r>
            <a:r>
              <a:rPr kumimoji="1" lang="el-GR" altLang="ja-JP" sz="4000" b="1" dirty="0">
                <a:solidFill>
                  <a:srgbClr val="FF0000"/>
                </a:solidFill>
              </a:rPr>
              <a:t>ν</a:t>
            </a:r>
            <a:r>
              <a:rPr kumimoji="1" lang="en-US" altLang="ja-JP" sz="4000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C169B6F5-8903-4BFB-B892-B67F973088AC}"/>
              </a:ext>
            </a:extLst>
          </p:cNvPr>
          <p:cNvSpPr txBox="1"/>
          <p:nvPr/>
        </p:nvSpPr>
        <p:spPr>
          <a:xfrm>
            <a:off x="15937189" y="8103122"/>
            <a:ext cx="2743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u="sng" dirty="0">
                <a:solidFill>
                  <a:schemeClr val="accent6">
                    <a:lumMod val="50000"/>
                  </a:schemeClr>
                </a:solidFill>
              </a:rPr>
              <a:t>Motivation</a:t>
            </a:r>
            <a:endParaRPr kumimoji="1" lang="ja-JP" altLang="en-US" sz="40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B13F8619-B25B-4975-94F3-C4B1F1E30C4F}"/>
              </a:ext>
            </a:extLst>
          </p:cNvPr>
          <p:cNvSpPr txBox="1"/>
          <p:nvPr/>
        </p:nvSpPr>
        <p:spPr>
          <a:xfrm>
            <a:off x="23799317" y="8055495"/>
            <a:ext cx="609903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en-US" altLang="ja-JP" sz="4000" b="1" dirty="0">
                <a:solidFill>
                  <a:schemeClr val="accent6">
                    <a:lumMod val="50000"/>
                  </a:schemeClr>
                </a:solidFill>
              </a:rPr>
              <a:t>Large current ripple causes v fluctuation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en-US" altLang="ja-JP" sz="4000" b="1" dirty="0">
                <a:solidFill>
                  <a:schemeClr val="accent6">
                    <a:lumMod val="50000"/>
                  </a:schemeClr>
                </a:solidFill>
              </a:rPr>
              <a:t>Dominant current ripple is at &lt; 100 Hz 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en-US" altLang="ja-JP" sz="4000" b="1" dirty="0">
                <a:solidFill>
                  <a:schemeClr val="accent6">
                    <a:lumMod val="50000"/>
                  </a:schemeClr>
                </a:solidFill>
              </a:rPr>
              <a:t>Direct ν measurement is not possible during the user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37FA46C8-B4FF-4F9A-B6EF-9AAF1252AEC7}"/>
                  </a:ext>
                </a:extLst>
              </p:cNvPr>
              <p:cNvSpPr txBox="1"/>
              <p:nvPr/>
            </p:nvSpPr>
            <p:spPr>
              <a:xfrm>
                <a:off x="1345458" y="17541096"/>
                <a:ext cx="14505130" cy="834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4400" b="1" dirty="0">
                    <a:solidFill>
                      <a:srgbClr val="FF0000"/>
                    </a:solidFill>
                  </a:rPr>
                  <a:t>Precise current regulation is the key to controlling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4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ja-JP" sz="4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ja-JP" sz="4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altLang="ja-JP" sz="4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sz="4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altLang="ja-JP" sz="4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kumimoji="1" lang="en-US" altLang="ja-JP" sz="4400" b="1" dirty="0">
                    <a:solidFill>
                      <a:srgbClr val="FF0000"/>
                    </a:solidFill>
                  </a:rPr>
                  <a:t>  </a:t>
                </a:r>
                <a:endParaRPr kumimoji="1" lang="ja-JP" altLang="en-US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37FA46C8-B4FF-4F9A-B6EF-9AAF1252AE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5458" y="17541096"/>
                <a:ext cx="14505130" cy="834524"/>
              </a:xfrm>
              <a:prstGeom prst="rect">
                <a:avLst/>
              </a:prstGeom>
              <a:blipFill>
                <a:blip r:embed="rId10"/>
                <a:stretch>
                  <a:fillRect l="-1723" t="-13869" b="-2700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8251C1C9-6280-4937-904C-DFAEFCBF2D8C}"/>
              </a:ext>
            </a:extLst>
          </p:cNvPr>
          <p:cNvSpPr txBox="1"/>
          <p:nvPr/>
        </p:nvSpPr>
        <p:spPr>
          <a:xfrm>
            <a:off x="619967" y="21253331"/>
            <a:ext cx="69298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/>
              <a:t>The magnet current regulators are located at </a:t>
            </a:r>
            <a:r>
              <a:rPr kumimoji="1" lang="en-US" altLang="ja-JP" sz="3600" u="sng" dirty="0"/>
              <a:t>3 different buildings</a:t>
            </a:r>
            <a:r>
              <a:rPr kumimoji="1" lang="en-US" altLang="ja-JP" sz="3600" dirty="0"/>
              <a:t>  </a:t>
            </a:r>
            <a:r>
              <a:rPr kumimoji="1" lang="en-US" altLang="ja-JP" sz="3600" b="1" dirty="0">
                <a:solidFill>
                  <a:schemeClr val="accent6">
                    <a:lumMod val="50000"/>
                  </a:schemeClr>
                </a:solidFill>
              </a:rPr>
              <a:t>  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6CE82B1F-2F90-4B0F-AACA-0BB081AC980F}"/>
              </a:ext>
            </a:extLst>
          </p:cNvPr>
          <p:cNvSpPr txBox="1"/>
          <p:nvPr/>
        </p:nvSpPr>
        <p:spPr>
          <a:xfrm>
            <a:off x="25364702" y="15626404"/>
            <a:ext cx="44680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dirty="0">
                <a:solidFill>
                  <a:schemeClr val="accent6">
                    <a:lumMod val="50000"/>
                  </a:schemeClr>
                </a:solidFill>
              </a:rPr>
              <a:t>Not predictable</a:t>
            </a:r>
          </a:p>
        </p:txBody>
      </p:sp>
      <p:sp>
        <p:nvSpPr>
          <p:cNvPr id="65" name="矢印: 右 64">
            <a:extLst>
              <a:ext uri="{FF2B5EF4-FFF2-40B4-BE49-F238E27FC236}">
                <a16:creationId xmlns:a16="http://schemas.microsoft.com/office/drawing/2014/main" id="{8EDA9AE6-DF1F-4196-8BF7-8DE4699C90AD}"/>
              </a:ext>
            </a:extLst>
          </p:cNvPr>
          <p:cNvSpPr/>
          <p:nvPr/>
        </p:nvSpPr>
        <p:spPr>
          <a:xfrm rot="5400000">
            <a:off x="26922039" y="16255225"/>
            <a:ext cx="541981" cy="612493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647D76C5-7E7D-4ECC-9B25-2BCC1A846D7D}"/>
              </a:ext>
            </a:extLst>
          </p:cNvPr>
          <p:cNvSpPr txBox="1"/>
          <p:nvPr/>
        </p:nvSpPr>
        <p:spPr>
          <a:xfrm>
            <a:off x="24607013" y="17063254"/>
            <a:ext cx="54127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dirty="0">
                <a:solidFill>
                  <a:srgbClr val="FF0000"/>
                </a:solidFill>
              </a:rPr>
              <a:t>Real-Time Correction</a:t>
            </a:r>
            <a:endParaRPr kumimoji="1" lang="ja-JP" altLang="en-US" sz="4400" b="1" dirty="0">
              <a:solidFill>
                <a:srgbClr val="FF0000"/>
              </a:solidFill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8F281E2-2B8C-4D5B-865C-03C4C001C9A1}"/>
              </a:ext>
            </a:extLst>
          </p:cNvPr>
          <p:cNvSpPr txBox="1"/>
          <p:nvPr/>
        </p:nvSpPr>
        <p:spPr>
          <a:xfrm>
            <a:off x="25246894" y="13219353"/>
            <a:ext cx="46560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/>
              <a:t>The current ripple is affected by the </a:t>
            </a:r>
            <a:r>
              <a:rPr kumimoji="1" lang="en-US" altLang="ja-JP" sz="3600" b="1" u="sng" dirty="0">
                <a:solidFill>
                  <a:schemeClr val="accent6">
                    <a:lumMod val="50000"/>
                  </a:schemeClr>
                </a:solidFill>
              </a:rPr>
              <a:t>fluctuation of the grid voltage and frequenc</a:t>
            </a:r>
            <a:r>
              <a:rPr kumimoji="1" lang="en-US" altLang="ja-JP" sz="3600" b="1" dirty="0">
                <a:solidFill>
                  <a:schemeClr val="accent6">
                    <a:lumMod val="50000"/>
                  </a:schemeClr>
                </a:solidFill>
              </a:rPr>
              <a:t>y   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3888FC1-51BD-45B2-A25A-58CD9B9C2F77}"/>
              </a:ext>
            </a:extLst>
          </p:cNvPr>
          <p:cNvSpPr txBox="1"/>
          <p:nvPr/>
        </p:nvSpPr>
        <p:spPr>
          <a:xfrm>
            <a:off x="658450" y="22928290"/>
            <a:ext cx="69730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/>
              <a:t>The current regulator of the corrector is located at </a:t>
            </a:r>
            <a:r>
              <a:rPr kumimoji="1" lang="en-US" altLang="ja-JP" sz="3600" u="sng" dirty="0"/>
              <a:t>the 1 building</a:t>
            </a:r>
            <a:r>
              <a:rPr kumimoji="1" lang="en-US" altLang="ja-JP" sz="3600" dirty="0"/>
              <a:t>  </a:t>
            </a:r>
            <a:r>
              <a:rPr kumimoji="1" lang="en-US" altLang="ja-JP" sz="3600" b="1" dirty="0">
                <a:solidFill>
                  <a:schemeClr val="accent6">
                    <a:lumMod val="50000"/>
                  </a:schemeClr>
                </a:solidFill>
              </a:rPr>
              <a:t>  </a:t>
            </a:r>
          </a:p>
        </p:txBody>
      </p:sp>
      <p:pic>
        <p:nvPicPr>
          <p:cNvPr id="37" name="図 36" descr="スクリーンショット が含まれている画像&#10;&#10;高い精度で生成された説明">
            <a:extLst>
              <a:ext uri="{FF2B5EF4-FFF2-40B4-BE49-F238E27FC236}">
                <a16:creationId xmlns:a16="http://schemas.microsoft.com/office/drawing/2014/main" id="{77D7EC37-C471-4D1F-B0C3-846415452C7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521" y="28896880"/>
            <a:ext cx="7376765" cy="2374616"/>
          </a:xfrm>
          <a:prstGeom prst="rect">
            <a:avLst/>
          </a:prstGeom>
        </p:spPr>
      </p:pic>
      <p:pic>
        <p:nvPicPr>
          <p:cNvPr id="38" name="図 37" descr="電子機器, 回路 が含まれている画像&#10;&#10;非常に高い精度で生成された説明">
            <a:extLst>
              <a:ext uri="{FF2B5EF4-FFF2-40B4-BE49-F238E27FC236}">
                <a16:creationId xmlns:a16="http://schemas.microsoft.com/office/drawing/2014/main" id="{25CA096E-0DA5-4B44-838E-78445BFF1C9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59" y="29308432"/>
            <a:ext cx="5625599" cy="4219199"/>
          </a:xfrm>
          <a:prstGeom prst="rect">
            <a:avLst/>
          </a:prstGeom>
        </p:spPr>
      </p:pic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999755F4-A6DB-42D5-82A3-43D0FD4AFE94}"/>
              </a:ext>
            </a:extLst>
          </p:cNvPr>
          <p:cNvSpPr txBox="1"/>
          <p:nvPr/>
        </p:nvSpPr>
        <p:spPr>
          <a:xfrm>
            <a:off x="6630769" y="31320492"/>
            <a:ext cx="80851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FPGA : Altera Cyclone V </a:t>
            </a:r>
            <a:r>
              <a:rPr kumimoji="1" lang="en-US" altLang="ja-JP" sz="3200" dirty="0" err="1"/>
              <a:t>Soc</a:t>
            </a:r>
            <a:r>
              <a:rPr kumimoji="1" lang="en-US" altLang="ja-JP" sz="3200" dirty="0"/>
              <a:t> (System-on-a-Chip)</a:t>
            </a:r>
          </a:p>
          <a:p>
            <a:r>
              <a:rPr kumimoji="1" lang="en-US" altLang="ja-JP" sz="3200" dirty="0"/>
              <a:t>DDR3 : 2 GB, 1 GB for User,  1</a:t>
            </a:r>
            <a:r>
              <a:rPr kumimoji="1" lang="ja-JP" altLang="en-US" sz="3200" dirty="0"/>
              <a:t> </a:t>
            </a:r>
            <a:r>
              <a:rPr kumimoji="1" lang="en-US" altLang="ja-JP" sz="3200" dirty="0"/>
              <a:t>GB for OS</a:t>
            </a:r>
          </a:p>
          <a:p>
            <a:r>
              <a:rPr kumimoji="1" lang="en-US" altLang="ja-JP" sz="3200" dirty="0"/>
              <a:t>Digital IO: LVTTL and Optical</a:t>
            </a:r>
          </a:p>
          <a:p>
            <a:r>
              <a:rPr kumimoji="1" lang="en-US" altLang="ja-JP" sz="3200" dirty="0"/>
              <a:t>Analog Out : 4ch 16 bit DAC</a:t>
            </a:r>
          </a:p>
          <a:p>
            <a:r>
              <a:rPr kumimoji="1" lang="en-US" altLang="ja-JP" sz="3200" dirty="0"/>
              <a:t>Others: Giga-bit Ethernet, On-board flash, </a:t>
            </a:r>
            <a:r>
              <a:rPr kumimoji="1" lang="en-US" altLang="ja-JP" sz="3200" dirty="0">
                <a:latin typeface="Symbol" panose="05050102010706020507" pitchFamily="18" charset="2"/>
              </a:rPr>
              <a:t>m</a:t>
            </a:r>
            <a:r>
              <a:rPr kumimoji="1" lang="en-US" altLang="ja-JP" sz="3200" dirty="0"/>
              <a:t>SD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D15B93D-08D8-4400-9135-12BD9A47807D}"/>
              </a:ext>
            </a:extLst>
          </p:cNvPr>
          <p:cNvSpPr txBox="1"/>
          <p:nvPr/>
        </p:nvSpPr>
        <p:spPr>
          <a:xfrm>
            <a:off x="658450" y="19696132"/>
            <a:ext cx="2743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u="sng" dirty="0">
                <a:solidFill>
                  <a:schemeClr val="accent6">
                    <a:lumMod val="50000"/>
                  </a:schemeClr>
                </a:solidFill>
              </a:rPr>
              <a:t>Overview</a:t>
            </a:r>
            <a:endParaRPr kumimoji="1" lang="ja-JP" altLang="en-US" sz="40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FBA88EF5-C5CF-4769-8E56-0380009C19AC}"/>
              </a:ext>
            </a:extLst>
          </p:cNvPr>
          <p:cNvSpPr txBox="1"/>
          <p:nvPr/>
        </p:nvSpPr>
        <p:spPr>
          <a:xfrm>
            <a:off x="592863" y="28499349"/>
            <a:ext cx="2743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u="sng" dirty="0">
                <a:solidFill>
                  <a:schemeClr val="accent6">
                    <a:lumMod val="50000"/>
                  </a:schemeClr>
                </a:solidFill>
              </a:rPr>
              <a:t>FPGA Board</a:t>
            </a:r>
            <a:endParaRPr kumimoji="1" lang="ja-JP" altLang="en-US" sz="40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7" name="図 56">
            <a:extLst>
              <a:ext uri="{FF2B5EF4-FFF2-40B4-BE49-F238E27FC236}">
                <a16:creationId xmlns:a16="http://schemas.microsoft.com/office/drawing/2014/main" id="{20BEEE3E-D361-4450-89A8-324556C67DD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7008" y="19708439"/>
            <a:ext cx="7093750" cy="2925798"/>
          </a:xfrm>
          <a:prstGeom prst="rect">
            <a:avLst/>
          </a:prstGeom>
        </p:spPr>
      </p:pic>
      <p:pic>
        <p:nvPicPr>
          <p:cNvPr id="59" name="図 58" descr="回路, 電子機器 が含まれている画像&#10;&#10;非常に高い精度で生成された説明">
            <a:extLst>
              <a:ext uri="{FF2B5EF4-FFF2-40B4-BE49-F238E27FC236}">
                <a16:creationId xmlns:a16="http://schemas.microsoft.com/office/drawing/2014/main" id="{3DE8C5FF-6BB7-4CD6-AC27-9A90DB1D33A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7224" y="20168084"/>
            <a:ext cx="4669795" cy="3502346"/>
          </a:xfrm>
          <a:prstGeom prst="rect">
            <a:avLst/>
          </a:prstGeom>
        </p:spPr>
      </p:pic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C7097BF0-A88E-4C04-A496-7B401F6AE145}"/>
              </a:ext>
            </a:extLst>
          </p:cNvPr>
          <p:cNvSpPr txBox="1"/>
          <p:nvPr/>
        </p:nvSpPr>
        <p:spPr>
          <a:xfrm>
            <a:off x="15200565" y="19482159"/>
            <a:ext cx="2569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u="sng" dirty="0">
                <a:solidFill>
                  <a:schemeClr val="accent6">
                    <a:lumMod val="50000"/>
                  </a:schemeClr>
                </a:solidFill>
              </a:rPr>
              <a:t>AD</a:t>
            </a:r>
            <a:r>
              <a:rPr kumimoji="1" lang="ja-JP" altLang="en-US" sz="4000" b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kumimoji="1" lang="en-US" altLang="ja-JP" sz="4000" b="1" u="sng" dirty="0">
                <a:solidFill>
                  <a:schemeClr val="accent6">
                    <a:lumMod val="50000"/>
                  </a:schemeClr>
                </a:solidFill>
              </a:rPr>
              <a:t>Board</a:t>
            </a:r>
            <a:endParaRPr kumimoji="1" lang="ja-JP" altLang="en-US" sz="40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1691F362-D434-40DF-B037-5BEEF7BAA3DC}"/>
              </a:ext>
            </a:extLst>
          </p:cNvPr>
          <p:cNvSpPr txBox="1"/>
          <p:nvPr/>
        </p:nvSpPr>
        <p:spPr>
          <a:xfrm>
            <a:off x="20741428" y="22485472"/>
            <a:ext cx="87696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AD</a:t>
            </a:r>
            <a:r>
              <a:rPr kumimoji="1" lang="ja-JP" altLang="en-US" sz="3200" dirty="0"/>
              <a:t> </a:t>
            </a:r>
            <a:r>
              <a:rPr kumimoji="1" lang="en-US" altLang="ja-JP" sz="3200" dirty="0"/>
              <a:t>Converter</a:t>
            </a:r>
            <a:r>
              <a:rPr kumimoji="1" lang="ja-JP" altLang="en-US" sz="3200" dirty="0"/>
              <a:t> </a:t>
            </a:r>
            <a:r>
              <a:rPr kumimoji="1" lang="en-US" altLang="ja-JP" sz="3200" dirty="0"/>
              <a:t>: TI ADS8568, 8 CH, 16 Bit, 10 </a:t>
            </a:r>
            <a:r>
              <a:rPr kumimoji="1" lang="en-US" altLang="ja-JP" sz="3200" dirty="0" err="1"/>
              <a:t>kSPs</a:t>
            </a:r>
            <a:endParaRPr kumimoji="1" lang="en-US" altLang="ja-JP" sz="3200" dirty="0"/>
          </a:p>
          <a:p>
            <a:r>
              <a:rPr kumimoji="1" lang="en-US" altLang="ja-JP" sz="3200" dirty="0"/>
              <a:t>Digital IO         : Optical,</a:t>
            </a:r>
            <a:r>
              <a:rPr kumimoji="1" lang="ja-JP" altLang="en-US" sz="3200" dirty="0"/>
              <a:t> </a:t>
            </a:r>
            <a:r>
              <a:rPr kumimoji="1" lang="en-US" altLang="ja-JP" sz="3200" dirty="0"/>
              <a:t>Serial Communication</a:t>
            </a:r>
            <a:r>
              <a:rPr kumimoji="1" lang="ja-JP" altLang="en-US" sz="3200" dirty="0"/>
              <a:t> </a:t>
            </a:r>
            <a:endParaRPr kumimoji="1" lang="en-US" altLang="ja-JP" sz="3200" dirty="0"/>
          </a:p>
          <a:p>
            <a:r>
              <a:rPr kumimoji="1" lang="en-US" altLang="ja-JP" sz="3200" dirty="0"/>
              <a:t>Others             </a:t>
            </a:r>
            <a:r>
              <a:rPr kumimoji="1" lang="ja-JP" altLang="en-US" sz="3200" dirty="0"/>
              <a:t> </a:t>
            </a:r>
            <a:r>
              <a:rPr kumimoji="1" lang="en-US" altLang="ja-JP" sz="3200" dirty="0"/>
              <a:t>: Daisy Chain</a:t>
            </a:r>
            <a:r>
              <a:rPr kumimoji="1" lang="ja-JP" altLang="en-US" sz="3200" dirty="0"/>
              <a:t> </a:t>
            </a:r>
            <a:endParaRPr kumimoji="1" lang="en-US" altLang="ja-JP" sz="3200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76C2D24B-D13D-4C87-8AF9-7FF18F4BCD1D}"/>
              </a:ext>
            </a:extLst>
          </p:cNvPr>
          <p:cNvSpPr txBox="1"/>
          <p:nvPr/>
        </p:nvSpPr>
        <p:spPr>
          <a:xfrm>
            <a:off x="15136669" y="23820425"/>
            <a:ext cx="42741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u="sng" dirty="0">
                <a:solidFill>
                  <a:schemeClr val="accent6">
                    <a:lumMod val="50000"/>
                  </a:schemeClr>
                </a:solidFill>
              </a:rPr>
              <a:t>Firmware Design</a:t>
            </a:r>
            <a:endParaRPr kumimoji="1" lang="ja-JP" altLang="en-US" sz="40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C37E47D1-B573-491C-B1D4-B9459E999DBC}"/>
              </a:ext>
            </a:extLst>
          </p:cNvPr>
          <p:cNvSpPr txBox="1"/>
          <p:nvPr/>
        </p:nvSpPr>
        <p:spPr>
          <a:xfrm>
            <a:off x="103305" y="34426138"/>
            <a:ext cx="15234268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i="1" dirty="0">
                <a:solidFill>
                  <a:schemeClr val="accent2">
                    <a:lumMod val="50000"/>
                  </a:schemeClr>
                </a:solidFill>
              </a:rPr>
              <a:t>Comparison with the Direct measurement </a:t>
            </a:r>
            <a:endParaRPr kumimoji="1" lang="ja-JP" altLang="en-US" sz="6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62A0F8E5-C2FB-4E1B-B325-1E54A8FB6147}"/>
              </a:ext>
            </a:extLst>
          </p:cNvPr>
          <p:cNvSpPr txBox="1"/>
          <p:nvPr/>
        </p:nvSpPr>
        <p:spPr>
          <a:xfrm>
            <a:off x="15422713" y="34421779"/>
            <a:ext cx="14850431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i="1" dirty="0">
                <a:solidFill>
                  <a:schemeClr val="accent2">
                    <a:lumMod val="50000"/>
                  </a:schemeClr>
                </a:solidFill>
              </a:rPr>
              <a:t>ν Correction using the System</a:t>
            </a:r>
            <a:endParaRPr kumimoji="1" lang="ja-JP" altLang="en-US" sz="6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2611F36D-0F05-429E-8075-5C1D6F81F71C}"/>
              </a:ext>
            </a:extLst>
          </p:cNvPr>
          <p:cNvSpPr txBox="1"/>
          <p:nvPr/>
        </p:nvSpPr>
        <p:spPr>
          <a:xfrm>
            <a:off x="254477" y="35557659"/>
            <a:ext cx="5003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u="sng" dirty="0">
                <a:solidFill>
                  <a:schemeClr val="accent1"/>
                </a:solidFill>
              </a:rPr>
              <a:t>Direct </a:t>
            </a:r>
            <a:r>
              <a:rPr kumimoji="1" lang="el-GR" altLang="ja-JP" sz="4000" u="sng" dirty="0">
                <a:solidFill>
                  <a:schemeClr val="accent1"/>
                </a:solidFill>
              </a:rPr>
              <a:t>ν</a:t>
            </a:r>
            <a:r>
              <a:rPr kumimoji="1" lang="en-US" altLang="ja-JP" sz="4000" u="sng" dirty="0">
                <a:solidFill>
                  <a:schemeClr val="accent1"/>
                </a:solidFill>
              </a:rPr>
              <a:t> Measurement </a:t>
            </a:r>
            <a:endParaRPr kumimoji="1" lang="ja-JP" altLang="en-US" sz="4000" u="sng" dirty="0">
              <a:solidFill>
                <a:schemeClr val="accent1"/>
              </a:solidFill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1658178A-8A41-4923-ACE2-A7A0DE0972AC}"/>
              </a:ext>
            </a:extLst>
          </p:cNvPr>
          <p:cNvSpPr txBox="1"/>
          <p:nvPr/>
        </p:nvSpPr>
        <p:spPr>
          <a:xfrm>
            <a:off x="658450" y="36360345"/>
            <a:ext cx="63310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dirty="0">
                <a:solidFill>
                  <a:schemeClr val="accent6">
                    <a:lumMod val="50000"/>
                  </a:schemeClr>
                </a:solidFill>
              </a:rPr>
              <a:t>Frequency measurement of the </a:t>
            </a:r>
            <a:r>
              <a:rPr kumimoji="1" lang="en-US" altLang="ja-JP" sz="3600" b="1" dirty="0" err="1">
                <a:solidFill>
                  <a:schemeClr val="accent6">
                    <a:lumMod val="50000"/>
                  </a:schemeClr>
                </a:solidFill>
              </a:rPr>
              <a:t>betatron</a:t>
            </a:r>
            <a:r>
              <a:rPr kumimoji="1" lang="en-US" altLang="ja-JP" sz="3600" b="1" dirty="0">
                <a:solidFill>
                  <a:schemeClr val="accent6">
                    <a:lumMod val="50000"/>
                  </a:schemeClr>
                </a:solidFill>
              </a:rPr>
              <a:t> oscillation excited by the </a:t>
            </a:r>
            <a:r>
              <a:rPr kumimoji="1" lang="en-US" altLang="ja-JP" sz="3600" b="1" dirty="0" err="1">
                <a:solidFill>
                  <a:schemeClr val="accent6">
                    <a:lumMod val="50000"/>
                  </a:schemeClr>
                </a:solidFill>
              </a:rPr>
              <a:t>stripline</a:t>
            </a:r>
            <a:r>
              <a:rPr kumimoji="1" lang="en-US" altLang="ja-JP" sz="3600" b="1" dirty="0">
                <a:solidFill>
                  <a:schemeClr val="accent6">
                    <a:lumMod val="50000"/>
                  </a:schemeClr>
                </a:solidFill>
              </a:rPr>
              <a:t> kicker. 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7E55AF9F-9ABF-411E-B809-4518342E7ED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365" y="36409504"/>
            <a:ext cx="8732124" cy="2715575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933A8FEA-B4E2-4DE3-8FE5-B410B916869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149" y="39701041"/>
            <a:ext cx="8575120" cy="2715575"/>
          </a:xfrm>
          <a:prstGeom prst="rect">
            <a:avLst/>
          </a:prstGeom>
        </p:spPr>
      </p:pic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86744F72-2F9E-42E7-98D5-C754DE66E357}"/>
              </a:ext>
            </a:extLst>
          </p:cNvPr>
          <p:cNvSpPr txBox="1"/>
          <p:nvPr/>
        </p:nvSpPr>
        <p:spPr>
          <a:xfrm>
            <a:off x="7182149" y="35718087"/>
            <a:ext cx="4178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u="sng" dirty="0"/>
              <a:t>Direct Measurement</a:t>
            </a:r>
            <a:r>
              <a:rPr kumimoji="1" lang="en-US" altLang="ja-JP" sz="3600" dirty="0"/>
              <a:t>  </a:t>
            </a:r>
            <a:r>
              <a:rPr kumimoji="1" lang="en-US" altLang="ja-JP" sz="3600" b="1" dirty="0">
                <a:solidFill>
                  <a:schemeClr val="accent6">
                    <a:lumMod val="50000"/>
                  </a:schemeClr>
                </a:solidFill>
              </a:rPr>
              <a:t>  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1CF593B5-4C83-4952-8A5D-4C8626EB44E2}"/>
              </a:ext>
            </a:extLst>
          </p:cNvPr>
          <p:cNvSpPr txBox="1"/>
          <p:nvPr/>
        </p:nvSpPr>
        <p:spPr>
          <a:xfrm>
            <a:off x="6981731" y="38902298"/>
            <a:ext cx="8621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u="sng" dirty="0"/>
              <a:t>Real-Time prediction with </a:t>
            </a:r>
            <a:r>
              <a:rPr kumimoji="1" lang="en-US" altLang="ja-JP" sz="3600" u="sng" dirty="0">
                <a:latin typeface="Symbol" panose="05050102010706020507" pitchFamily="18" charset="2"/>
              </a:rPr>
              <a:t>D</a:t>
            </a:r>
            <a:r>
              <a:rPr kumimoji="1" lang="en-US" altLang="ja-JP" sz="3600" u="sng" dirty="0"/>
              <a:t>I s (this system)</a:t>
            </a:r>
            <a:r>
              <a:rPr kumimoji="1" lang="en-US" altLang="ja-JP" sz="3600" dirty="0"/>
              <a:t>  </a:t>
            </a:r>
            <a:r>
              <a:rPr kumimoji="1" lang="en-US" altLang="ja-JP" sz="3600" b="1" dirty="0">
                <a:solidFill>
                  <a:schemeClr val="accent6">
                    <a:lumMod val="50000"/>
                  </a:schemeClr>
                </a:solidFill>
              </a:rPr>
              <a:t>  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72650F5A-1706-4D8E-8CF5-071F47E0F167}"/>
              </a:ext>
            </a:extLst>
          </p:cNvPr>
          <p:cNvSpPr txBox="1"/>
          <p:nvPr/>
        </p:nvSpPr>
        <p:spPr>
          <a:xfrm>
            <a:off x="182779" y="38374444"/>
            <a:ext cx="70155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dirty="0">
                <a:solidFill>
                  <a:srgbClr val="FF0000"/>
                </a:solidFill>
              </a:rPr>
              <a:t>The tendencies of the time variations are roughly same </a:t>
            </a:r>
            <a:endParaRPr kumimoji="1" lang="ja-JP" altLang="en-US" sz="4400" b="1" dirty="0">
              <a:solidFill>
                <a:srgbClr val="FF0000"/>
              </a:solidFill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29BD33C4-49B9-4DEA-9192-371D16D4C3C8}"/>
              </a:ext>
            </a:extLst>
          </p:cNvPr>
          <p:cNvSpPr txBox="1"/>
          <p:nvPr/>
        </p:nvSpPr>
        <p:spPr>
          <a:xfrm>
            <a:off x="438937" y="20643310"/>
            <a:ext cx="72557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u="sng" dirty="0">
                <a:solidFill>
                  <a:schemeClr val="accent1"/>
                </a:solidFill>
              </a:rPr>
              <a:t>Constraint at the J-PARC MR</a:t>
            </a:r>
            <a:endParaRPr kumimoji="1" lang="ja-JP" altLang="en-US" sz="4000" u="sng" dirty="0">
              <a:solidFill>
                <a:schemeClr val="accent1"/>
              </a:solidFill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95239CD2-B75F-4B97-98BB-BCFF44CA34DB}"/>
              </a:ext>
            </a:extLst>
          </p:cNvPr>
          <p:cNvSpPr txBox="1"/>
          <p:nvPr/>
        </p:nvSpPr>
        <p:spPr>
          <a:xfrm>
            <a:off x="218573" y="39972203"/>
            <a:ext cx="726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u="sng" dirty="0">
                <a:solidFill>
                  <a:schemeClr val="accent1"/>
                </a:solidFill>
              </a:rPr>
              <a:t>Possible reasons for the discrepancies</a:t>
            </a:r>
            <a:endParaRPr kumimoji="1" lang="ja-JP" altLang="en-US" sz="3600" u="sng" dirty="0">
              <a:solidFill>
                <a:schemeClr val="accent1"/>
              </a:solidFill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EF26F9BF-1F7B-46D7-9069-71FA7669DECB}"/>
              </a:ext>
            </a:extLst>
          </p:cNvPr>
          <p:cNvSpPr txBox="1"/>
          <p:nvPr/>
        </p:nvSpPr>
        <p:spPr>
          <a:xfrm>
            <a:off x="409160" y="40684254"/>
            <a:ext cx="80172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en-US" altLang="ja-JP" sz="3600" dirty="0"/>
              <a:t>The precision of the direct measurement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en-US" altLang="ja-JP" sz="3600" dirty="0"/>
              <a:t>Not all magnet currents are used.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kumimoji="1" lang="en-US" altLang="ja-JP" sz="3600" dirty="0"/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E3454244-590A-4FB1-855F-0EAF1873D559}"/>
              </a:ext>
            </a:extLst>
          </p:cNvPr>
          <p:cNvSpPr txBox="1"/>
          <p:nvPr/>
        </p:nvSpPr>
        <p:spPr>
          <a:xfrm>
            <a:off x="352572" y="24537060"/>
            <a:ext cx="91459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/>
              <a:t> </a:t>
            </a:r>
            <a:r>
              <a:rPr kumimoji="1" lang="en-US" altLang="ja-JP" sz="3600" dirty="0">
                <a:solidFill>
                  <a:srgbClr val="0070C0"/>
                </a:solidFill>
              </a:rPr>
              <a:t>8 current regulators are chosen. </a:t>
            </a:r>
          </a:p>
          <a:p>
            <a:r>
              <a:rPr kumimoji="1" lang="en-US" altLang="ja-JP" sz="3600" dirty="0"/>
              <a:t>           </a:t>
            </a:r>
            <a:r>
              <a:rPr kumimoji="1" lang="ja-JP" altLang="en-US" sz="3600" dirty="0"/>
              <a:t>・</a:t>
            </a:r>
            <a:r>
              <a:rPr kumimoji="1" lang="en-US" altLang="ja-JP" sz="3600" dirty="0"/>
              <a:t>All 96 bending magnets</a:t>
            </a:r>
          </a:p>
          <a:p>
            <a:r>
              <a:rPr kumimoji="1" lang="en-US" altLang="ja-JP" sz="3600" dirty="0"/>
              <a:t>           </a:t>
            </a:r>
            <a:r>
              <a:rPr kumimoji="1" lang="ja-JP" altLang="en-US" sz="3600" dirty="0"/>
              <a:t>・</a:t>
            </a:r>
            <a:r>
              <a:rPr kumimoji="1" lang="en-US" altLang="ja-JP" sz="3600" dirty="0"/>
              <a:t>96 ( out of 216 ) quadrupole </a:t>
            </a:r>
            <a:r>
              <a:rPr kumimoji="1" lang="en-US" altLang="ja-JP" sz="3600" dirty="0" err="1"/>
              <a:t>magents</a:t>
            </a:r>
            <a:r>
              <a:rPr kumimoji="1" lang="en-US" altLang="ja-JP" sz="3600" dirty="0"/>
              <a:t> </a:t>
            </a:r>
          </a:p>
          <a:p>
            <a:endParaRPr kumimoji="1" lang="en-US" altLang="ja-JP" sz="3600" dirty="0"/>
          </a:p>
        </p:txBody>
      </p:sp>
      <p:sp>
        <p:nvSpPr>
          <p:cNvPr id="22" name="矢印: 右 21">
            <a:extLst>
              <a:ext uri="{FF2B5EF4-FFF2-40B4-BE49-F238E27FC236}">
                <a16:creationId xmlns:a16="http://schemas.microsoft.com/office/drawing/2014/main" id="{46B5F20A-5A9F-4C0D-B385-F78BAFEE19BD}"/>
              </a:ext>
            </a:extLst>
          </p:cNvPr>
          <p:cNvSpPr/>
          <p:nvPr/>
        </p:nvSpPr>
        <p:spPr>
          <a:xfrm>
            <a:off x="777812" y="25382387"/>
            <a:ext cx="821094" cy="5142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四角形: 角を丸くする 32">
            <a:extLst>
              <a:ext uri="{FF2B5EF4-FFF2-40B4-BE49-F238E27FC236}">
                <a16:creationId xmlns:a16="http://schemas.microsoft.com/office/drawing/2014/main" id="{EF4B0FA4-B90B-4C2C-95CF-2E0EFC2470D4}"/>
              </a:ext>
            </a:extLst>
          </p:cNvPr>
          <p:cNvSpPr/>
          <p:nvPr/>
        </p:nvSpPr>
        <p:spPr>
          <a:xfrm>
            <a:off x="16519986" y="25840377"/>
            <a:ext cx="2133047" cy="2941341"/>
          </a:xfrm>
          <a:prstGeom prst="roundRect">
            <a:avLst/>
          </a:prstGeom>
          <a:noFill/>
          <a:ln w="381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7426E022-E6C5-493C-99B6-11E25BD7159D}"/>
              </a:ext>
            </a:extLst>
          </p:cNvPr>
          <p:cNvSpPr txBox="1"/>
          <p:nvPr/>
        </p:nvSpPr>
        <p:spPr>
          <a:xfrm>
            <a:off x="16115201" y="25547989"/>
            <a:ext cx="6466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chemeClr val="accent1">
                    <a:lumMod val="50000"/>
                  </a:schemeClr>
                </a:solidFill>
              </a:rPr>
              <a:t>①</a:t>
            </a:r>
            <a:endParaRPr kumimoji="1" lang="en-US" altLang="ja-JP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4" name="四角形: 角を丸くする 83">
            <a:extLst>
              <a:ext uri="{FF2B5EF4-FFF2-40B4-BE49-F238E27FC236}">
                <a16:creationId xmlns:a16="http://schemas.microsoft.com/office/drawing/2014/main" id="{CB2CA948-59AA-43CE-B236-39D3E046B0AE}"/>
              </a:ext>
            </a:extLst>
          </p:cNvPr>
          <p:cNvSpPr/>
          <p:nvPr/>
        </p:nvSpPr>
        <p:spPr>
          <a:xfrm>
            <a:off x="16284202" y="28976389"/>
            <a:ext cx="2826216" cy="2622960"/>
          </a:xfrm>
          <a:prstGeom prst="round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1E3DEAD1-DACC-4A7E-BE6C-9CB780593FA1}"/>
              </a:ext>
            </a:extLst>
          </p:cNvPr>
          <p:cNvSpPr txBox="1"/>
          <p:nvPr/>
        </p:nvSpPr>
        <p:spPr>
          <a:xfrm>
            <a:off x="15888032" y="28629330"/>
            <a:ext cx="6466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chemeClr val="accent6">
                    <a:lumMod val="50000"/>
                  </a:schemeClr>
                </a:solidFill>
              </a:rPr>
              <a:t>②</a:t>
            </a:r>
            <a:endParaRPr kumimoji="1" lang="en-US" altLang="ja-JP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6" name="四角形: 角を丸くする 85">
            <a:extLst>
              <a:ext uri="{FF2B5EF4-FFF2-40B4-BE49-F238E27FC236}">
                <a16:creationId xmlns:a16="http://schemas.microsoft.com/office/drawing/2014/main" id="{7C46044D-CE6C-4CF1-97F7-8681E87AA869}"/>
              </a:ext>
            </a:extLst>
          </p:cNvPr>
          <p:cNvSpPr/>
          <p:nvPr/>
        </p:nvSpPr>
        <p:spPr>
          <a:xfrm>
            <a:off x="24086831" y="24029546"/>
            <a:ext cx="3369512" cy="5936597"/>
          </a:xfrm>
          <a:prstGeom prst="roundRect">
            <a:avLst/>
          </a:prstGeom>
          <a:noFill/>
          <a:ln w="3810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0F138110-4526-44B3-8573-8571BD5F1D08}"/>
              </a:ext>
            </a:extLst>
          </p:cNvPr>
          <p:cNvSpPr txBox="1"/>
          <p:nvPr/>
        </p:nvSpPr>
        <p:spPr>
          <a:xfrm>
            <a:off x="24144680" y="24204189"/>
            <a:ext cx="6466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</a:rPr>
              <a:t>③</a:t>
            </a:r>
            <a:endParaRPr kumimoji="1" lang="en-US" altLang="ja-JP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9" name="四角形: 角を丸くする 88">
            <a:extLst>
              <a:ext uri="{FF2B5EF4-FFF2-40B4-BE49-F238E27FC236}">
                <a16:creationId xmlns:a16="http://schemas.microsoft.com/office/drawing/2014/main" id="{F6D92EBA-0979-415C-983A-12C5440AB279}"/>
              </a:ext>
            </a:extLst>
          </p:cNvPr>
          <p:cNvSpPr/>
          <p:nvPr/>
        </p:nvSpPr>
        <p:spPr>
          <a:xfrm>
            <a:off x="27606216" y="24042811"/>
            <a:ext cx="2360364" cy="5826151"/>
          </a:xfrm>
          <a:prstGeom prst="roundRect">
            <a:avLst/>
          </a:prstGeom>
          <a:noFill/>
          <a:ln w="3810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2060"/>
              </a:solidFill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75260367-597A-4DA1-96AA-616AC5AF90CB}"/>
              </a:ext>
            </a:extLst>
          </p:cNvPr>
          <p:cNvSpPr txBox="1"/>
          <p:nvPr/>
        </p:nvSpPr>
        <p:spPr>
          <a:xfrm>
            <a:off x="29207394" y="24167514"/>
            <a:ext cx="6466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7030A0"/>
                </a:solidFill>
              </a:rPr>
              <a:t>⑤</a:t>
            </a:r>
            <a:endParaRPr kumimoji="1" lang="en-US" altLang="ja-JP" sz="3200" dirty="0">
              <a:solidFill>
                <a:srgbClr val="7030A0"/>
              </a:solidFill>
            </a:endParaRPr>
          </a:p>
        </p:txBody>
      </p:sp>
      <p:sp>
        <p:nvSpPr>
          <p:cNvPr id="91" name="四角形: 角を丸くする 90">
            <a:extLst>
              <a:ext uri="{FF2B5EF4-FFF2-40B4-BE49-F238E27FC236}">
                <a16:creationId xmlns:a16="http://schemas.microsoft.com/office/drawing/2014/main" id="{FFFFABDE-81E0-4225-BE30-F0D928866F59}"/>
              </a:ext>
            </a:extLst>
          </p:cNvPr>
          <p:cNvSpPr/>
          <p:nvPr/>
        </p:nvSpPr>
        <p:spPr>
          <a:xfrm>
            <a:off x="25058409" y="26571554"/>
            <a:ext cx="1658951" cy="1067648"/>
          </a:xfrm>
          <a:prstGeom prst="roundRect">
            <a:avLst/>
          </a:prstGeom>
          <a:noFill/>
          <a:ln w="38100">
            <a:solidFill>
              <a:schemeClr val="accent4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0EAD01E-D487-4A85-BFE2-CE7A2017D68E}"/>
              </a:ext>
            </a:extLst>
          </p:cNvPr>
          <p:cNvSpPr txBox="1"/>
          <p:nvPr/>
        </p:nvSpPr>
        <p:spPr>
          <a:xfrm>
            <a:off x="24802938" y="26061979"/>
            <a:ext cx="6466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chemeClr val="accent4">
                    <a:lumMod val="50000"/>
                  </a:schemeClr>
                </a:solidFill>
              </a:rPr>
              <a:t>④</a:t>
            </a:r>
            <a:endParaRPr kumimoji="1" lang="en-US" altLang="ja-JP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BEF1EC1A-74AD-4F73-9DD8-E483BDD97C6C}"/>
              </a:ext>
            </a:extLst>
          </p:cNvPr>
          <p:cNvSpPr txBox="1"/>
          <p:nvPr/>
        </p:nvSpPr>
        <p:spPr>
          <a:xfrm>
            <a:off x="15452478" y="31672980"/>
            <a:ext cx="1250500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chemeClr val="accent1">
                    <a:lumMod val="50000"/>
                  </a:schemeClr>
                </a:solidFill>
              </a:rPr>
              <a:t>①　</a:t>
            </a:r>
            <a:r>
              <a:rPr kumimoji="1" lang="en-US" altLang="ja-JP" sz="3200" dirty="0">
                <a:solidFill>
                  <a:schemeClr val="accent1">
                    <a:lumMod val="50000"/>
                  </a:schemeClr>
                </a:solidFill>
              </a:rPr>
              <a:t>Receive </a:t>
            </a:r>
            <a:r>
              <a:rPr kumimoji="1" lang="en-US" altLang="ja-JP" sz="3200" dirty="0">
                <a:solidFill>
                  <a:schemeClr val="accent1">
                    <a:lumMod val="50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kumimoji="1" lang="en-US" altLang="ja-JP" sz="3200" dirty="0">
                <a:solidFill>
                  <a:schemeClr val="accent1">
                    <a:lumMod val="50000"/>
                  </a:schemeClr>
                </a:solidFill>
              </a:rPr>
              <a:t>I data from the current regulators</a:t>
            </a:r>
          </a:p>
          <a:p>
            <a:r>
              <a:rPr kumimoji="1" lang="ja-JP" altLang="en-US" sz="3200" dirty="0">
                <a:solidFill>
                  <a:schemeClr val="accent6">
                    <a:lumMod val="50000"/>
                  </a:schemeClr>
                </a:solidFill>
              </a:rPr>
              <a:t>②　</a:t>
            </a:r>
            <a:r>
              <a:rPr kumimoji="1" lang="en-US" altLang="ja-JP" sz="3200" dirty="0">
                <a:solidFill>
                  <a:schemeClr val="accent6">
                    <a:lumMod val="50000"/>
                  </a:schemeClr>
                </a:solidFill>
              </a:rPr>
              <a:t>Convert </a:t>
            </a:r>
            <a:r>
              <a:rPr kumimoji="1" lang="en-US" altLang="ja-JP" sz="3200" dirty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kumimoji="1" lang="en-US" altLang="ja-JP" sz="3200" dirty="0">
                <a:solidFill>
                  <a:schemeClr val="accent6">
                    <a:lumMod val="50000"/>
                  </a:schemeClr>
                </a:solidFill>
              </a:rPr>
              <a:t>I data to </a:t>
            </a:r>
            <a:r>
              <a:rPr kumimoji="1" lang="en-US" altLang="ja-JP" sz="3200" dirty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kumimoji="1" lang="el-GR" altLang="ja-JP" sz="3200" dirty="0">
                <a:solidFill>
                  <a:schemeClr val="accent6">
                    <a:lumMod val="50000"/>
                  </a:schemeClr>
                </a:solidFill>
              </a:rPr>
              <a:t>ν</a:t>
            </a:r>
            <a:r>
              <a:rPr kumimoji="1" lang="en-US" altLang="ja-JP" sz="3200" dirty="0">
                <a:solidFill>
                  <a:schemeClr val="accent6">
                    <a:lumMod val="50000"/>
                  </a:schemeClr>
                </a:solidFill>
              </a:rPr>
              <a:t> and sent it to the corrector</a:t>
            </a:r>
          </a:p>
          <a:p>
            <a:r>
              <a:rPr kumimoji="1" lang="ja-JP" altLang="en-US" sz="3200" dirty="0">
                <a:solidFill>
                  <a:schemeClr val="accent2">
                    <a:lumMod val="50000"/>
                  </a:schemeClr>
                </a:solidFill>
              </a:rPr>
              <a:t>③　</a:t>
            </a:r>
            <a:r>
              <a:rPr kumimoji="1" lang="en-US" altLang="ja-JP" sz="3200" dirty="0">
                <a:solidFill>
                  <a:schemeClr val="accent2">
                    <a:lumMod val="50000"/>
                  </a:schemeClr>
                </a:solidFill>
              </a:rPr>
              <a:t>Store </a:t>
            </a:r>
            <a:r>
              <a:rPr kumimoji="1" lang="en-US" altLang="ja-JP" sz="3200" dirty="0">
                <a:solidFill>
                  <a:schemeClr val="accent2">
                    <a:lumMod val="50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kumimoji="1" lang="en-US" altLang="ja-JP" sz="3200" dirty="0">
                <a:solidFill>
                  <a:schemeClr val="accent2">
                    <a:lumMod val="50000"/>
                  </a:schemeClr>
                </a:solidFill>
              </a:rPr>
              <a:t>I data in the DDR3 connected to FPGA</a:t>
            </a:r>
          </a:p>
          <a:p>
            <a:r>
              <a:rPr kumimoji="1" lang="ja-JP" altLang="en-US" sz="3200" dirty="0">
                <a:solidFill>
                  <a:schemeClr val="accent4">
                    <a:lumMod val="50000"/>
                  </a:schemeClr>
                </a:solidFill>
              </a:rPr>
              <a:t>④　</a:t>
            </a:r>
            <a:r>
              <a:rPr kumimoji="1" lang="en-US" altLang="ja-JP" sz="3200" dirty="0">
                <a:solidFill>
                  <a:schemeClr val="accent4">
                    <a:lumMod val="50000"/>
                  </a:schemeClr>
                </a:solidFill>
              </a:rPr>
              <a:t>Move </a:t>
            </a:r>
            <a:r>
              <a:rPr kumimoji="1" lang="en-US" altLang="ja-JP" sz="3200" dirty="0">
                <a:solidFill>
                  <a:schemeClr val="accent4">
                    <a:lumMod val="50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kumimoji="1" lang="en-US" altLang="ja-JP" sz="3200" dirty="0">
                <a:solidFill>
                  <a:schemeClr val="accent4">
                    <a:lumMod val="50000"/>
                  </a:schemeClr>
                </a:solidFill>
              </a:rPr>
              <a:t>I data to the DDR3 connected to the CPU with DMA</a:t>
            </a:r>
          </a:p>
          <a:p>
            <a:r>
              <a:rPr kumimoji="1" lang="ja-JP" altLang="en-US" sz="3200" dirty="0">
                <a:solidFill>
                  <a:srgbClr val="7030A0"/>
                </a:solidFill>
              </a:rPr>
              <a:t>⑤　</a:t>
            </a:r>
            <a:r>
              <a:rPr kumimoji="1" lang="en-US" altLang="ja-JP" sz="3200" dirty="0">
                <a:solidFill>
                  <a:srgbClr val="7030A0"/>
                </a:solidFill>
              </a:rPr>
              <a:t>Send </a:t>
            </a:r>
            <a:r>
              <a:rPr kumimoji="1" lang="en-US" altLang="ja-JP" sz="3200" dirty="0">
                <a:solidFill>
                  <a:srgbClr val="7030A0"/>
                </a:solidFill>
                <a:latin typeface="Symbol" panose="05050102010706020507" pitchFamily="18" charset="2"/>
              </a:rPr>
              <a:t>D</a:t>
            </a:r>
            <a:r>
              <a:rPr kumimoji="1" lang="en-US" altLang="ja-JP" sz="3200" dirty="0">
                <a:solidFill>
                  <a:srgbClr val="7030A0"/>
                </a:solidFill>
              </a:rPr>
              <a:t>I data to the upper system </a:t>
            </a:r>
          </a:p>
        </p:txBody>
      </p:sp>
      <p:sp>
        <p:nvSpPr>
          <p:cNvPr id="35" name="右中かっこ 34">
            <a:extLst>
              <a:ext uri="{FF2B5EF4-FFF2-40B4-BE49-F238E27FC236}">
                <a16:creationId xmlns:a16="http://schemas.microsoft.com/office/drawing/2014/main" id="{AD16B160-46F3-44A9-ACE8-07C54A0864F9}"/>
              </a:ext>
            </a:extLst>
          </p:cNvPr>
          <p:cNvSpPr/>
          <p:nvPr/>
        </p:nvSpPr>
        <p:spPr>
          <a:xfrm>
            <a:off x="26961130" y="32641874"/>
            <a:ext cx="243242" cy="1492345"/>
          </a:xfrm>
          <a:prstGeom prst="rightBrace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913CD95B-433B-4F61-B85C-61933A9B9DD6}"/>
              </a:ext>
            </a:extLst>
          </p:cNvPr>
          <p:cNvSpPr txBox="1"/>
          <p:nvPr/>
        </p:nvSpPr>
        <p:spPr>
          <a:xfrm>
            <a:off x="27439986" y="32718851"/>
            <a:ext cx="3299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dirty="0">
                <a:solidFill>
                  <a:schemeClr val="accent6">
                    <a:lumMod val="50000"/>
                  </a:schemeClr>
                </a:solidFill>
              </a:rPr>
              <a:t>On-line Monitoring</a:t>
            </a:r>
          </a:p>
        </p:txBody>
      </p:sp>
      <p:sp>
        <p:nvSpPr>
          <p:cNvPr id="96" name="矢印: 右 95">
            <a:extLst>
              <a:ext uri="{FF2B5EF4-FFF2-40B4-BE49-F238E27FC236}">
                <a16:creationId xmlns:a16="http://schemas.microsoft.com/office/drawing/2014/main" id="{C9B9E6D8-3A70-45D1-A2A2-FD38E3AF9027}"/>
              </a:ext>
            </a:extLst>
          </p:cNvPr>
          <p:cNvSpPr/>
          <p:nvPr/>
        </p:nvSpPr>
        <p:spPr>
          <a:xfrm>
            <a:off x="26224607" y="32100377"/>
            <a:ext cx="541981" cy="612493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832512E4-A977-47C9-805B-89C3E2E23C60}"/>
              </a:ext>
            </a:extLst>
          </p:cNvPr>
          <p:cNvSpPr txBox="1"/>
          <p:nvPr/>
        </p:nvSpPr>
        <p:spPr>
          <a:xfrm>
            <a:off x="26950287" y="31980188"/>
            <a:ext cx="32070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l-GR" altLang="ja-JP" sz="4400" b="1" dirty="0">
                <a:solidFill>
                  <a:srgbClr val="FF0000"/>
                </a:solidFill>
              </a:rPr>
              <a:t>ν</a:t>
            </a:r>
            <a:r>
              <a:rPr kumimoji="1" lang="en-US" altLang="ja-JP" sz="4400" b="1" dirty="0">
                <a:solidFill>
                  <a:srgbClr val="FF0000"/>
                </a:solidFill>
              </a:rPr>
              <a:t> correction </a:t>
            </a:r>
            <a:endParaRPr kumimoji="1" lang="ja-JP" altLang="en-US" sz="4400" b="1" dirty="0">
              <a:solidFill>
                <a:srgbClr val="FF0000"/>
              </a:solidFill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057A3F91-8D52-47A8-8C11-2B476F08872D}"/>
              </a:ext>
            </a:extLst>
          </p:cNvPr>
          <p:cNvSpPr txBox="1"/>
          <p:nvPr/>
        </p:nvSpPr>
        <p:spPr>
          <a:xfrm>
            <a:off x="5191564" y="2453449"/>
            <a:ext cx="194713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/>
              <a:t>Yoshinori Kurimoto, </a:t>
            </a:r>
            <a:r>
              <a:rPr kumimoji="1" lang="en-US" altLang="ja-JP" sz="4000" dirty="0" err="1"/>
              <a:t>Tetsushi</a:t>
            </a:r>
            <a:r>
              <a:rPr kumimoji="1" lang="en-US" altLang="ja-JP" sz="4000" dirty="0"/>
              <a:t> </a:t>
            </a:r>
            <a:r>
              <a:rPr kumimoji="1" lang="en-US" altLang="ja-JP" sz="4000" dirty="0" err="1"/>
              <a:t>Shimogawa</a:t>
            </a:r>
            <a:r>
              <a:rPr kumimoji="1" lang="en-US" altLang="ja-JP" sz="4000" dirty="0"/>
              <a:t> and Daichi Naito</a:t>
            </a:r>
          </a:p>
          <a:p>
            <a:pPr algn="ctr"/>
            <a:r>
              <a:rPr kumimoji="1" lang="en-US" altLang="ja-JP" sz="4000" dirty="0"/>
              <a:t>High Energy Accelerator </a:t>
            </a:r>
            <a:r>
              <a:rPr kumimoji="1" lang="en-US" altLang="ja-JP" sz="4000" dirty="0" err="1"/>
              <a:t>Reaserach</a:t>
            </a:r>
            <a:r>
              <a:rPr kumimoji="1" lang="en-US" altLang="ja-JP" sz="4000" dirty="0"/>
              <a:t> Organization</a:t>
            </a:r>
            <a:endParaRPr kumimoji="1" lang="ja-JP" altLang="en-US" sz="4000" dirty="0"/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541DBB49-93CA-4AC8-8F47-D51A42C552B9}"/>
              </a:ext>
            </a:extLst>
          </p:cNvPr>
          <p:cNvSpPr txBox="1"/>
          <p:nvPr/>
        </p:nvSpPr>
        <p:spPr>
          <a:xfrm>
            <a:off x="15516549" y="35456135"/>
            <a:ext cx="135246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en-US" altLang="ja-JP" sz="3600" b="1" dirty="0">
                <a:solidFill>
                  <a:schemeClr val="accent6">
                    <a:lumMod val="50000"/>
                  </a:schemeClr>
                </a:solidFill>
              </a:rPr>
              <a:t>Direct measurement with the corrector turned on.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en-US" altLang="ja-JP" sz="3600" b="1" dirty="0">
                <a:solidFill>
                  <a:schemeClr val="accent6">
                    <a:lumMod val="50000"/>
                  </a:schemeClr>
                </a:solidFill>
              </a:rPr>
              <a:t>Sensitive to the </a:t>
            </a:r>
            <a:r>
              <a:rPr kumimoji="1" lang="el-GR" altLang="ja-JP" sz="3600" b="1" dirty="0">
                <a:solidFill>
                  <a:schemeClr val="accent6">
                    <a:lumMod val="50000"/>
                  </a:schemeClr>
                </a:solidFill>
              </a:rPr>
              <a:t>ν</a:t>
            </a:r>
            <a:r>
              <a:rPr kumimoji="1" lang="en-US" altLang="ja-JP" sz="3600" b="1" dirty="0">
                <a:solidFill>
                  <a:schemeClr val="accent6">
                    <a:lumMod val="50000"/>
                  </a:schemeClr>
                </a:solidFill>
              </a:rPr>
              <a:t> variations below 250 Hz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04D975F9-51F0-47F9-A183-973146D04E87}"/>
              </a:ext>
            </a:extLst>
          </p:cNvPr>
          <p:cNvSpPr txBox="1"/>
          <p:nvPr/>
        </p:nvSpPr>
        <p:spPr>
          <a:xfrm>
            <a:off x="15516549" y="41859883"/>
            <a:ext cx="14706145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dirty="0">
                <a:solidFill>
                  <a:srgbClr val="FF0000"/>
                </a:solidFill>
              </a:rPr>
              <a:t>The proposed system can reduce the v fluctuation by</a:t>
            </a:r>
            <a:r>
              <a:rPr lang="ja-JP" altLang="en-US" sz="4400" dirty="0">
                <a:solidFill>
                  <a:srgbClr val="FF0000"/>
                </a:solidFill>
              </a:rPr>
              <a:t> </a:t>
            </a:r>
            <a:r>
              <a:rPr lang="en-US" altLang="ja-JP" sz="4400" dirty="0">
                <a:solidFill>
                  <a:srgbClr val="FF0000"/>
                </a:solidFill>
              </a:rPr>
              <a:t>43 % </a:t>
            </a:r>
            <a:endParaRPr kumimoji="1" lang="ja-JP" altLang="en-US" sz="4400" dirty="0">
              <a:solidFill>
                <a:srgbClr val="FF0000"/>
              </a:solidFill>
            </a:endParaRPr>
          </a:p>
        </p:txBody>
      </p:sp>
      <p:sp>
        <p:nvSpPr>
          <p:cNvPr id="119" name="四角形: 角を丸くする 118">
            <a:extLst>
              <a:ext uri="{FF2B5EF4-FFF2-40B4-BE49-F238E27FC236}">
                <a16:creationId xmlns:a16="http://schemas.microsoft.com/office/drawing/2014/main" id="{C446DA5B-24D9-46AA-9A71-2C3E9830575B}"/>
              </a:ext>
            </a:extLst>
          </p:cNvPr>
          <p:cNvSpPr/>
          <p:nvPr/>
        </p:nvSpPr>
        <p:spPr>
          <a:xfrm>
            <a:off x="15518918" y="41284764"/>
            <a:ext cx="14570923" cy="136163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 descr="https://lh3.googleusercontent.com/ALk_SJpfC20b7GIf4w5-IKiBw0F69YRNKeYpph7m0eu-7tB3mEPap-SxaUHTd9ZlD258gQ3A8VL7r8McQtpV4p5kexl70Q5kXMVh2Zq8ofqJIS_ISq3SRZVP_2MsS1yI74mMrko_C4vJUCIsskobgvL9rmXsJbRR8uM-4aYT94duO89-l6pJiDh02fqCouBTi7CHD1ccvAHjwgJQskau2xet5-iEBnfslmXVMi5TyLoMNYftLKnqtHZrAue9-aRXTW2s0CaeerRZPkwaETcLpV-CKrShtrRPOBCpI6yAWpPk1jiALgI261-tuYdrL0pPD1M_b84AOTm6vNzUvqIzi738XF7QjNm9qeSgUWWhyzXCvICuVt3QKxwc7UxWn3CxdeiG4CZQjJHHXMz68YK35kRWdRTzj7RSKNAivbWpwfuOEd3pItdVOzA8LhMV22MDIwsqNl1fnNrsAlXuSdOue8BJh-b35aqExouU8UJpoqt1vfcG_Pq4d7fdqTNiUv613ySnlTisaK26F651FrORX6PLqBEQDFCMSqwNaqLK-iTxJxiQO5F6DNAqRhCyZ07XXDcKzcPKrdoK0i1uzc95KZA823V4Pzj7t4MdAgU=w1080-h1350-no">
            <a:extLst>
              <a:ext uri="{FF2B5EF4-FFF2-40B4-BE49-F238E27FC236}">
                <a16:creationId xmlns:a16="http://schemas.microsoft.com/office/drawing/2014/main" id="{01278C53-64E7-4B98-AAC4-9DE0F7C520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9063" y="2810553"/>
            <a:ext cx="2318418" cy="2898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6393A97-511C-460A-9869-35946B45C821}"/>
              </a:ext>
            </a:extLst>
          </p:cNvPr>
          <p:cNvSpPr/>
          <p:nvPr/>
        </p:nvSpPr>
        <p:spPr>
          <a:xfrm>
            <a:off x="31645" y="6398043"/>
            <a:ext cx="30210870" cy="1211607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397F0DFC-66DA-43DD-BE50-D8FAE14FE8EF}"/>
              </a:ext>
            </a:extLst>
          </p:cNvPr>
          <p:cNvSpPr txBox="1"/>
          <p:nvPr/>
        </p:nvSpPr>
        <p:spPr>
          <a:xfrm>
            <a:off x="490191" y="7374166"/>
            <a:ext cx="52923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u="sng" dirty="0" err="1">
                <a:solidFill>
                  <a:srgbClr val="FF0000"/>
                </a:solidFill>
              </a:rPr>
              <a:t>Betatron</a:t>
            </a:r>
            <a:r>
              <a:rPr kumimoji="1" lang="ja-JP" altLang="en-US" sz="4400" b="1" u="sng" dirty="0">
                <a:solidFill>
                  <a:srgbClr val="FF0000"/>
                </a:solidFill>
              </a:rPr>
              <a:t> </a:t>
            </a:r>
            <a:r>
              <a:rPr kumimoji="1" lang="en-US" altLang="ja-JP" sz="4400" b="1" u="sng" dirty="0">
                <a:solidFill>
                  <a:srgbClr val="FF0000"/>
                </a:solidFill>
              </a:rPr>
              <a:t>Oscillation</a:t>
            </a:r>
            <a:endParaRPr kumimoji="1" lang="ja-JP" altLang="en-US" sz="4400" b="1" u="sng" dirty="0">
              <a:solidFill>
                <a:srgbClr val="FF0000"/>
              </a:solidFill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E598F5A4-2541-4625-B2DD-7D886E806067}"/>
              </a:ext>
            </a:extLst>
          </p:cNvPr>
          <p:cNvSpPr txBox="1"/>
          <p:nvPr/>
        </p:nvSpPr>
        <p:spPr>
          <a:xfrm>
            <a:off x="15198788" y="7457315"/>
            <a:ext cx="107990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u="sng" dirty="0">
                <a:solidFill>
                  <a:srgbClr val="FF0000"/>
                </a:solidFill>
              </a:rPr>
              <a:t>Real-Time </a:t>
            </a:r>
            <a:r>
              <a:rPr kumimoji="1" lang="el-GR" altLang="ja-JP" sz="4400" b="1" u="sng" dirty="0">
                <a:solidFill>
                  <a:srgbClr val="FF0000"/>
                </a:solidFill>
              </a:rPr>
              <a:t>ν</a:t>
            </a:r>
            <a:r>
              <a:rPr kumimoji="1" lang="en-US" altLang="ja-JP" sz="4400" b="1" u="sng" dirty="0">
                <a:solidFill>
                  <a:srgbClr val="FF0000"/>
                </a:solidFill>
              </a:rPr>
              <a:t> Correction with Magnet Current</a:t>
            </a:r>
            <a:endParaRPr kumimoji="1" lang="ja-JP" altLang="en-US" sz="4400" b="1" u="sng" dirty="0">
              <a:solidFill>
                <a:srgbClr val="FF0000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0998D60E-5AA2-4B14-90EE-883309B72A11}"/>
              </a:ext>
            </a:extLst>
          </p:cNvPr>
          <p:cNvSpPr/>
          <p:nvPr/>
        </p:nvSpPr>
        <p:spPr>
          <a:xfrm>
            <a:off x="50148" y="18556328"/>
            <a:ext cx="30192367" cy="1580168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D2F355C9-CBFE-484B-9F48-3575F200B959}"/>
              </a:ext>
            </a:extLst>
          </p:cNvPr>
          <p:cNvSpPr/>
          <p:nvPr/>
        </p:nvSpPr>
        <p:spPr>
          <a:xfrm>
            <a:off x="31645" y="34394579"/>
            <a:ext cx="15324531" cy="831552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3" name="コンテンツ プレースホルダー 4">
            <a:extLst>
              <a:ext uri="{FF2B5EF4-FFF2-40B4-BE49-F238E27FC236}">
                <a16:creationId xmlns:a16="http://schemas.microsoft.com/office/drawing/2014/main" id="{3EC4BDF9-98B7-4535-A21B-0E13C8C8E52E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" t="54190" r="68924" b="3924"/>
          <a:stretch/>
        </p:blipFill>
        <p:spPr>
          <a:xfrm>
            <a:off x="23919333" y="37028786"/>
            <a:ext cx="5367115" cy="3652179"/>
          </a:xfrm>
          <a:prstGeom prst="rect">
            <a:avLst/>
          </a:prstGeom>
        </p:spPr>
      </p:pic>
      <p:pic>
        <p:nvPicPr>
          <p:cNvPr id="104" name="コンテンツ プレースホルダー 4">
            <a:extLst>
              <a:ext uri="{FF2B5EF4-FFF2-40B4-BE49-F238E27FC236}">
                <a16:creationId xmlns:a16="http://schemas.microsoft.com/office/drawing/2014/main" id="{93D8C58B-13D8-4C83-9685-CF26A8B1D307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2" t="4308" r="69166" b="54356"/>
          <a:stretch/>
        </p:blipFill>
        <p:spPr>
          <a:xfrm>
            <a:off x="16334486" y="36980504"/>
            <a:ext cx="5414862" cy="365116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D8FDF3AD-7180-4FF0-8253-B096AFA5F1EF}"/>
                  </a:ext>
                </a:extLst>
              </p:cNvPr>
              <p:cNvSpPr/>
              <p:nvPr/>
            </p:nvSpPr>
            <p:spPr>
              <a:xfrm>
                <a:off x="15876794" y="38457594"/>
                <a:ext cx="784638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altLang="ja-JP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a:rPr lang="en-US" altLang="ja-JP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ja-JP" altLang="en-US" sz="4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D8FDF3AD-7180-4FF0-8253-B096AFA5F1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76794" y="38457594"/>
                <a:ext cx="784638" cy="707886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6B155620-4C39-45DA-9818-9D05CF72B562}"/>
                  </a:ext>
                </a:extLst>
              </p:cNvPr>
              <p:cNvSpPr/>
              <p:nvPr/>
            </p:nvSpPr>
            <p:spPr>
              <a:xfrm>
                <a:off x="23404931" y="38540273"/>
                <a:ext cx="78463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altLang="ja-JP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a:rPr lang="en-US" altLang="ja-JP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ja-JP" altLang="en-US" sz="4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6B155620-4C39-45DA-9818-9D05CF72B5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04931" y="38540273"/>
                <a:ext cx="784637" cy="707886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5012907A-955A-48F3-A135-EF726B125024}"/>
              </a:ext>
            </a:extLst>
          </p:cNvPr>
          <p:cNvSpPr txBox="1"/>
          <p:nvPr/>
        </p:nvSpPr>
        <p:spPr>
          <a:xfrm>
            <a:off x="18847221" y="36573319"/>
            <a:ext cx="1122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>
                <a:solidFill>
                  <a:srgbClr val="0000FF"/>
                </a:solidFill>
              </a:rPr>
              <a:t>OFF</a:t>
            </a:r>
            <a:endParaRPr kumimoji="1" lang="ja-JP" altLang="en-US" sz="3600" dirty="0">
              <a:solidFill>
                <a:srgbClr val="0000FF"/>
              </a:solidFill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885CC0B-B9B9-4C1E-AEDB-62C344529E08}"/>
              </a:ext>
            </a:extLst>
          </p:cNvPr>
          <p:cNvSpPr txBox="1"/>
          <p:nvPr/>
        </p:nvSpPr>
        <p:spPr>
          <a:xfrm>
            <a:off x="26387742" y="36586231"/>
            <a:ext cx="1122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>
                <a:solidFill>
                  <a:srgbClr val="FF0000"/>
                </a:solidFill>
              </a:rPr>
              <a:t>ON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122" name="矢印: 右 121">
            <a:extLst>
              <a:ext uri="{FF2B5EF4-FFF2-40B4-BE49-F238E27FC236}">
                <a16:creationId xmlns:a16="http://schemas.microsoft.com/office/drawing/2014/main" id="{B7A860F6-0428-4B22-9EE2-B644123D1DB6}"/>
              </a:ext>
            </a:extLst>
          </p:cNvPr>
          <p:cNvSpPr/>
          <p:nvPr/>
        </p:nvSpPr>
        <p:spPr>
          <a:xfrm>
            <a:off x="22494249" y="38552987"/>
            <a:ext cx="541981" cy="612493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正方形/長方形 122">
                <a:extLst>
                  <a:ext uri="{FF2B5EF4-FFF2-40B4-BE49-F238E27FC236}">
                    <a16:creationId xmlns:a16="http://schemas.microsoft.com/office/drawing/2014/main" id="{9A030F34-BB27-43B7-8789-F3FD2C604AFE}"/>
                  </a:ext>
                </a:extLst>
              </p:cNvPr>
              <p:cNvSpPr/>
              <p:nvPr/>
            </p:nvSpPr>
            <p:spPr>
              <a:xfrm>
                <a:off x="17324356" y="40519300"/>
                <a:ext cx="4380623" cy="7897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4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4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sSub>
                            <m:sSubPr>
                              <m:ctrlPr>
                                <a:rPr lang="en-US" altLang="ja-JP" sz="40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altLang="ja-JP" sz="40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US" altLang="ja-JP" sz="40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</m:sub>
                      </m:sSub>
                      <m:r>
                        <a:rPr lang="en-US" altLang="ja-JP" sz="40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40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altLang="ja-JP" sz="40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ja-JP" sz="40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altLang="ja-JP" sz="40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altLang="ja-JP" sz="4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4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altLang="ja-JP" sz="4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ja-JP" sz="4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ja-JP" altLang="en-US" sz="4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23" name="正方形/長方形 122">
                <a:extLst>
                  <a:ext uri="{FF2B5EF4-FFF2-40B4-BE49-F238E27FC236}">
                    <a16:creationId xmlns:a16="http://schemas.microsoft.com/office/drawing/2014/main" id="{9A030F34-BB27-43B7-8789-F3FD2C604A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24356" y="40519300"/>
                <a:ext cx="4380623" cy="789703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4" name="正方形/長方形 123">
                <a:extLst>
                  <a:ext uri="{FF2B5EF4-FFF2-40B4-BE49-F238E27FC236}">
                    <a16:creationId xmlns:a16="http://schemas.microsoft.com/office/drawing/2014/main" id="{EDE3A292-682E-4B89-AC8C-CD79599DF70B}"/>
                  </a:ext>
                </a:extLst>
              </p:cNvPr>
              <p:cNvSpPr/>
              <p:nvPr/>
            </p:nvSpPr>
            <p:spPr>
              <a:xfrm>
                <a:off x="24348225" y="40540395"/>
                <a:ext cx="4380623" cy="7897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sSub>
                            <m:sSubPr>
                              <m:ctrlPr>
                                <a:rPr lang="en-US" altLang="ja-JP" sz="4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altLang="ja-JP" sz="4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US" altLang="ja-JP" sz="4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</m:sub>
                      </m:sSub>
                      <m:r>
                        <a:rPr lang="en-US" altLang="ja-JP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altLang="ja-JP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ja-JP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altLang="ja-JP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altLang="ja-JP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altLang="ja-JP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ja-JP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ja-JP" altLang="en-US" sz="4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4" name="正方形/長方形 123">
                <a:extLst>
                  <a:ext uri="{FF2B5EF4-FFF2-40B4-BE49-F238E27FC236}">
                    <a16:creationId xmlns:a16="http://schemas.microsoft.com/office/drawing/2014/main" id="{EDE3A292-682E-4B89-AC8C-CD79599DF7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48225" y="40540395"/>
                <a:ext cx="4380623" cy="78970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25025018-574E-4E6A-B0A8-996722D24168}"/>
              </a:ext>
            </a:extLst>
          </p:cNvPr>
          <p:cNvSpPr/>
          <p:nvPr/>
        </p:nvSpPr>
        <p:spPr>
          <a:xfrm>
            <a:off x="21674466" y="40501826"/>
            <a:ext cx="18437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000" dirty="0">
                <a:solidFill>
                  <a:schemeClr val="tx1"/>
                </a:solidFill>
              </a:rPr>
              <a:t>Time (s)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7E19D52D-2A3F-471C-8C3F-55F6AF9BD8D9}"/>
              </a:ext>
            </a:extLst>
          </p:cNvPr>
          <p:cNvSpPr/>
          <p:nvPr/>
        </p:nvSpPr>
        <p:spPr>
          <a:xfrm>
            <a:off x="28455365" y="40576878"/>
            <a:ext cx="18437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000" dirty="0">
                <a:solidFill>
                  <a:schemeClr val="tx1"/>
                </a:solidFill>
              </a:rPr>
              <a:t>Time (s)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DC1CF21E-536A-4CEB-8CC3-AA5727482093}"/>
              </a:ext>
            </a:extLst>
          </p:cNvPr>
          <p:cNvSpPr/>
          <p:nvPr/>
        </p:nvSpPr>
        <p:spPr>
          <a:xfrm>
            <a:off x="15405870" y="34407005"/>
            <a:ext cx="14836645" cy="830309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EDD85DD8-D0E0-4015-BFD3-2CE896FDB0FB}"/>
              </a:ext>
            </a:extLst>
          </p:cNvPr>
          <p:cNvSpPr txBox="1"/>
          <p:nvPr/>
        </p:nvSpPr>
        <p:spPr>
          <a:xfrm>
            <a:off x="15964152" y="41242831"/>
            <a:ext cx="36875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u="sng" dirty="0">
                <a:solidFill>
                  <a:srgbClr val="FF0000"/>
                </a:solidFill>
              </a:rPr>
              <a:t>Conclusion</a:t>
            </a:r>
            <a:endParaRPr kumimoji="1" lang="ja-JP" altLang="en-US" sz="4400" b="1" u="sng" dirty="0">
              <a:solidFill>
                <a:srgbClr val="FF0000"/>
              </a:solidFill>
            </a:endParaRP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88BCF8F2-4CBF-42C5-9DC0-175D6E36E9DF}"/>
              </a:ext>
            </a:extLst>
          </p:cNvPr>
          <p:cNvSpPr txBox="1"/>
          <p:nvPr/>
        </p:nvSpPr>
        <p:spPr>
          <a:xfrm>
            <a:off x="2433058" y="3701357"/>
            <a:ext cx="2512441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i="1" dirty="0">
                <a:solidFill>
                  <a:schemeClr val="accent6">
                    <a:lumMod val="50000"/>
                  </a:schemeClr>
                </a:solidFill>
              </a:rPr>
              <a:t>Abstract</a:t>
            </a:r>
            <a:r>
              <a:rPr lang="en-US" altLang="ja-JP" sz="3200" b="1" i="1" dirty="0">
                <a:solidFill>
                  <a:schemeClr val="accent6">
                    <a:lumMod val="50000"/>
                  </a:schemeClr>
                </a:solidFill>
              </a:rPr>
              <a:t> - </a:t>
            </a:r>
            <a:r>
              <a:rPr lang="en-US" altLang="ja-JP" sz="3200" dirty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en-US" altLang="ja-JP" sz="3200" dirty="0" err="1">
                <a:solidFill>
                  <a:schemeClr val="accent6">
                    <a:lumMod val="50000"/>
                  </a:schemeClr>
                </a:solidFill>
              </a:rPr>
              <a:t>betatron</a:t>
            </a:r>
            <a:r>
              <a:rPr lang="en-US" altLang="ja-JP" sz="3200" dirty="0">
                <a:solidFill>
                  <a:schemeClr val="accent6">
                    <a:lumMod val="50000"/>
                  </a:schemeClr>
                </a:solidFill>
              </a:rPr>
              <a:t> tune, which is defined as the number of transverse oscillations in one turn of a ring accelerator, must be precisely controlled by electrode magnets. The ripple of the magnet current directly displaces the </a:t>
            </a:r>
            <a:r>
              <a:rPr lang="en-US" altLang="ja-JP" sz="3200" dirty="0" err="1">
                <a:solidFill>
                  <a:schemeClr val="accent6">
                    <a:lumMod val="50000"/>
                  </a:schemeClr>
                </a:solidFill>
              </a:rPr>
              <a:t>betatron</a:t>
            </a:r>
            <a:r>
              <a:rPr lang="en-US" altLang="ja-JP" sz="3200" dirty="0">
                <a:solidFill>
                  <a:schemeClr val="accent6">
                    <a:lumMod val="50000"/>
                  </a:schemeClr>
                </a:solidFill>
              </a:rPr>
              <a:t> tune from its designated value. We have developed a system that corrects the </a:t>
            </a:r>
            <a:r>
              <a:rPr lang="en-US" altLang="ja-JP" sz="3200" dirty="0" err="1">
                <a:solidFill>
                  <a:schemeClr val="accent6">
                    <a:lumMod val="50000"/>
                  </a:schemeClr>
                </a:solidFill>
              </a:rPr>
              <a:t>betatron</a:t>
            </a:r>
            <a:r>
              <a:rPr lang="en-US" altLang="ja-JP" sz="3200" dirty="0">
                <a:solidFill>
                  <a:schemeClr val="accent6">
                    <a:lumMod val="50000"/>
                  </a:schemeClr>
                </a:solidFill>
              </a:rPr>
              <a:t> tune displacement using the measured magnet current at the J-PARC (Japan Proton Accelerator Research Complex) Main Ring. We adopted Field Programmable Gated Arrays (FPGA) to convert from the measured magnet current to the </a:t>
            </a:r>
            <a:r>
              <a:rPr lang="en-US" altLang="ja-JP" sz="3200" dirty="0" err="1">
                <a:solidFill>
                  <a:schemeClr val="accent6">
                    <a:lumMod val="50000"/>
                  </a:schemeClr>
                </a:solidFill>
              </a:rPr>
              <a:t>betatron</a:t>
            </a:r>
            <a:r>
              <a:rPr lang="en-US" altLang="ja-JP" sz="3200" dirty="0">
                <a:solidFill>
                  <a:schemeClr val="accent6">
                    <a:lumMod val="50000"/>
                  </a:schemeClr>
                </a:solidFill>
              </a:rPr>
              <a:t> tune in real time. Using the system, we have decreased the fluctuation of the </a:t>
            </a:r>
            <a:r>
              <a:rPr lang="en-US" altLang="ja-JP" sz="3200" dirty="0" err="1">
                <a:solidFill>
                  <a:schemeClr val="accent6">
                    <a:lumMod val="50000"/>
                  </a:schemeClr>
                </a:solidFill>
              </a:rPr>
              <a:t>betatron</a:t>
            </a:r>
            <a:r>
              <a:rPr lang="en-US" altLang="ja-JP" sz="3200" dirty="0">
                <a:solidFill>
                  <a:schemeClr val="accent6">
                    <a:lumMod val="50000"/>
                  </a:schemeClr>
                </a:solidFill>
              </a:rPr>
              <a:t> tune by approximately 43 % at the frequencies less than 250 Hz.</a:t>
            </a:r>
            <a:endParaRPr kumimoji="1" lang="ja-JP" altLang="en-US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0" name="図 129">
            <a:extLst>
              <a:ext uri="{FF2B5EF4-FFF2-40B4-BE49-F238E27FC236}">
                <a16:creationId xmlns:a16="http://schemas.microsoft.com/office/drawing/2014/main" id="{B8C8974C-EF8A-45FA-AFDE-C4F08CFE2F4F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147" y="14466252"/>
            <a:ext cx="3882577" cy="2911932"/>
          </a:xfrm>
          <a:prstGeom prst="rect">
            <a:avLst/>
          </a:prstGeom>
        </p:spPr>
      </p:pic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32A41BFC-7D09-44B0-B219-5E1F4C8E6D68}"/>
              </a:ext>
            </a:extLst>
          </p:cNvPr>
          <p:cNvSpPr txBox="1"/>
          <p:nvPr/>
        </p:nvSpPr>
        <p:spPr>
          <a:xfrm>
            <a:off x="6756838" y="16590602"/>
            <a:ext cx="18958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solidFill>
                  <a:srgbClr val="FFFF00"/>
                </a:solidFill>
              </a:rPr>
              <a:t>Quad.</a:t>
            </a:r>
            <a:endParaRPr lang="ja-JP" altLang="en-US" sz="4400" dirty="0">
              <a:solidFill>
                <a:srgbClr val="FFFF00"/>
              </a:solidFill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FACC4788-73B7-4944-AE84-D64BACD4C37E}"/>
              </a:ext>
            </a:extLst>
          </p:cNvPr>
          <p:cNvSpPr txBox="1"/>
          <p:nvPr/>
        </p:nvSpPr>
        <p:spPr>
          <a:xfrm>
            <a:off x="7575649" y="16123080"/>
            <a:ext cx="18958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solidFill>
                  <a:srgbClr val="FFFF00"/>
                </a:solidFill>
              </a:rPr>
              <a:t>Bend.</a:t>
            </a:r>
            <a:endParaRPr lang="ja-JP" altLang="en-US" sz="4400" dirty="0">
              <a:solidFill>
                <a:srgbClr val="FFFF00"/>
              </a:solidFill>
            </a:endParaRPr>
          </a:p>
        </p:txBody>
      </p:sp>
      <p:pic>
        <p:nvPicPr>
          <p:cNvPr id="134" name="Picture 2" descr="bm4">
            <a:extLst>
              <a:ext uri="{FF2B5EF4-FFF2-40B4-BE49-F238E27FC236}">
                <a16:creationId xmlns:a16="http://schemas.microsoft.com/office/drawing/2014/main" id="{0FA08666-0E43-427C-9738-AF45C1EC1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02" y="14375293"/>
            <a:ext cx="3923361" cy="294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552334CE-90DE-4C45-8264-D8D94AF92C6F}"/>
              </a:ext>
            </a:extLst>
          </p:cNvPr>
          <p:cNvSpPr txBox="1"/>
          <p:nvPr/>
        </p:nvSpPr>
        <p:spPr>
          <a:xfrm>
            <a:off x="398348" y="13745516"/>
            <a:ext cx="6694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/>
              <a:t>Current Regulators</a:t>
            </a:r>
            <a:endParaRPr kumimoji="1" lang="ja-JP" altLang="en-US" sz="4400" dirty="0"/>
          </a:p>
        </p:txBody>
      </p:sp>
      <p:cxnSp>
        <p:nvCxnSpPr>
          <p:cNvPr id="136" name="直線矢印コネクタ 135">
            <a:extLst>
              <a:ext uri="{FF2B5EF4-FFF2-40B4-BE49-F238E27FC236}">
                <a16:creationId xmlns:a16="http://schemas.microsoft.com/office/drawing/2014/main" id="{EE30BB05-49BB-486E-A95D-8440843DAC23}"/>
              </a:ext>
            </a:extLst>
          </p:cNvPr>
          <p:cNvCxnSpPr>
            <a:cxnSpLocks/>
          </p:cNvCxnSpPr>
          <p:nvPr/>
        </p:nvCxnSpPr>
        <p:spPr>
          <a:xfrm flipV="1">
            <a:off x="11251630" y="10770523"/>
            <a:ext cx="0" cy="19871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円/楕円 11">
            <a:extLst>
              <a:ext uri="{FF2B5EF4-FFF2-40B4-BE49-F238E27FC236}">
                <a16:creationId xmlns:a16="http://schemas.microsoft.com/office/drawing/2014/main" id="{CA9E83A4-10D8-4F06-831E-C26413726EE0}"/>
              </a:ext>
            </a:extLst>
          </p:cNvPr>
          <p:cNvSpPr/>
          <p:nvPr/>
        </p:nvSpPr>
        <p:spPr>
          <a:xfrm>
            <a:off x="11395646" y="11373559"/>
            <a:ext cx="56069" cy="5606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8" name="円/楕円 12">
            <a:extLst>
              <a:ext uri="{FF2B5EF4-FFF2-40B4-BE49-F238E27FC236}">
                <a16:creationId xmlns:a16="http://schemas.microsoft.com/office/drawing/2014/main" id="{116A745C-4AD1-4C71-856F-F56DD4B4BDD1}"/>
              </a:ext>
            </a:extLst>
          </p:cNvPr>
          <p:cNvSpPr/>
          <p:nvPr/>
        </p:nvSpPr>
        <p:spPr>
          <a:xfrm>
            <a:off x="10731635" y="11373559"/>
            <a:ext cx="1039990" cy="1039990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DD3D2384-4195-4833-88A9-E9C908716193}"/>
              </a:ext>
            </a:extLst>
          </p:cNvPr>
          <p:cNvSpPr txBox="1"/>
          <p:nvPr/>
        </p:nvSpPr>
        <p:spPr>
          <a:xfrm>
            <a:off x="11232611" y="1067406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x’</a:t>
            </a:r>
            <a:endParaRPr kumimoji="1" lang="ja-JP" altLang="en-US" dirty="0"/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335BD2EB-5051-4C73-A873-2A407B41BFFE}"/>
              </a:ext>
            </a:extLst>
          </p:cNvPr>
          <p:cNvSpPr txBox="1"/>
          <p:nvPr/>
        </p:nvSpPr>
        <p:spPr>
          <a:xfrm>
            <a:off x="12133609" y="10677567"/>
            <a:ext cx="24292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X phase space</a:t>
            </a:r>
            <a:endParaRPr kumimoji="1" lang="ja-JP" altLang="en-US" sz="2800" dirty="0"/>
          </a:p>
        </p:txBody>
      </p:sp>
      <p:cxnSp>
        <p:nvCxnSpPr>
          <p:cNvPr id="141" name="直線矢印コネクタ 140">
            <a:extLst>
              <a:ext uri="{FF2B5EF4-FFF2-40B4-BE49-F238E27FC236}">
                <a16:creationId xmlns:a16="http://schemas.microsoft.com/office/drawing/2014/main" id="{3A0C7DFC-56A6-44BE-9D45-8EE34063D590}"/>
              </a:ext>
            </a:extLst>
          </p:cNvPr>
          <p:cNvCxnSpPr>
            <a:cxnSpLocks/>
          </p:cNvCxnSpPr>
          <p:nvPr/>
        </p:nvCxnSpPr>
        <p:spPr>
          <a:xfrm>
            <a:off x="10167273" y="11880685"/>
            <a:ext cx="2178309" cy="128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89D6B2F3-0E16-4ED1-89E0-758B1F1A8D00}"/>
              </a:ext>
            </a:extLst>
          </p:cNvPr>
          <p:cNvSpPr txBox="1"/>
          <p:nvPr/>
        </p:nvSpPr>
        <p:spPr>
          <a:xfrm>
            <a:off x="11949538" y="11880685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x</a:t>
            </a:r>
            <a:endParaRPr kumimoji="1" lang="ja-JP" altLang="en-US" dirty="0"/>
          </a:p>
        </p:txBody>
      </p:sp>
      <p:cxnSp>
        <p:nvCxnSpPr>
          <p:cNvPr id="143" name="直線矢印コネクタ 142">
            <a:extLst>
              <a:ext uri="{FF2B5EF4-FFF2-40B4-BE49-F238E27FC236}">
                <a16:creationId xmlns:a16="http://schemas.microsoft.com/office/drawing/2014/main" id="{75ECC8E0-7863-4007-9BCD-A4EDD1F7D2A7}"/>
              </a:ext>
            </a:extLst>
          </p:cNvPr>
          <p:cNvCxnSpPr/>
          <p:nvPr/>
        </p:nvCxnSpPr>
        <p:spPr>
          <a:xfrm flipV="1">
            <a:off x="11423680" y="11228064"/>
            <a:ext cx="0" cy="1454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円/楕円 18">
            <a:extLst>
              <a:ext uri="{FF2B5EF4-FFF2-40B4-BE49-F238E27FC236}">
                <a16:creationId xmlns:a16="http://schemas.microsoft.com/office/drawing/2014/main" id="{8756A8FB-1437-4BF9-801E-6F7A2F1A4B84}"/>
              </a:ext>
            </a:extLst>
          </p:cNvPr>
          <p:cNvSpPr/>
          <p:nvPr/>
        </p:nvSpPr>
        <p:spPr>
          <a:xfrm>
            <a:off x="10520856" y="11162780"/>
            <a:ext cx="1461547" cy="1461547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5" name="直線矢印コネクタ 144">
            <a:extLst>
              <a:ext uri="{FF2B5EF4-FFF2-40B4-BE49-F238E27FC236}">
                <a16:creationId xmlns:a16="http://schemas.microsoft.com/office/drawing/2014/main" id="{8E50510A-AF37-4D09-8CC9-EC7058F1176E}"/>
              </a:ext>
            </a:extLst>
          </p:cNvPr>
          <p:cNvCxnSpPr/>
          <p:nvPr/>
        </p:nvCxnSpPr>
        <p:spPr>
          <a:xfrm>
            <a:off x="11658860" y="11603198"/>
            <a:ext cx="72008" cy="112660"/>
          </a:xfrm>
          <a:prstGeom prst="straightConnector1">
            <a:avLst/>
          </a:prstGeom>
          <a:ln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線矢印コネクタ 145">
            <a:extLst>
              <a:ext uri="{FF2B5EF4-FFF2-40B4-BE49-F238E27FC236}">
                <a16:creationId xmlns:a16="http://schemas.microsoft.com/office/drawing/2014/main" id="{8D642AC7-55AE-4DB0-A54B-FA0255E1AEE7}"/>
              </a:ext>
            </a:extLst>
          </p:cNvPr>
          <p:cNvCxnSpPr/>
          <p:nvPr/>
        </p:nvCxnSpPr>
        <p:spPr>
          <a:xfrm>
            <a:off x="11845145" y="11470431"/>
            <a:ext cx="72008" cy="112660"/>
          </a:xfrm>
          <a:prstGeom prst="straightConnector1">
            <a:avLst/>
          </a:prstGeom>
          <a:ln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円/楕円 21">
            <a:extLst>
              <a:ext uri="{FF2B5EF4-FFF2-40B4-BE49-F238E27FC236}">
                <a16:creationId xmlns:a16="http://schemas.microsoft.com/office/drawing/2014/main" id="{18F77C33-A336-4392-91C4-7A384EC38EB3}"/>
              </a:ext>
            </a:extLst>
          </p:cNvPr>
          <p:cNvSpPr/>
          <p:nvPr/>
        </p:nvSpPr>
        <p:spPr>
          <a:xfrm>
            <a:off x="10334426" y="10961623"/>
            <a:ext cx="1838123" cy="1838123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8" name="直線矢印コネクタ 147">
            <a:extLst>
              <a:ext uri="{FF2B5EF4-FFF2-40B4-BE49-F238E27FC236}">
                <a16:creationId xmlns:a16="http://schemas.microsoft.com/office/drawing/2014/main" id="{8A47EEB9-49A2-4510-AD92-43D9D148C6D4}"/>
              </a:ext>
            </a:extLst>
          </p:cNvPr>
          <p:cNvCxnSpPr/>
          <p:nvPr/>
        </p:nvCxnSpPr>
        <p:spPr>
          <a:xfrm>
            <a:off x="11949538" y="11270171"/>
            <a:ext cx="72008" cy="112660"/>
          </a:xfrm>
          <a:prstGeom prst="straightConnector1">
            <a:avLst/>
          </a:prstGeom>
          <a:ln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線矢印コネクタ 148">
            <a:extLst>
              <a:ext uri="{FF2B5EF4-FFF2-40B4-BE49-F238E27FC236}">
                <a16:creationId xmlns:a16="http://schemas.microsoft.com/office/drawing/2014/main" id="{81143C83-C3E8-4842-AC1E-D7EF540A8EFE}"/>
              </a:ext>
            </a:extLst>
          </p:cNvPr>
          <p:cNvCxnSpPr/>
          <p:nvPr/>
        </p:nvCxnSpPr>
        <p:spPr>
          <a:xfrm flipV="1">
            <a:off x="11410803" y="10990034"/>
            <a:ext cx="0" cy="1454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E5AE0F11-61E3-44F7-9DAB-84C96D4510E7}"/>
              </a:ext>
            </a:extLst>
          </p:cNvPr>
          <p:cNvSpPr txBox="1"/>
          <p:nvPr/>
        </p:nvSpPr>
        <p:spPr>
          <a:xfrm>
            <a:off x="10218124" y="10124856"/>
            <a:ext cx="30737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/>
              <a:t>Ex.  </a:t>
            </a:r>
            <a:r>
              <a:rPr lang="en-US" altLang="ja-JP" sz="2800" b="1" dirty="0">
                <a:latin typeface="Symbol" panose="05050102010706020507" pitchFamily="18" charset="2"/>
              </a:rPr>
              <a:t>n</a:t>
            </a:r>
            <a:r>
              <a:rPr lang="en-US" altLang="ja-JP" sz="2800" b="1" baseline="-25000" dirty="0"/>
              <a:t>x</a:t>
            </a:r>
            <a:r>
              <a:rPr lang="en-US" altLang="ja-JP" sz="2800" b="1" dirty="0"/>
              <a:t> = integer</a:t>
            </a:r>
            <a:endParaRPr kumimoji="1" lang="ja-JP" altLang="en-US" sz="2800" b="1" dirty="0"/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FEA3B22F-A95C-4DC8-A4F7-AD33518D4B8B}"/>
              </a:ext>
            </a:extLst>
          </p:cNvPr>
          <p:cNvSpPr txBox="1"/>
          <p:nvPr/>
        </p:nvSpPr>
        <p:spPr>
          <a:xfrm>
            <a:off x="12216283" y="11880564"/>
            <a:ext cx="26377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solidFill>
                  <a:srgbClr val="FF0000"/>
                </a:solidFill>
              </a:rPr>
              <a:t>Dipole Errors are accumulated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テキスト ボックス 152">
                <a:extLst>
                  <a:ext uri="{FF2B5EF4-FFF2-40B4-BE49-F238E27FC236}">
                    <a16:creationId xmlns:a16="http://schemas.microsoft.com/office/drawing/2014/main" id="{C3A91A64-5722-4D7E-98DD-0FC286BACA5E}"/>
                  </a:ext>
                </a:extLst>
              </p:cNvPr>
              <p:cNvSpPr txBox="1"/>
              <p:nvPr/>
            </p:nvSpPr>
            <p:spPr>
              <a:xfrm>
                <a:off x="6675558" y="9501525"/>
                <a:ext cx="6616323" cy="7670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4000" b="1" u="sng" dirty="0"/>
                  <a:t>Resonance Condition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4000" b="1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ja-JP" sz="4000" b="1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ja-JP" sz="4000" b="1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altLang="ja-JP" sz="4000" b="1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sz="4000" b="1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altLang="ja-JP" sz="4000" b="1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endParaRPr lang="ja-JP" altLang="en-US" sz="4000" u="sng" dirty="0"/>
              </a:p>
            </p:txBody>
          </p:sp>
        </mc:Choice>
        <mc:Fallback xmlns="">
          <p:sp>
            <p:nvSpPr>
              <p:cNvPr id="153" name="テキスト ボックス 152">
                <a:extLst>
                  <a:ext uri="{FF2B5EF4-FFF2-40B4-BE49-F238E27FC236}">
                    <a16:creationId xmlns:a16="http://schemas.microsoft.com/office/drawing/2014/main" id="{C3A91A64-5722-4D7E-98DD-0FC286BACA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5558" y="9501525"/>
                <a:ext cx="6616323" cy="767069"/>
              </a:xfrm>
              <a:prstGeom prst="rect">
                <a:avLst/>
              </a:prstGeom>
              <a:blipFill>
                <a:blip r:embed="rId25"/>
                <a:stretch>
                  <a:fillRect l="-3226" t="-13600" b="-272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4" name="矢印: 右 153">
            <a:extLst>
              <a:ext uri="{FF2B5EF4-FFF2-40B4-BE49-F238E27FC236}">
                <a16:creationId xmlns:a16="http://schemas.microsoft.com/office/drawing/2014/main" id="{13529E3B-6117-4F82-8B88-1FDAE1B50578}"/>
              </a:ext>
            </a:extLst>
          </p:cNvPr>
          <p:cNvSpPr/>
          <p:nvPr/>
        </p:nvSpPr>
        <p:spPr>
          <a:xfrm flipV="1">
            <a:off x="792033" y="17655606"/>
            <a:ext cx="585354" cy="58511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矢印: 右 7">
            <a:extLst>
              <a:ext uri="{FF2B5EF4-FFF2-40B4-BE49-F238E27FC236}">
                <a16:creationId xmlns:a16="http://schemas.microsoft.com/office/drawing/2014/main" id="{8F89F646-A42E-4014-BC56-52D6B87775BE}"/>
              </a:ext>
            </a:extLst>
          </p:cNvPr>
          <p:cNvSpPr/>
          <p:nvPr/>
        </p:nvSpPr>
        <p:spPr>
          <a:xfrm>
            <a:off x="4575070" y="15446168"/>
            <a:ext cx="573629" cy="8051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6" name="図 155">
            <a:extLst>
              <a:ext uri="{FF2B5EF4-FFF2-40B4-BE49-F238E27FC236}">
                <a16:creationId xmlns:a16="http://schemas.microsoft.com/office/drawing/2014/main" id="{300ACB4E-8D1E-4027-8FC9-2B88EC2168B8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3628" y="14493538"/>
            <a:ext cx="5621168" cy="3209815"/>
          </a:xfrm>
          <a:prstGeom prst="rect">
            <a:avLst/>
          </a:prstGeom>
        </p:spPr>
      </p:pic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9CAD04ED-63E9-4F18-8EE5-6F924DB82B5B}"/>
              </a:ext>
            </a:extLst>
          </p:cNvPr>
          <p:cNvSpPr txBox="1"/>
          <p:nvPr/>
        </p:nvSpPr>
        <p:spPr>
          <a:xfrm>
            <a:off x="6018902" y="13736553"/>
            <a:ext cx="27433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/>
              <a:t>Magnets </a:t>
            </a:r>
            <a:endParaRPr kumimoji="1" lang="ja-JP" altLang="en-US" sz="4400" dirty="0"/>
          </a:p>
        </p:txBody>
      </p:sp>
      <p:sp>
        <p:nvSpPr>
          <p:cNvPr id="158" name="矢印: 右 157">
            <a:extLst>
              <a:ext uri="{FF2B5EF4-FFF2-40B4-BE49-F238E27FC236}">
                <a16:creationId xmlns:a16="http://schemas.microsoft.com/office/drawing/2014/main" id="{C99FF1A6-D7CC-4A0F-BFE5-799FE0E07599}"/>
              </a:ext>
            </a:extLst>
          </p:cNvPr>
          <p:cNvSpPr/>
          <p:nvPr/>
        </p:nvSpPr>
        <p:spPr>
          <a:xfrm>
            <a:off x="9130038" y="15405251"/>
            <a:ext cx="573629" cy="8051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F91F6967-5FE5-415F-8F32-FE63F631D937}"/>
              </a:ext>
            </a:extLst>
          </p:cNvPr>
          <p:cNvSpPr txBox="1"/>
          <p:nvPr/>
        </p:nvSpPr>
        <p:spPr>
          <a:xfrm>
            <a:off x="9801285" y="13653844"/>
            <a:ext cx="48725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 err="1"/>
              <a:t>Betatron</a:t>
            </a:r>
            <a:r>
              <a:rPr kumimoji="1" lang="en-US" altLang="ja-JP" sz="4400" dirty="0"/>
              <a:t> Oscillation </a:t>
            </a:r>
            <a:endParaRPr kumimoji="1" lang="ja-JP" altLang="en-US" sz="4400" dirty="0"/>
          </a:p>
        </p:txBody>
      </p: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23C0FDB9-2F58-4ABA-B226-BD161AD70A5B}"/>
              </a:ext>
            </a:extLst>
          </p:cNvPr>
          <p:cNvSpPr txBox="1"/>
          <p:nvPr/>
        </p:nvSpPr>
        <p:spPr>
          <a:xfrm>
            <a:off x="4674445" y="14643867"/>
            <a:ext cx="651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u="sng" dirty="0">
                <a:solidFill>
                  <a:srgbClr val="FF0000"/>
                </a:solidFill>
              </a:rPr>
              <a:t>I</a:t>
            </a:r>
            <a:endParaRPr kumimoji="1" lang="ja-JP" altLang="en-US" sz="4400" b="1" u="sng" dirty="0">
              <a:solidFill>
                <a:srgbClr val="FF0000"/>
              </a:solidFill>
            </a:endParaRP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45EBBFDD-BBBF-4A4A-8288-EE4D47E34E8F}"/>
              </a:ext>
            </a:extLst>
          </p:cNvPr>
          <p:cNvSpPr txBox="1"/>
          <p:nvPr/>
        </p:nvSpPr>
        <p:spPr>
          <a:xfrm>
            <a:off x="9221516" y="14568211"/>
            <a:ext cx="651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u="sng" dirty="0">
                <a:solidFill>
                  <a:srgbClr val="FF0000"/>
                </a:solidFill>
              </a:rPr>
              <a:t>B</a:t>
            </a:r>
            <a:endParaRPr kumimoji="1" lang="ja-JP" altLang="en-US" sz="4400" b="1" u="sng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テキスト ボックス 161">
                <a:extLst>
                  <a:ext uri="{FF2B5EF4-FFF2-40B4-BE49-F238E27FC236}">
                    <a16:creationId xmlns:a16="http://schemas.microsoft.com/office/drawing/2014/main" id="{B426FFDA-0D44-4102-ADC8-B7BCFBC84224}"/>
                  </a:ext>
                </a:extLst>
              </p:cNvPr>
              <p:cNvSpPr txBox="1"/>
              <p:nvPr/>
            </p:nvSpPr>
            <p:spPr>
              <a:xfrm>
                <a:off x="390761" y="13049595"/>
                <a:ext cx="6222261" cy="834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4400" b="1" u="sng" dirty="0">
                    <a:solidFill>
                      <a:srgbClr val="FF0000"/>
                    </a:solidFill>
                  </a:rPr>
                  <a:t>How to control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4400" b="1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ja-JP" sz="4400" b="1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ja-JP" sz="4400" b="1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altLang="ja-JP" sz="4400" b="1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sz="4400" b="1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altLang="ja-JP" sz="4400" b="1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kumimoji="1" lang="en-US" altLang="ja-JP" sz="4400" b="1" u="sng" dirty="0">
                    <a:solidFill>
                      <a:srgbClr val="FF0000"/>
                    </a:solidFill>
                  </a:rPr>
                  <a:t>  </a:t>
                </a:r>
                <a:endParaRPr kumimoji="1" lang="ja-JP" altLang="en-US" sz="4400" b="1" u="sng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2" name="テキスト ボックス 161">
                <a:extLst>
                  <a:ext uri="{FF2B5EF4-FFF2-40B4-BE49-F238E27FC236}">
                    <a16:creationId xmlns:a16="http://schemas.microsoft.com/office/drawing/2014/main" id="{B426FFDA-0D44-4102-ADC8-B7BCFBC842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761" y="13049595"/>
                <a:ext cx="6222261" cy="834524"/>
              </a:xfrm>
              <a:prstGeom prst="rect">
                <a:avLst/>
              </a:prstGeom>
              <a:blipFill>
                <a:blip r:embed="rId27"/>
                <a:stretch>
                  <a:fillRect l="-3918" t="-14599" b="-2700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テキスト ボックス 154">
                <a:extLst>
                  <a:ext uri="{FF2B5EF4-FFF2-40B4-BE49-F238E27FC236}">
                    <a16:creationId xmlns:a16="http://schemas.microsoft.com/office/drawing/2014/main" id="{AED8DB95-B4CE-4717-A466-24C52BFBD5B4}"/>
                  </a:ext>
                </a:extLst>
              </p:cNvPr>
              <p:cNvSpPr txBox="1"/>
              <p:nvPr/>
            </p:nvSpPr>
            <p:spPr>
              <a:xfrm>
                <a:off x="12612201" y="15260153"/>
                <a:ext cx="1917835" cy="834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4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ja-JP" sz="4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ja-JP" sz="4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altLang="ja-JP" sz="4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sz="4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altLang="ja-JP" sz="4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kumimoji="1" lang="en-US" altLang="ja-JP" sz="4400" b="1" dirty="0">
                    <a:solidFill>
                      <a:srgbClr val="FF0000"/>
                    </a:solidFill>
                  </a:rPr>
                  <a:t>  </a:t>
                </a:r>
                <a:endParaRPr kumimoji="1" lang="ja-JP" altLang="en-US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5" name="テキスト ボックス 154">
                <a:extLst>
                  <a:ext uri="{FF2B5EF4-FFF2-40B4-BE49-F238E27FC236}">
                    <a16:creationId xmlns:a16="http://schemas.microsoft.com/office/drawing/2014/main" id="{AED8DB95-B4CE-4717-A466-24C52BFBD5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12201" y="15260153"/>
                <a:ext cx="1917835" cy="834524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4BA9E252-ABA3-4B02-8E12-FE15666D4085}"/>
              </a:ext>
            </a:extLst>
          </p:cNvPr>
          <p:cNvCxnSpPr>
            <a:cxnSpLocks/>
          </p:cNvCxnSpPr>
          <p:nvPr/>
        </p:nvCxnSpPr>
        <p:spPr>
          <a:xfrm>
            <a:off x="15155583" y="7477478"/>
            <a:ext cx="0" cy="1103664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B0EC5612-DF15-4E20-BEFD-1794F6E87F9F}"/>
              </a:ext>
            </a:extLst>
          </p:cNvPr>
          <p:cNvSpPr txBox="1"/>
          <p:nvPr/>
        </p:nvSpPr>
        <p:spPr>
          <a:xfrm>
            <a:off x="15289689" y="12373879"/>
            <a:ext cx="107990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u="sng" dirty="0">
                <a:solidFill>
                  <a:srgbClr val="FF0000"/>
                </a:solidFill>
              </a:rPr>
              <a:t>Proposed Method</a:t>
            </a:r>
            <a:endParaRPr kumimoji="1" lang="ja-JP" altLang="en-US" sz="4400" b="1" u="sng" dirty="0">
              <a:solidFill>
                <a:srgbClr val="FF0000"/>
              </a:solidFill>
            </a:endParaRPr>
          </a:p>
        </p:txBody>
      </p:sp>
      <p:cxnSp>
        <p:nvCxnSpPr>
          <p:cNvPr id="164" name="直線コネクタ 163">
            <a:extLst>
              <a:ext uri="{FF2B5EF4-FFF2-40B4-BE49-F238E27FC236}">
                <a16:creationId xmlns:a16="http://schemas.microsoft.com/office/drawing/2014/main" id="{1728AD9F-4E2D-4DD2-985A-E7F35E5018FB}"/>
              </a:ext>
            </a:extLst>
          </p:cNvPr>
          <p:cNvCxnSpPr>
            <a:cxnSpLocks/>
          </p:cNvCxnSpPr>
          <p:nvPr/>
        </p:nvCxnSpPr>
        <p:spPr>
          <a:xfrm>
            <a:off x="14786061" y="19561587"/>
            <a:ext cx="0" cy="14788597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2262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843</TotalTime>
  <Words>605</Words>
  <Application>Microsoft Office PowerPoint</Application>
  <PresentationFormat>ユーザー設定</PresentationFormat>
  <Paragraphs>96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游ゴシック</vt:lpstr>
      <vt:lpstr>游ゴシック Light</vt:lpstr>
      <vt:lpstr>Arial</vt:lpstr>
      <vt:lpstr>Calibri</vt:lpstr>
      <vt:lpstr>Calibri Light</vt:lpstr>
      <vt:lpstr>Cambria Math</vt:lpstr>
      <vt:lpstr>Symbol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Kurimoto Yoshinori</dc:creator>
  <cp:lastModifiedBy>Kurimoto Yoshinori</cp:lastModifiedBy>
  <cp:revision>31</cp:revision>
  <dcterms:created xsi:type="dcterms:W3CDTF">2018-06-07T04:00:30Z</dcterms:created>
  <dcterms:modified xsi:type="dcterms:W3CDTF">2018-06-08T08:19:55Z</dcterms:modified>
</cp:coreProperties>
</file>