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sdx" ContentType="application/vnd.ms-visio.drawing"/>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32918400" cy="43891200"/>
  <p:notesSz cx="6715125" cy="9239250"/>
  <p:defaultTextStyle>
    <a:defPPr>
      <a:defRPr lang="zh-CN"/>
    </a:defPPr>
    <a:lvl1pPr algn="l" rtl="0" eaLnBrk="0" fontAlgn="base" hangingPunct="0">
      <a:spcBef>
        <a:spcPct val="0"/>
      </a:spcBef>
      <a:spcAft>
        <a:spcPct val="0"/>
      </a:spcAft>
      <a:defRPr sz="8600"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sz="86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sz="86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sz="86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sz="86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8600"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sz="8600"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sz="8600"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sz="8600"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6448">
          <p15:clr>
            <a:srgbClr val="A4A3A4"/>
          </p15:clr>
        </p15:guide>
        <p15:guide id="2" orient="horz" pos="26962">
          <p15:clr>
            <a:srgbClr val="A4A3A4"/>
          </p15:clr>
        </p15:guide>
        <p15:guide id="3" orient="horz" pos="2864">
          <p15:clr>
            <a:srgbClr val="A4A3A4"/>
          </p15:clr>
        </p15:guide>
        <p15:guide id="4" pos="103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25" d="100"/>
          <a:sy n="25" d="100"/>
        </p:scale>
        <p:origin x="2202" y="18"/>
      </p:cViewPr>
      <p:guideLst>
        <p:guide orient="horz" pos="6448"/>
        <p:guide orient="horz" pos="26962"/>
        <p:guide orient="horz" pos="2864"/>
        <p:guide pos="10368"/>
      </p:guideLst>
    </p:cSldViewPr>
  </p:slideViewPr>
  <p:notesTextViewPr>
    <p:cViewPr>
      <p:scale>
        <a:sx n="100" d="100"/>
        <a:sy n="100" d="100"/>
      </p:scale>
      <p:origin x="0" y="0"/>
    </p:cViewPr>
  </p:notesTextViewPr>
  <p:gridSpacing cx="76198" cy="7619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image" Target="../media/image2.emf"/><Relationship Id="rId6" Type="http://schemas.openxmlformats.org/officeDocument/2006/relationships/image" Target="../media/image7.emf"/><Relationship Id="rId5" Type="http://schemas.openxmlformats.org/officeDocument/2006/relationships/image" Target="../media/image6.emf"/><Relationship Id="rId4" Type="http://schemas.openxmlformats.org/officeDocument/2006/relationships/image" Target="../media/image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idx="4294967295"/>
          </p:nvPr>
        </p:nvSpPr>
        <p:spPr bwMode="auto">
          <a:xfrm>
            <a:off x="0" y="0"/>
            <a:ext cx="2909888" cy="461963"/>
          </a:xfrm>
          <a:prstGeom prst="rect">
            <a:avLst/>
          </a:prstGeom>
          <a:noFill/>
          <a:ln w="9525" cmpd="sng">
            <a:noFill/>
            <a:miter lim="800000"/>
            <a:headEnd/>
            <a:tailEnd/>
          </a:ln>
        </p:spPr>
        <p:txBody>
          <a:bodyPr vert="horz" wrap="square" lIns="91440" tIns="45720" rIns="91440" bIns="45720" numCol="1" anchor="t" anchorCtr="0" compatLnSpc="1">
            <a:prstTxWarp prst="textNoShape">
              <a:avLst/>
            </a:prstTxWarp>
          </a:bodyPr>
          <a:lstStyle>
            <a:lvl1pPr algn="l">
              <a:buFont typeface="Arial" pitchFamily="34" charset="0"/>
              <a:buNone/>
              <a:defRPr sz="1200">
                <a:latin typeface="Arial" pitchFamily="34" charset="0"/>
              </a:defRPr>
            </a:lvl1pPr>
          </a:lstStyle>
          <a:p>
            <a:pPr>
              <a:defRPr/>
            </a:pPr>
            <a:endParaRPr lang="zh-CN" altLang="zh-CN"/>
          </a:p>
        </p:txBody>
      </p:sp>
      <p:sp>
        <p:nvSpPr>
          <p:cNvPr id="2051" name="Rectangle 3"/>
          <p:cNvSpPr>
            <a:spLocks noGrp="1" noChangeArrowheads="1"/>
          </p:cNvSpPr>
          <p:nvPr>
            <p:ph type="dt" idx="1"/>
          </p:nvPr>
        </p:nvSpPr>
        <p:spPr bwMode="auto">
          <a:xfrm>
            <a:off x="3803650" y="0"/>
            <a:ext cx="2909888" cy="461963"/>
          </a:xfrm>
          <a:prstGeom prst="rect">
            <a:avLst/>
          </a:prstGeom>
          <a:noFill/>
          <a:ln w="9525" cmpd="sng">
            <a:noFill/>
            <a:miter lim="800000"/>
            <a:headEnd/>
            <a:tailEnd/>
          </a:ln>
        </p:spPr>
        <p:txBody>
          <a:bodyPr vert="horz" wrap="square" lIns="91440" tIns="45720" rIns="91440" bIns="45720" numCol="1" anchor="t" anchorCtr="0" compatLnSpc="1">
            <a:prstTxWarp prst="textNoShape">
              <a:avLst/>
            </a:prstTxWarp>
          </a:bodyPr>
          <a:lstStyle>
            <a:lvl1pPr algn="r">
              <a:buFont typeface="Arial" pitchFamily="34" charset="0"/>
              <a:buNone/>
              <a:defRPr sz="1200">
                <a:latin typeface="Arial" pitchFamily="34" charset="0"/>
              </a:defRPr>
            </a:lvl1pPr>
          </a:lstStyle>
          <a:p>
            <a:pPr>
              <a:defRPr/>
            </a:pPr>
            <a:endParaRPr lang="zh-CN" altLang="zh-CN"/>
          </a:p>
        </p:txBody>
      </p:sp>
      <p:sp>
        <p:nvSpPr>
          <p:cNvPr id="2052" name="Rectangle 4"/>
          <p:cNvSpPr>
            <a:spLocks noGrp="1" noRot="1" noChangeAspect="1" noChangeArrowheads="1" noTextEdit="1"/>
          </p:cNvSpPr>
          <p:nvPr>
            <p:ph type="sldImg" idx="2"/>
          </p:nvPr>
        </p:nvSpPr>
        <p:spPr bwMode="auto">
          <a:xfrm>
            <a:off x="2058988" y="692150"/>
            <a:ext cx="2598737" cy="3465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2053" name="Rectangle 5"/>
          <p:cNvSpPr>
            <a:spLocks noGrp="1" noRot="1" noChangeAspect="1" noChangeArrowheads="1" noTextEdit="1"/>
          </p:cNvSpPr>
          <p:nvPr/>
        </p:nvSpPr>
        <p:spPr bwMode="auto">
          <a:xfrm>
            <a:off x="671513" y="4389438"/>
            <a:ext cx="5372100" cy="4157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54" name="Rectangle 6"/>
          <p:cNvSpPr>
            <a:spLocks noGrp="1" noChangeArrowheads="1"/>
          </p:cNvSpPr>
          <p:nvPr>
            <p:ph type="ftr" sz="quarter" idx="4"/>
          </p:nvPr>
        </p:nvSpPr>
        <p:spPr bwMode="auto">
          <a:xfrm>
            <a:off x="0" y="8775700"/>
            <a:ext cx="2909888" cy="461963"/>
          </a:xfrm>
          <a:prstGeom prst="rect">
            <a:avLst/>
          </a:prstGeom>
          <a:noFill/>
          <a:ln w="9525" cmpd="sng">
            <a:noFill/>
            <a:miter lim="800000"/>
            <a:headEnd/>
            <a:tailEnd/>
          </a:ln>
        </p:spPr>
        <p:txBody>
          <a:bodyPr vert="horz" wrap="square" lIns="91440" tIns="45720" rIns="91440" bIns="45720" numCol="1" anchor="b" anchorCtr="0" compatLnSpc="1">
            <a:prstTxWarp prst="textNoShape">
              <a:avLst/>
            </a:prstTxWarp>
          </a:bodyPr>
          <a:lstStyle>
            <a:lvl1pPr algn="l">
              <a:buFont typeface="Arial" pitchFamily="34" charset="0"/>
              <a:buNone/>
              <a:defRPr sz="1200">
                <a:latin typeface="Arial" pitchFamily="34" charset="0"/>
              </a:defRPr>
            </a:lvl1pPr>
          </a:lstStyle>
          <a:p>
            <a:pPr>
              <a:defRPr/>
            </a:pPr>
            <a:endParaRPr lang="zh-CN" altLang="zh-CN"/>
          </a:p>
        </p:txBody>
      </p:sp>
      <p:sp>
        <p:nvSpPr>
          <p:cNvPr id="2055" name="Rectangle 7"/>
          <p:cNvSpPr>
            <a:spLocks noGrp="1" noChangeArrowheads="1"/>
          </p:cNvSpPr>
          <p:nvPr>
            <p:ph type="sldNum" sz="quarter" idx="5"/>
          </p:nvPr>
        </p:nvSpPr>
        <p:spPr bwMode="auto">
          <a:xfrm>
            <a:off x="3803650" y="8775700"/>
            <a:ext cx="2909888" cy="461963"/>
          </a:xfrm>
          <a:prstGeom prst="rect">
            <a:avLst/>
          </a:prstGeom>
          <a:noFill/>
          <a:ln w="9525" cmpd="sng">
            <a:noFill/>
            <a:miter lim="800000"/>
            <a:headEnd/>
            <a:tailEnd/>
          </a:ln>
        </p:spPr>
        <p:txBody>
          <a:bodyPr vert="horz" wrap="square" lIns="91440" tIns="45720" rIns="91440" bIns="45720" numCol="1" anchor="b" anchorCtr="0" compatLnSpc="1">
            <a:prstTxWarp prst="textNoShape">
              <a:avLst/>
            </a:prstTxWarp>
          </a:bodyPr>
          <a:lstStyle>
            <a:lvl1pPr algn="r">
              <a:buFont typeface="Arial" panose="020B0604020202020204" pitchFamily="34" charset="0"/>
              <a:buNone/>
              <a:defRPr/>
            </a:lvl1pPr>
          </a:lstStyle>
          <a:p>
            <a:pPr>
              <a:defRPr/>
            </a:pPr>
            <a:fld id="{8550E43D-3886-4270-8D13-40C5911184FB}" type="slidenum">
              <a:rPr lang="en-US" altLang="zh-CN"/>
              <a:pPr>
                <a:defRPr/>
              </a:pPr>
              <a:t>‹#›</a:t>
            </a:fld>
            <a:endParaRPr lang="en-US" altLang="zh-CN" sz="1200"/>
          </a:p>
        </p:txBody>
      </p:sp>
    </p:spTree>
    <p:extLst>
      <p:ext uri="{BB962C8B-B14F-4D97-AF65-F5344CB8AC3E}">
        <p14:creationId xmlns:p14="http://schemas.microsoft.com/office/powerpoint/2010/main" val="494979005"/>
      </p:ext>
    </p:extLst>
  </p:cSld>
  <p:clrMap bg1="lt1" tx1="dk1" bg2="lt2" tx2="dk2" accent1="accent1" accent2="accent2" accent3="accent3" accent4="accent4" accent5="accent5" accent6="accent6" hlink="hlink" folHlink="folHlink"/>
  <p:notesStyle>
    <a:lvl1pPr algn="l" defTabSz="0"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defTabSz="0"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defTabSz="0"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defTabSz="0"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defTabSz="0"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p:sp>
      <p:sp>
        <p:nvSpPr>
          <p:cNvPr id="4099" name="备注占位符 2"/>
          <p:cNvSpPr>
            <a:spLocks noGrp="1"/>
          </p:cNvSpPr>
          <p:nvPr>
            <p:ph type="body" idx="1"/>
          </p:nvPr>
        </p:nvSpPr>
        <p:spPr bwMode="auto">
          <a:xfrm>
            <a:off x="671513" y="4389438"/>
            <a:ext cx="5372100" cy="415766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4100"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8600">
                <a:solidFill>
                  <a:schemeClr val="tx1"/>
                </a:solidFill>
                <a:latin typeface="Arial" panose="020B0604020202020204" pitchFamily="34" charset="0"/>
                <a:ea typeface="宋体" panose="02010600030101010101" pitchFamily="2" charset="-122"/>
              </a:defRPr>
            </a:lvl1pPr>
            <a:lvl2pPr marL="742950" indent="-285750">
              <a:defRPr sz="8600">
                <a:solidFill>
                  <a:schemeClr val="tx1"/>
                </a:solidFill>
                <a:latin typeface="Arial" panose="020B0604020202020204" pitchFamily="34" charset="0"/>
                <a:ea typeface="宋体" panose="02010600030101010101" pitchFamily="2" charset="-122"/>
              </a:defRPr>
            </a:lvl2pPr>
            <a:lvl3pPr marL="1143000" indent="-228600">
              <a:defRPr sz="8600">
                <a:solidFill>
                  <a:schemeClr val="tx1"/>
                </a:solidFill>
                <a:latin typeface="Arial" panose="020B0604020202020204" pitchFamily="34" charset="0"/>
                <a:ea typeface="宋体" panose="02010600030101010101" pitchFamily="2" charset="-122"/>
              </a:defRPr>
            </a:lvl3pPr>
            <a:lvl4pPr marL="1600200" indent="-228600">
              <a:defRPr sz="8600">
                <a:solidFill>
                  <a:schemeClr val="tx1"/>
                </a:solidFill>
                <a:latin typeface="Arial" panose="020B0604020202020204" pitchFamily="34" charset="0"/>
                <a:ea typeface="宋体" panose="02010600030101010101" pitchFamily="2" charset="-122"/>
              </a:defRPr>
            </a:lvl4pPr>
            <a:lvl5pPr marL="2057400" indent="-228600">
              <a:defRPr sz="8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9pPr>
          </a:lstStyle>
          <a:p>
            <a:fld id="{1FFFC896-CDCE-49CF-B3A1-C7EDFB5EA2ED}" type="slidenum">
              <a:rPr lang="en-US" altLang="zh-CN" smtClean="0"/>
              <a:pPr/>
              <a:t>1</a:t>
            </a:fld>
            <a:endParaRPr lang="en-US" altLang="zh-CN" sz="1200" smtClean="0"/>
          </a:p>
        </p:txBody>
      </p:sp>
    </p:spTree>
    <p:extLst>
      <p:ext uri="{BB962C8B-B14F-4D97-AF65-F5344CB8AC3E}">
        <p14:creationId xmlns:p14="http://schemas.microsoft.com/office/powerpoint/2010/main" val="17289151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2468563" y="13635038"/>
            <a:ext cx="27981275" cy="94075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4937125" y="24871363"/>
            <a:ext cx="23044150" cy="11217275"/>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31280589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1646238" y="1757363"/>
            <a:ext cx="29625925" cy="73152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646238" y="10240963"/>
            <a:ext cx="29625925" cy="28967112"/>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6581193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23866475" y="1757363"/>
            <a:ext cx="7405688" cy="37450712"/>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646238" y="1757363"/>
            <a:ext cx="22067837" cy="37450712"/>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630328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1646238" y="1757363"/>
            <a:ext cx="29625925" cy="73152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9919147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646238" y="1757363"/>
            <a:ext cx="29625925" cy="73152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1646238" y="10240963"/>
            <a:ext cx="29625925" cy="28967112"/>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7523527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2600325" y="28203525"/>
            <a:ext cx="27981275" cy="8718550"/>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2600325" y="18602325"/>
            <a:ext cx="27981275" cy="9601200"/>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12372478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1646238" y="1757363"/>
            <a:ext cx="29625925" cy="73152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646238" y="10240963"/>
            <a:ext cx="14736762" cy="2896711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16535400" y="10240963"/>
            <a:ext cx="14736763" cy="2896711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1550301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1646238" y="1757363"/>
            <a:ext cx="29625925" cy="73152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646238" y="9825038"/>
            <a:ext cx="14544675" cy="40941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1646238" y="13919200"/>
            <a:ext cx="14544675" cy="25288875"/>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16722725" y="9825038"/>
            <a:ext cx="14549438" cy="40941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16722725" y="13919200"/>
            <a:ext cx="14549438" cy="25288875"/>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9816558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1646238" y="1757363"/>
            <a:ext cx="29625925" cy="73152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9933167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4875947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1646238" y="1747838"/>
            <a:ext cx="10829925" cy="7437437"/>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12869863" y="1747838"/>
            <a:ext cx="18402300" cy="37460237"/>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1646238" y="9185275"/>
            <a:ext cx="10829925" cy="300228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0267486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51600" y="30724475"/>
            <a:ext cx="19751675" cy="36258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6451600" y="3921125"/>
            <a:ext cx="19751675" cy="2633503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sym typeface="Arial" pitchFamily="34" charset="0"/>
            </a:endParaRPr>
          </a:p>
        </p:txBody>
      </p:sp>
      <p:sp>
        <p:nvSpPr>
          <p:cNvPr id="4" name="文本占位符 3"/>
          <p:cNvSpPr>
            <a:spLocks noGrp="1"/>
          </p:cNvSpPr>
          <p:nvPr>
            <p:ph type="body" sz="half" idx="2"/>
          </p:nvPr>
        </p:nvSpPr>
        <p:spPr>
          <a:xfrm>
            <a:off x="6451600" y="34350325"/>
            <a:ext cx="19751675" cy="5151438"/>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4782884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w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hyperlink" Target="http://www.megaprint.com/" TargetMode="Externa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hyperlink" Target="http://www.postersession.com/"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sp>
        <p:nvSpPr>
          <p:cNvPr id="1026" name="TextBox 1">
            <a:hlinkClick r:id="rId14"/>
          </p:cNvPr>
          <p:cNvSpPr>
            <a:spLocks noChangeArrowheads="1"/>
          </p:cNvSpPr>
          <p:nvPr/>
        </p:nvSpPr>
        <p:spPr bwMode="auto">
          <a:xfrm rot="-5400000">
            <a:off x="26962100" y="43256200"/>
            <a:ext cx="315913" cy="10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a:buFont typeface="Arial" panose="020B0604020202020204" pitchFamily="34" charset="0"/>
              <a:defRPr sz="8600">
                <a:solidFill>
                  <a:schemeClr val="tx1"/>
                </a:solidFill>
                <a:latin typeface="Arial" panose="020B0604020202020204" pitchFamily="34" charset="0"/>
                <a:ea typeface="宋体" panose="02010600030101010101" pitchFamily="2" charset="-122"/>
              </a:defRPr>
            </a:lvl1pPr>
            <a:lvl2pPr marL="742950" indent="-285750" algn="ctr">
              <a:buFont typeface="Arial" panose="020B0604020202020204" pitchFamily="34" charset="0"/>
              <a:defRPr sz="8600">
                <a:solidFill>
                  <a:schemeClr val="tx1"/>
                </a:solidFill>
                <a:latin typeface="Arial" panose="020B0604020202020204" pitchFamily="34" charset="0"/>
                <a:ea typeface="宋体" panose="02010600030101010101" pitchFamily="2" charset="-122"/>
              </a:defRPr>
            </a:lvl2pPr>
            <a:lvl3pPr marL="1143000" indent="-228600" algn="ctr">
              <a:buFont typeface="Arial" panose="020B0604020202020204" pitchFamily="34" charset="0"/>
              <a:defRPr sz="8600">
                <a:solidFill>
                  <a:schemeClr val="tx1"/>
                </a:solidFill>
                <a:latin typeface="Arial" panose="020B0604020202020204" pitchFamily="34" charset="0"/>
                <a:ea typeface="宋体" panose="02010600030101010101" pitchFamily="2" charset="-122"/>
              </a:defRPr>
            </a:lvl3pPr>
            <a:lvl4pPr marL="1600200" indent="-228600" algn="ctr">
              <a:buFont typeface="Arial" panose="020B0604020202020204" pitchFamily="34" charset="0"/>
              <a:defRPr sz="8600">
                <a:solidFill>
                  <a:schemeClr val="tx1"/>
                </a:solidFill>
                <a:latin typeface="Arial" panose="020B0604020202020204" pitchFamily="34" charset="0"/>
                <a:ea typeface="宋体" panose="02010600030101010101" pitchFamily="2" charset="-122"/>
              </a:defRPr>
            </a:lvl4pPr>
            <a:lvl5pPr marL="2057400" indent="-228600" algn="ctr">
              <a:buFont typeface="Arial" panose="020B0604020202020204" pitchFamily="34" charset="0"/>
              <a:defRPr sz="8600">
                <a:solidFill>
                  <a:schemeClr val="tx1"/>
                </a:solidFill>
                <a:latin typeface="Arial" panose="020B0604020202020204" pitchFamily="34" charset="0"/>
                <a:ea typeface="宋体" panose="02010600030101010101" pitchFamily="2" charset="-122"/>
              </a:defRPr>
            </a:lvl5pPr>
            <a:lvl6pPr marL="2514600" indent="-228600" algn="ctr" eaLnBrk="0" fontAlgn="base" hangingPunct="0">
              <a:spcBef>
                <a:spcPct val="0"/>
              </a:spcBef>
              <a:spcAft>
                <a:spcPct val="0"/>
              </a:spcAft>
              <a:buFont typeface="Arial" panose="020B0604020202020204" pitchFamily="34" charset="0"/>
              <a:defRPr sz="8600">
                <a:solidFill>
                  <a:schemeClr val="tx1"/>
                </a:solidFill>
                <a:latin typeface="Arial" panose="020B0604020202020204" pitchFamily="34" charset="0"/>
                <a:ea typeface="宋体" panose="02010600030101010101" pitchFamily="2" charset="-122"/>
              </a:defRPr>
            </a:lvl6pPr>
            <a:lvl7pPr marL="2971800" indent="-228600" algn="ctr" eaLnBrk="0" fontAlgn="base" hangingPunct="0">
              <a:spcBef>
                <a:spcPct val="0"/>
              </a:spcBef>
              <a:spcAft>
                <a:spcPct val="0"/>
              </a:spcAft>
              <a:buFont typeface="Arial" panose="020B0604020202020204" pitchFamily="34" charset="0"/>
              <a:defRPr sz="8600">
                <a:solidFill>
                  <a:schemeClr val="tx1"/>
                </a:solidFill>
                <a:latin typeface="Arial" panose="020B0604020202020204" pitchFamily="34" charset="0"/>
                <a:ea typeface="宋体" panose="02010600030101010101" pitchFamily="2" charset="-122"/>
              </a:defRPr>
            </a:lvl7pPr>
            <a:lvl8pPr marL="3429000" indent="-228600" algn="ctr" eaLnBrk="0" fontAlgn="base" hangingPunct="0">
              <a:spcBef>
                <a:spcPct val="0"/>
              </a:spcBef>
              <a:spcAft>
                <a:spcPct val="0"/>
              </a:spcAft>
              <a:buFont typeface="Arial" panose="020B0604020202020204" pitchFamily="34" charset="0"/>
              <a:defRPr sz="8600">
                <a:solidFill>
                  <a:schemeClr val="tx1"/>
                </a:solidFill>
                <a:latin typeface="Arial" panose="020B0604020202020204" pitchFamily="34" charset="0"/>
                <a:ea typeface="宋体" panose="02010600030101010101" pitchFamily="2" charset="-122"/>
              </a:defRPr>
            </a:lvl8pPr>
            <a:lvl9pPr marL="3886200" indent="-228600" algn="ctr" eaLnBrk="0" fontAlgn="base" hangingPunct="0">
              <a:spcBef>
                <a:spcPct val="0"/>
              </a:spcBef>
              <a:spcAft>
                <a:spcPct val="0"/>
              </a:spcAft>
              <a:buFont typeface="Arial" panose="020B0604020202020204" pitchFamily="34" charset="0"/>
              <a:defRPr sz="8600">
                <a:solidFill>
                  <a:schemeClr val="tx1"/>
                </a:solidFill>
                <a:latin typeface="Arial" panose="020B0604020202020204" pitchFamily="34" charset="0"/>
                <a:ea typeface="宋体" panose="02010600030101010101" pitchFamily="2" charset="-122"/>
              </a:defRPr>
            </a:lvl9pPr>
          </a:lstStyle>
          <a:p>
            <a:pPr>
              <a:defRPr/>
            </a:pPr>
            <a:r>
              <a:rPr lang="en-US" altLang="zh-CN" sz="100" smtClean="0">
                <a:solidFill>
                  <a:srgbClr val="000000"/>
                </a:solidFill>
                <a:sym typeface="Arial" panose="020B0604020202020204" pitchFamily="34" charset="0"/>
                <a:hlinkClick r:id="rId14"/>
              </a:rPr>
              <a:t>www.postersession.com</a:t>
            </a:r>
            <a:endParaRPr lang="en-US" altLang="zh-CN" sz="100" smtClean="0">
              <a:solidFill>
                <a:srgbClr val="000000"/>
              </a:solidFill>
              <a:sym typeface="Arial" panose="020B0604020202020204" pitchFamily="34" charset="0"/>
            </a:endParaRPr>
          </a:p>
        </p:txBody>
      </p:sp>
      <p:sp>
        <p:nvSpPr>
          <p:cNvPr id="1027" name="TextBox 3"/>
          <p:cNvSpPr>
            <a:spLocks noChangeArrowheads="1"/>
          </p:cNvSpPr>
          <p:nvPr/>
        </p:nvSpPr>
        <p:spPr bwMode="auto">
          <a:xfrm rot="-5400000">
            <a:off x="26962894" y="43295094"/>
            <a:ext cx="315912"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buFont typeface="Arial" panose="020B0604020202020204" pitchFamily="34" charset="0"/>
              <a:defRPr sz="8600">
                <a:solidFill>
                  <a:schemeClr val="tx1"/>
                </a:solidFill>
                <a:latin typeface="Arial" panose="020B0604020202020204" pitchFamily="34" charset="0"/>
                <a:ea typeface="宋体" panose="02010600030101010101" pitchFamily="2" charset="-122"/>
              </a:defRPr>
            </a:lvl1pPr>
            <a:lvl2pPr marL="742950" indent="-285750" algn="ctr">
              <a:buFont typeface="Arial" panose="020B0604020202020204" pitchFamily="34" charset="0"/>
              <a:defRPr sz="8600">
                <a:solidFill>
                  <a:schemeClr val="tx1"/>
                </a:solidFill>
                <a:latin typeface="Arial" panose="020B0604020202020204" pitchFamily="34" charset="0"/>
                <a:ea typeface="宋体" panose="02010600030101010101" pitchFamily="2" charset="-122"/>
              </a:defRPr>
            </a:lvl2pPr>
            <a:lvl3pPr marL="1143000" indent="-228600" algn="ctr">
              <a:buFont typeface="Arial" panose="020B0604020202020204" pitchFamily="34" charset="0"/>
              <a:defRPr sz="8600">
                <a:solidFill>
                  <a:schemeClr val="tx1"/>
                </a:solidFill>
                <a:latin typeface="Arial" panose="020B0604020202020204" pitchFamily="34" charset="0"/>
                <a:ea typeface="宋体" panose="02010600030101010101" pitchFamily="2" charset="-122"/>
              </a:defRPr>
            </a:lvl3pPr>
            <a:lvl4pPr marL="1600200" indent="-228600" algn="ctr">
              <a:buFont typeface="Arial" panose="020B0604020202020204" pitchFamily="34" charset="0"/>
              <a:defRPr sz="8600">
                <a:solidFill>
                  <a:schemeClr val="tx1"/>
                </a:solidFill>
                <a:latin typeface="Arial" panose="020B0604020202020204" pitchFamily="34" charset="0"/>
                <a:ea typeface="宋体" panose="02010600030101010101" pitchFamily="2" charset="-122"/>
              </a:defRPr>
            </a:lvl4pPr>
            <a:lvl5pPr marL="2057400" indent="-228600" algn="ctr">
              <a:buFont typeface="Arial" panose="020B0604020202020204" pitchFamily="34" charset="0"/>
              <a:defRPr sz="8600">
                <a:solidFill>
                  <a:schemeClr val="tx1"/>
                </a:solidFill>
                <a:latin typeface="Arial" panose="020B0604020202020204" pitchFamily="34" charset="0"/>
                <a:ea typeface="宋体" panose="02010600030101010101" pitchFamily="2" charset="-122"/>
              </a:defRPr>
            </a:lvl5pPr>
            <a:lvl6pPr marL="2514600" indent="-228600" algn="ctr" eaLnBrk="0" fontAlgn="base" hangingPunct="0">
              <a:spcBef>
                <a:spcPct val="0"/>
              </a:spcBef>
              <a:spcAft>
                <a:spcPct val="0"/>
              </a:spcAft>
              <a:buFont typeface="Arial" panose="020B0604020202020204" pitchFamily="34" charset="0"/>
              <a:defRPr sz="8600">
                <a:solidFill>
                  <a:schemeClr val="tx1"/>
                </a:solidFill>
                <a:latin typeface="Arial" panose="020B0604020202020204" pitchFamily="34" charset="0"/>
                <a:ea typeface="宋体" panose="02010600030101010101" pitchFamily="2" charset="-122"/>
              </a:defRPr>
            </a:lvl6pPr>
            <a:lvl7pPr marL="2971800" indent="-228600" algn="ctr" eaLnBrk="0" fontAlgn="base" hangingPunct="0">
              <a:spcBef>
                <a:spcPct val="0"/>
              </a:spcBef>
              <a:spcAft>
                <a:spcPct val="0"/>
              </a:spcAft>
              <a:buFont typeface="Arial" panose="020B0604020202020204" pitchFamily="34" charset="0"/>
              <a:defRPr sz="8600">
                <a:solidFill>
                  <a:schemeClr val="tx1"/>
                </a:solidFill>
                <a:latin typeface="Arial" panose="020B0604020202020204" pitchFamily="34" charset="0"/>
                <a:ea typeface="宋体" panose="02010600030101010101" pitchFamily="2" charset="-122"/>
              </a:defRPr>
            </a:lvl7pPr>
            <a:lvl8pPr marL="3429000" indent="-228600" algn="ctr" eaLnBrk="0" fontAlgn="base" hangingPunct="0">
              <a:spcBef>
                <a:spcPct val="0"/>
              </a:spcBef>
              <a:spcAft>
                <a:spcPct val="0"/>
              </a:spcAft>
              <a:buFont typeface="Arial" panose="020B0604020202020204" pitchFamily="34" charset="0"/>
              <a:defRPr sz="8600">
                <a:solidFill>
                  <a:schemeClr val="tx1"/>
                </a:solidFill>
                <a:latin typeface="Arial" panose="020B0604020202020204" pitchFamily="34" charset="0"/>
                <a:ea typeface="宋体" panose="02010600030101010101" pitchFamily="2" charset="-122"/>
              </a:defRPr>
            </a:lvl8pPr>
            <a:lvl9pPr marL="3886200" indent="-228600" algn="ctr" eaLnBrk="0" fontAlgn="base" hangingPunct="0">
              <a:spcBef>
                <a:spcPct val="0"/>
              </a:spcBef>
              <a:spcAft>
                <a:spcPct val="0"/>
              </a:spcAft>
              <a:buFont typeface="Arial" panose="020B0604020202020204" pitchFamily="34" charset="0"/>
              <a:defRPr sz="8600">
                <a:solidFill>
                  <a:schemeClr val="tx1"/>
                </a:solidFill>
                <a:latin typeface="Arial" panose="020B0604020202020204" pitchFamily="34" charset="0"/>
                <a:ea typeface="宋体" panose="02010600030101010101" pitchFamily="2" charset="-122"/>
              </a:defRPr>
            </a:lvl9pPr>
          </a:lstStyle>
          <a:p>
            <a:pPr eaLnBrk="1" hangingPunct="1">
              <a:defRPr/>
            </a:pPr>
            <a:r>
              <a:rPr lang="en-US" altLang="zh-CN" sz="100" smtClean="0">
                <a:solidFill>
                  <a:srgbClr val="000000"/>
                </a:solidFill>
                <a:sym typeface="Arial" panose="020B0604020202020204" pitchFamily="34" charset="0"/>
                <a:hlinkClick r:id="rId14"/>
              </a:rPr>
              <a:t>www.postersession.com</a:t>
            </a:r>
            <a:endParaRPr lang="en-US" altLang="zh-CN" sz="100" smtClean="0">
              <a:solidFill>
                <a:srgbClr val="000000"/>
              </a:solidFill>
              <a:sym typeface="Arial" panose="020B0604020202020204" pitchFamily="34" charset="0"/>
            </a:endParaRPr>
          </a:p>
        </p:txBody>
      </p:sp>
      <p:pic>
        <p:nvPicPr>
          <p:cNvPr id="1028" name="Picture 4">
            <a:hlinkClick r:id="rId15"/>
          </p:cNvPr>
          <p:cNvPicPr>
            <a:picLocks noChangeAspect="1" noChangeArrowheads="1"/>
          </p:cNvPicPr>
          <p:nvPr/>
        </p:nvPicPr>
        <p:blipFill>
          <a:blip r:embed="rId16" cstate="print">
            <a:extLst>
              <a:ext uri="{28A0092B-C50C-407E-A947-70E740481C1C}">
                <a14:useLocalDpi xmlns:a14="http://schemas.microsoft.com/office/drawing/2010/main" val="0"/>
              </a:ext>
            </a:extLst>
          </a:blip>
          <a:srcRect r="38727"/>
          <a:stretch>
            <a:fillRect/>
          </a:stretch>
        </p:blipFill>
        <p:spPr bwMode="auto">
          <a:xfrm>
            <a:off x="24903113" y="43216513"/>
            <a:ext cx="4143375" cy="211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
        <p:nvSpPr>
          <p:cNvPr id="1029" name="TextBox 1"/>
          <p:cNvSpPr>
            <a:spLocks noChangeArrowheads="1"/>
          </p:cNvSpPr>
          <p:nvPr/>
        </p:nvSpPr>
        <p:spPr bwMode="auto">
          <a:xfrm>
            <a:off x="29046488" y="43138725"/>
            <a:ext cx="237013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a:buFont typeface="Arial" panose="020B0604020202020204" pitchFamily="34" charset="0"/>
              <a:defRPr sz="8600">
                <a:solidFill>
                  <a:schemeClr val="tx1"/>
                </a:solidFill>
                <a:latin typeface="Arial" panose="020B0604020202020204" pitchFamily="34" charset="0"/>
                <a:ea typeface="宋体" panose="02010600030101010101" pitchFamily="2" charset="-122"/>
              </a:defRPr>
            </a:lvl1pPr>
            <a:lvl2pPr marL="742950" indent="-285750" algn="ctr">
              <a:buFont typeface="Arial" panose="020B0604020202020204" pitchFamily="34" charset="0"/>
              <a:defRPr sz="8600">
                <a:solidFill>
                  <a:schemeClr val="tx1"/>
                </a:solidFill>
                <a:latin typeface="Arial" panose="020B0604020202020204" pitchFamily="34" charset="0"/>
                <a:ea typeface="宋体" panose="02010600030101010101" pitchFamily="2" charset="-122"/>
              </a:defRPr>
            </a:lvl2pPr>
            <a:lvl3pPr marL="1143000" indent="-228600" algn="ctr">
              <a:buFont typeface="Arial" panose="020B0604020202020204" pitchFamily="34" charset="0"/>
              <a:defRPr sz="8600">
                <a:solidFill>
                  <a:schemeClr val="tx1"/>
                </a:solidFill>
                <a:latin typeface="Arial" panose="020B0604020202020204" pitchFamily="34" charset="0"/>
                <a:ea typeface="宋体" panose="02010600030101010101" pitchFamily="2" charset="-122"/>
              </a:defRPr>
            </a:lvl3pPr>
            <a:lvl4pPr marL="1600200" indent="-228600" algn="ctr">
              <a:buFont typeface="Arial" panose="020B0604020202020204" pitchFamily="34" charset="0"/>
              <a:defRPr sz="8600">
                <a:solidFill>
                  <a:schemeClr val="tx1"/>
                </a:solidFill>
                <a:latin typeface="Arial" panose="020B0604020202020204" pitchFamily="34" charset="0"/>
                <a:ea typeface="宋体" panose="02010600030101010101" pitchFamily="2" charset="-122"/>
              </a:defRPr>
            </a:lvl4pPr>
            <a:lvl5pPr marL="2057400" indent="-228600" algn="ctr">
              <a:buFont typeface="Arial" panose="020B0604020202020204" pitchFamily="34" charset="0"/>
              <a:defRPr sz="8600">
                <a:solidFill>
                  <a:schemeClr val="tx1"/>
                </a:solidFill>
                <a:latin typeface="Arial" panose="020B0604020202020204" pitchFamily="34" charset="0"/>
                <a:ea typeface="宋体" panose="02010600030101010101" pitchFamily="2" charset="-122"/>
              </a:defRPr>
            </a:lvl5pPr>
            <a:lvl6pPr marL="2514600" indent="-228600" algn="ctr" eaLnBrk="0" fontAlgn="base" hangingPunct="0">
              <a:spcBef>
                <a:spcPct val="0"/>
              </a:spcBef>
              <a:spcAft>
                <a:spcPct val="0"/>
              </a:spcAft>
              <a:buFont typeface="Arial" panose="020B0604020202020204" pitchFamily="34" charset="0"/>
              <a:defRPr sz="8600">
                <a:solidFill>
                  <a:schemeClr val="tx1"/>
                </a:solidFill>
                <a:latin typeface="Arial" panose="020B0604020202020204" pitchFamily="34" charset="0"/>
                <a:ea typeface="宋体" panose="02010600030101010101" pitchFamily="2" charset="-122"/>
              </a:defRPr>
            </a:lvl6pPr>
            <a:lvl7pPr marL="2971800" indent="-228600" algn="ctr" eaLnBrk="0" fontAlgn="base" hangingPunct="0">
              <a:spcBef>
                <a:spcPct val="0"/>
              </a:spcBef>
              <a:spcAft>
                <a:spcPct val="0"/>
              </a:spcAft>
              <a:buFont typeface="Arial" panose="020B0604020202020204" pitchFamily="34" charset="0"/>
              <a:defRPr sz="8600">
                <a:solidFill>
                  <a:schemeClr val="tx1"/>
                </a:solidFill>
                <a:latin typeface="Arial" panose="020B0604020202020204" pitchFamily="34" charset="0"/>
                <a:ea typeface="宋体" panose="02010600030101010101" pitchFamily="2" charset="-122"/>
              </a:defRPr>
            </a:lvl7pPr>
            <a:lvl8pPr marL="3429000" indent="-228600" algn="ctr" eaLnBrk="0" fontAlgn="base" hangingPunct="0">
              <a:spcBef>
                <a:spcPct val="0"/>
              </a:spcBef>
              <a:spcAft>
                <a:spcPct val="0"/>
              </a:spcAft>
              <a:buFont typeface="Arial" panose="020B0604020202020204" pitchFamily="34" charset="0"/>
              <a:defRPr sz="8600">
                <a:solidFill>
                  <a:schemeClr val="tx1"/>
                </a:solidFill>
                <a:latin typeface="Arial" panose="020B0604020202020204" pitchFamily="34" charset="0"/>
                <a:ea typeface="宋体" panose="02010600030101010101" pitchFamily="2" charset="-122"/>
              </a:defRPr>
            </a:lvl8pPr>
            <a:lvl9pPr marL="3886200" indent="-228600" algn="ctr" eaLnBrk="0" fontAlgn="base" hangingPunct="0">
              <a:spcBef>
                <a:spcPct val="0"/>
              </a:spcBef>
              <a:spcAft>
                <a:spcPct val="0"/>
              </a:spcAft>
              <a:buFont typeface="Arial" panose="020B0604020202020204" pitchFamily="34" charset="0"/>
              <a:defRPr sz="8600">
                <a:solidFill>
                  <a:schemeClr val="tx1"/>
                </a:solidFill>
                <a:latin typeface="Arial" panose="020B0604020202020204" pitchFamily="34" charset="0"/>
                <a:ea typeface="宋体" panose="02010600030101010101" pitchFamily="2" charset="-122"/>
              </a:defRPr>
            </a:lvl9pPr>
          </a:lstStyle>
          <a:p>
            <a:pPr algn="l">
              <a:defRPr/>
            </a:pPr>
            <a:r>
              <a:rPr lang="en-US" altLang="zh-CN" sz="1600" smtClean="0">
                <a:solidFill>
                  <a:schemeClr val="bg1"/>
                </a:solidFill>
                <a:sym typeface="Arial" panose="020B0604020202020204" pitchFamily="34" charset="0"/>
              </a:rPr>
              <a:t>www.postersession.com</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marL="4389438" indent="-4389438" algn="ctr" rtl="0" eaLnBrk="0" fontAlgn="base" hangingPunct="0">
        <a:spcBef>
          <a:spcPct val="0"/>
        </a:spcBef>
        <a:spcAft>
          <a:spcPct val="0"/>
        </a:spcAft>
        <a:defRPr sz="21100">
          <a:solidFill>
            <a:schemeClr val="tx2"/>
          </a:solidFill>
          <a:latin typeface="+mj-lt"/>
          <a:ea typeface="+mj-ea"/>
          <a:cs typeface="+mj-cs"/>
          <a:sym typeface="Arial" panose="020B0604020202020204" pitchFamily="34" charset="0"/>
        </a:defRPr>
      </a:lvl1pPr>
      <a:lvl2pPr marL="4389438" indent="-4389438" algn="ctr" rtl="0" eaLnBrk="0" fontAlgn="base" hangingPunct="0">
        <a:spcBef>
          <a:spcPct val="0"/>
        </a:spcBef>
        <a:spcAft>
          <a:spcPct val="0"/>
        </a:spcAft>
        <a:defRPr sz="21100">
          <a:solidFill>
            <a:schemeClr val="tx2"/>
          </a:solidFill>
          <a:latin typeface="Arial" pitchFamily="34" charset="0"/>
          <a:cs typeface="Arial" pitchFamily="34" charset="0"/>
          <a:sym typeface="Arial" panose="020B0604020202020204" pitchFamily="34" charset="0"/>
        </a:defRPr>
      </a:lvl2pPr>
      <a:lvl3pPr marL="4389438" indent="-4389438" algn="ctr" rtl="0" eaLnBrk="0" fontAlgn="base" hangingPunct="0">
        <a:spcBef>
          <a:spcPct val="0"/>
        </a:spcBef>
        <a:spcAft>
          <a:spcPct val="0"/>
        </a:spcAft>
        <a:defRPr sz="21100">
          <a:solidFill>
            <a:schemeClr val="tx2"/>
          </a:solidFill>
          <a:latin typeface="Arial" pitchFamily="34" charset="0"/>
          <a:cs typeface="Arial" pitchFamily="34" charset="0"/>
          <a:sym typeface="Arial" panose="020B0604020202020204" pitchFamily="34" charset="0"/>
        </a:defRPr>
      </a:lvl3pPr>
      <a:lvl4pPr marL="4389438" indent="-4389438" algn="ctr" rtl="0" eaLnBrk="0" fontAlgn="base" hangingPunct="0">
        <a:spcBef>
          <a:spcPct val="0"/>
        </a:spcBef>
        <a:spcAft>
          <a:spcPct val="0"/>
        </a:spcAft>
        <a:defRPr sz="21100">
          <a:solidFill>
            <a:schemeClr val="tx2"/>
          </a:solidFill>
          <a:latin typeface="Arial" pitchFamily="34" charset="0"/>
          <a:cs typeface="Arial" pitchFamily="34" charset="0"/>
          <a:sym typeface="Arial" panose="020B0604020202020204" pitchFamily="34" charset="0"/>
        </a:defRPr>
      </a:lvl4pPr>
      <a:lvl5pPr marL="4389438" indent="-4389438" algn="ctr" rtl="0" eaLnBrk="0" fontAlgn="base" hangingPunct="0">
        <a:spcBef>
          <a:spcPct val="0"/>
        </a:spcBef>
        <a:spcAft>
          <a:spcPct val="0"/>
        </a:spcAft>
        <a:defRPr sz="21100">
          <a:solidFill>
            <a:schemeClr val="tx2"/>
          </a:solidFill>
          <a:latin typeface="Arial" pitchFamily="34" charset="0"/>
          <a:cs typeface="Arial" pitchFamily="34" charset="0"/>
          <a:sym typeface="Arial" panose="020B0604020202020204" pitchFamily="34" charset="0"/>
        </a:defRPr>
      </a:lvl5pPr>
      <a:lvl6pPr marL="4846638" indent="-4389438" algn="ctr" rtl="0" fontAlgn="base">
        <a:spcBef>
          <a:spcPct val="0"/>
        </a:spcBef>
        <a:spcAft>
          <a:spcPct val="0"/>
        </a:spcAft>
        <a:defRPr sz="21100">
          <a:solidFill>
            <a:schemeClr val="tx2"/>
          </a:solidFill>
          <a:latin typeface="Arial" pitchFamily="34" charset="0"/>
          <a:cs typeface="Arial" pitchFamily="34" charset="0"/>
          <a:sym typeface="Arial" pitchFamily="34" charset="0"/>
        </a:defRPr>
      </a:lvl6pPr>
      <a:lvl7pPr marL="5303838" indent="-4389438" algn="ctr" rtl="0" fontAlgn="base">
        <a:spcBef>
          <a:spcPct val="0"/>
        </a:spcBef>
        <a:spcAft>
          <a:spcPct val="0"/>
        </a:spcAft>
        <a:defRPr sz="21100">
          <a:solidFill>
            <a:schemeClr val="tx2"/>
          </a:solidFill>
          <a:latin typeface="Arial" pitchFamily="34" charset="0"/>
          <a:cs typeface="Arial" pitchFamily="34" charset="0"/>
          <a:sym typeface="Arial" pitchFamily="34" charset="0"/>
        </a:defRPr>
      </a:lvl7pPr>
      <a:lvl8pPr marL="5761038" indent="-4389438" algn="ctr" rtl="0" fontAlgn="base">
        <a:spcBef>
          <a:spcPct val="0"/>
        </a:spcBef>
        <a:spcAft>
          <a:spcPct val="0"/>
        </a:spcAft>
        <a:defRPr sz="21100">
          <a:solidFill>
            <a:schemeClr val="tx2"/>
          </a:solidFill>
          <a:latin typeface="Arial" pitchFamily="34" charset="0"/>
          <a:cs typeface="Arial" pitchFamily="34" charset="0"/>
          <a:sym typeface="Arial" pitchFamily="34" charset="0"/>
        </a:defRPr>
      </a:lvl8pPr>
      <a:lvl9pPr marL="6218238" indent="-4389438" algn="ctr" rtl="0" fontAlgn="base">
        <a:spcBef>
          <a:spcPct val="0"/>
        </a:spcBef>
        <a:spcAft>
          <a:spcPct val="0"/>
        </a:spcAft>
        <a:defRPr sz="21100">
          <a:solidFill>
            <a:schemeClr val="tx2"/>
          </a:solidFill>
          <a:latin typeface="Arial" pitchFamily="34" charset="0"/>
          <a:cs typeface="Arial" pitchFamily="34" charset="0"/>
          <a:sym typeface="Arial" pitchFamily="34" charset="0"/>
        </a:defRPr>
      </a:lvl9pPr>
    </p:titleStyle>
    <p:bodyStyle>
      <a:lvl1pPr marL="1646238" indent="-1646238" algn="l" defTabSz="4389438" rtl="0" eaLnBrk="0" fontAlgn="base" hangingPunct="0">
        <a:spcBef>
          <a:spcPct val="20000"/>
        </a:spcBef>
        <a:spcAft>
          <a:spcPct val="0"/>
        </a:spcAft>
        <a:buChar char="•"/>
        <a:defRPr sz="15400">
          <a:solidFill>
            <a:schemeClr val="tx1"/>
          </a:solidFill>
          <a:latin typeface="+mn-lt"/>
          <a:ea typeface="+mn-ea"/>
          <a:cs typeface="+mn-cs"/>
          <a:sym typeface="Arial" panose="020B0604020202020204" pitchFamily="34" charset="0"/>
        </a:defRPr>
      </a:lvl1pPr>
      <a:lvl2pPr marL="3565525" indent="-1371600" algn="l" defTabSz="4389438" rtl="0" eaLnBrk="0" fontAlgn="base" hangingPunct="0">
        <a:spcBef>
          <a:spcPct val="20000"/>
        </a:spcBef>
        <a:spcAft>
          <a:spcPct val="0"/>
        </a:spcAft>
        <a:buChar char="–"/>
        <a:defRPr sz="13400">
          <a:solidFill>
            <a:schemeClr val="tx1"/>
          </a:solidFill>
          <a:latin typeface="+mn-lt"/>
          <a:cs typeface="+mn-cs"/>
          <a:sym typeface="Arial" panose="020B0604020202020204" pitchFamily="34" charset="0"/>
        </a:defRPr>
      </a:lvl2pPr>
      <a:lvl3pPr marL="5486400" indent="-1096963" algn="l" defTabSz="4389438" rtl="0" eaLnBrk="0" fontAlgn="base" hangingPunct="0">
        <a:spcBef>
          <a:spcPct val="20000"/>
        </a:spcBef>
        <a:spcAft>
          <a:spcPct val="0"/>
        </a:spcAft>
        <a:buChar char="•"/>
        <a:defRPr sz="11500">
          <a:solidFill>
            <a:schemeClr val="tx1"/>
          </a:solidFill>
          <a:latin typeface="+mn-lt"/>
          <a:cs typeface="+mn-cs"/>
          <a:sym typeface="Arial" panose="020B0604020202020204" pitchFamily="34" charset="0"/>
        </a:defRPr>
      </a:lvl3pPr>
      <a:lvl4pPr marL="7680325" indent="-1096963" algn="l" defTabSz="4389438" rtl="0" eaLnBrk="0" fontAlgn="base" hangingPunct="0">
        <a:spcBef>
          <a:spcPct val="20000"/>
        </a:spcBef>
        <a:spcAft>
          <a:spcPct val="0"/>
        </a:spcAft>
        <a:buChar char="–"/>
        <a:defRPr sz="9600">
          <a:solidFill>
            <a:schemeClr val="tx1"/>
          </a:solidFill>
          <a:latin typeface="+mn-lt"/>
          <a:cs typeface="+mn-cs"/>
          <a:sym typeface="Arial" panose="020B0604020202020204" pitchFamily="34" charset="0"/>
        </a:defRPr>
      </a:lvl4pPr>
      <a:lvl5pPr marL="9875838" indent="-1096963" algn="l" defTabSz="4389438" rtl="0" eaLnBrk="0" fontAlgn="base" hangingPunct="0">
        <a:spcBef>
          <a:spcPct val="20000"/>
        </a:spcBef>
        <a:spcAft>
          <a:spcPct val="0"/>
        </a:spcAft>
        <a:buChar char="»"/>
        <a:defRPr sz="9600">
          <a:solidFill>
            <a:schemeClr val="tx1"/>
          </a:solidFill>
          <a:latin typeface="+mn-lt"/>
          <a:cs typeface="+mn-cs"/>
          <a:sym typeface="Arial" panose="020B0604020202020204" pitchFamily="34" charset="0"/>
        </a:defRPr>
      </a:lvl5pPr>
      <a:lvl6pPr marL="10333038" indent="-1096963" algn="l" defTabSz="4389438" rtl="0" fontAlgn="base">
        <a:spcBef>
          <a:spcPct val="20000"/>
        </a:spcBef>
        <a:spcAft>
          <a:spcPct val="0"/>
        </a:spcAft>
        <a:buChar char="»"/>
        <a:defRPr sz="9600">
          <a:solidFill>
            <a:schemeClr val="tx1"/>
          </a:solidFill>
          <a:latin typeface="+mn-lt"/>
          <a:cs typeface="+mn-cs"/>
          <a:sym typeface="Arial" pitchFamily="34" charset="0"/>
        </a:defRPr>
      </a:lvl6pPr>
      <a:lvl7pPr marL="10790238" indent="-1096963" algn="l" defTabSz="4389438" rtl="0" fontAlgn="base">
        <a:spcBef>
          <a:spcPct val="20000"/>
        </a:spcBef>
        <a:spcAft>
          <a:spcPct val="0"/>
        </a:spcAft>
        <a:buChar char="»"/>
        <a:defRPr sz="9600">
          <a:solidFill>
            <a:schemeClr val="tx1"/>
          </a:solidFill>
          <a:latin typeface="+mn-lt"/>
          <a:cs typeface="+mn-cs"/>
          <a:sym typeface="Arial" pitchFamily="34" charset="0"/>
        </a:defRPr>
      </a:lvl7pPr>
      <a:lvl8pPr marL="11247438" indent="-1096963" algn="l" defTabSz="4389438" rtl="0" fontAlgn="base">
        <a:spcBef>
          <a:spcPct val="20000"/>
        </a:spcBef>
        <a:spcAft>
          <a:spcPct val="0"/>
        </a:spcAft>
        <a:buChar char="»"/>
        <a:defRPr sz="9600">
          <a:solidFill>
            <a:schemeClr val="tx1"/>
          </a:solidFill>
          <a:latin typeface="+mn-lt"/>
          <a:cs typeface="+mn-cs"/>
          <a:sym typeface="Arial" pitchFamily="34" charset="0"/>
        </a:defRPr>
      </a:lvl8pPr>
      <a:lvl9pPr marL="11704638" indent="-1096963" algn="l" defTabSz="4389438" rtl="0" fontAlgn="base">
        <a:spcBef>
          <a:spcPct val="20000"/>
        </a:spcBef>
        <a:spcAft>
          <a:spcPct val="0"/>
        </a:spcAft>
        <a:buChar char="»"/>
        <a:defRPr sz="9600">
          <a:solidFill>
            <a:schemeClr val="tx1"/>
          </a:solidFill>
          <a:latin typeface="+mn-lt"/>
          <a:cs typeface="+mn-cs"/>
          <a:sym typeface="Arial"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emf"/><Relationship Id="rId13" Type="http://schemas.openxmlformats.org/officeDocument/2006/relationships/package" Target="../embeddings/Microsoft_Visio___3.vsdx"/><Relationship Id="rId18" Type="http://schemas.openxmlformats.org/officeDocument/2006/relationships/oleObject" Target="../embeddings/oleObject5.bin"/><Relationship Id="rId26" Type="http://schemas.openxmlformats.org/officeDocument/2006/relationships/image" Target="../media/image11.png"/><Relationship Id="rId3" Type="http://schemas.openxmlformats.org/officeDocument/2006/relationships/notesSlide" Target="../notesSlides/notesSlide1.xml"/><Relationship Id="rId21" Type="http://schemas.openxmlformats.org/officeDocument/2006/relationships/oleObject" Target="../embeddings/oleObject6.bin"/><Relationship Id="rId7" Type="http://schemas.openxmlformats.org/officeDocument/2006/relationships/package" Target="../embeddings/Microsoft_Visio___1.vsdx"/><Relationship Id="rId12" Type="http://schemas.openxmlformats.org/officeDocument/2006/relationships/oleObject" Target="../embeddings/oleObject3.bin"/><Relationship Id="rId17" Type="http://schemas.openxmlformats.org/officeDocument/2006/relationships/image" Target="../media/image5.emf"/><Relationship Id="rId25" Type="http://schemas.openxmlformats.org/officeDocument/2006/relationships/image" Target="../media/image10.jpeg"/><Relationship Id="rId2" Type="http://schemas.openxmlformats.org/officeDocument/2006/relationships/slideLayout" Target="../slideLayouts/slideLayout12.xml"/><Relationship Id="rId16" Type="http://schemas.openxmlformats.org/officeDocument/2006/relationships/package" Target="../embeddings/Microsoft_Visio___4.vsdx"/><Relationship Id="rId20" Type="http://schemas.openxmlformats.org/officeDocument/2006/relationships/image" Target="../media/image6.emf"/><Relationship Id="rId29" Type="http://schemas.openxmlformats.org/officeDocument/2006/relationships/image" Target="../media/image13.png"/><Relationship Id="rId1" Type="http://schemas.openxmlformats.org/officeDocument/2006/relationships/vmlDrawing" Target="../drawings/vmlDrawing1.vml"/><Relationship Id="rId6" Type="http://schemas.openxmlformats.org/officeDocument/2006/relationships/oleObject" Target="../embeddings/oleObject1.bin"/><Relationship Id="rId11" Type="http://schemas.openxmlformats.org/officeDocument/2006/relationships/image" Target="../media/image3.emf"/><Relationship Id="rId24" Type="http://schemas.openxmlformats.org/officeDocument/2006/relationships/image" Target="../media/image9.jpeg"/><Relationship Id="rId5" Type="http://schemas.openxmlformats.org/officeDocument/2006/relationships/hyperlink" Target="mailto:wangjian@ustc.edu.cn" TargetMode="External"/><Relationship Id="rId15" Type="http://schemas.openxmlformats.org/officeDocument/2006/relationships/oleObject" Target="../embeddings/oleObject4.bin"/><Relationship Id="rId23" Type="http://schemas.openxmlformats.org/officeDocument/2006/relationships/image" Target="../media/image7.emf"/><Relationship Id="rId28" Type="http://schemas.openxmlformats.org/officeDocument/2006/relationships/image" Target="../media/image12.jpeg"/><Relationship Id="rId10" Type="http://schemas.openxmlformats.org/officeDocument/2006/relationships/package" Target="../embeddings/Microsoft_Visio___2.vsdx"/><Relationship Id="rId19" Type="http://schemas.openxmlformats.org/officeDocument/2006/relationships/package" Target="../embeddings/Microsoft_Visio___5.vsdx"/><Relationship Id="rId4" Type="http://schemas.openxmlformats.org/officeDocument/2006/relationships/image" Target="../media/image8.png"/><Relationship Id="rId9" Type="http://schemas.openxmlformats.org/officeDocument/2006/relationships/oleObject" Target="../embeddings/oleObject2.bin"/><Relationship Id="rId14" Type="http://schemas.openxmlformats.org/officeDocument/2006/relationships/image" Target="../media/image4.emf"/><Relationship Id="rId22" Type="http://schemas.openxmlformats.org/officeDocument/2006/relationships/package" Target="../embeddings/Microsoft_Visio___6.vsdx"/><Relationship Id="rId27"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bg bwMode="auto">
      <p:bgPr>
        <a:gradFill rotWithShape="0">
          <a:gsLst>
            <a:gs pos="0">
              <a:srgbClr val="003064"/>
            </a:gs>
            <a:gs pos="50000">
              <a:srgbClr val="EAEAEA"/>
            </a:gs>
            <a:gs pos="100000">
              <a:srgbClr val="003064"/>
            </a:gs>
          </a:gsLst>
          <a:lin ang="5400000" scaled="1"/>
        </a:gradFill>
        <a:effectLst/>
      </p:bgPr>
    </p:bg>
    <p:spTree>
      <p:nvGrpSpPr>
        <p:cNvPr id="1" name=""/>
        <p:cNvGrpSpPr/>
        <p:nvPr/>
      </p:nvGrpSpPr>
      <p:grpSpPr>
        <a:xfrm>
          <a:off x="0" y="0"/>
          <a:ext cx="0" cy="0"/>
          <a:chOff x="0" y="0"/>
          <a:chExt cx="0" cy="0"/>
        </a:xfrm>
      </p:grpSpPr>
      <p:sp>
        <p:nvSpPr>
          <p:cNvPr id="3074" name="AutoShape 4"/>
          <p:cNvSpPr>
            <a:spLocks noChangeArrowheads="1"/>
          </p:cNvSpPr>
          <p:nvPr/>
        </p:nvSpPr>
        <p:spPr bwMode="auto">
          <a:xfrm>
            <a:off x="16811625" y="38114289"/>
            <a:ext cx="15492413" cy="5319712"/>
          </a:xfrm>
          <a:prstGeom prst="roundRect">
            <a:avLst>
              <a:gd name="adj" fmla="val 13889"/>
            </a:avLst>
          </a:prstGeom>
          <a:solidFill>
            <a:schemeClr val="bg1"/>
          </a:solidFill>
          <a:ln w="9525">
            <a:solidFill>
              <a:schemeClr val="tx1"/>
            </a:solidFill>
            <a:bevel/>
            <a:headEnd/>
            <a:tailEnd/>
          </a:ln>
        </p:spPr>
        <p:txBody>
          <a:bodyPr wrap="none" anchor="ctr"/>
          <a:lstStyle>
            <a:lvl1pPr>
              <a:defRPr sz="8600">
                <a:solidFill>
                  <a:schemeClr val="tx1"/>
                </a:solidFill>
                <a:latin typeface="Arial" panose="020B0604020202020204" pitchFamily="34" charset="0"/>
                <a:ea typeface="宋体" panose="02010600030101010101" pitchFamily="2" charset="-122"/>
              </a:defRPr>
            </a:lvl1pPr>
            <a:lvl2pPr marL="742950" indent="-285750">
              <a:defRPr sz="8600">
                <a:solidFill>
                  <a:schemeClr val="tx1"/>
                </a:solidFill>
                <a:latin typeface="Arial" panose="020B0604020202020204" pitchFamily="34" charset="0"/>
                <a:ea typeface="宋体" panose="02010600030101010101" pitchFamily="2" charset="-122"/>
              </a:defRPr>
            </a:lvl2pPr>
            <a:lvl3pPr marL="1143000" indent="-228600">
              <a:defRPr sz="8600">
                <a:solidFill>
                  <a:schemeClr val="tx1"/>
                </a:solidFill>
                <a:latin typeface="Arial" panose="020B0604020202020204" pitchFamily="34" charset="0"/>
                <a:ea typeface="宋体" panose="02010600030101010101" pitchFamily="2" charset="-122"/>
              </a:defRPr>
            </a:lvl3pPr>
            <a:lvl4pPr marL="1600200" indent="-228600">
              <a:defRPr sz="8600">
                <a:solidFill>
                  <a:schemeClr val="tx1"/>
                </a:solidFill>
                <a:latin typeface="Arial" panose="020B0604020202020204" pitchFamily="34" charset="0"/>
                <a:ea typeface="宋体" panose="02010600030101010101" pitchFamily="2" charset="-122"/>
              </a:defRPr>
            </a:lvl4pPr>
            <a:lvl5pPr marL="2057400" indent="-228600">
              <a:defRPr sz="8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9pPr>
          </a:lstStyle>
          <a:p>
            <a:pPr algn="ctr">
              <a:buFont typeface="Arial" panose="020B0604020202020204" pitchFamily="34" charset="0"/>
              <a:buNone/>
            </a:pPr>
            <a:endParaRPr lang="zh-CN" altLang="zh-CN">
              <a:solidFill>
                <a:srgbClr val="000000"/>
              </a:solidFill>
              <a:sym typeface="Arial" panose="020B0604020202020204" pitchFamily="34" charset="0"/>
            </a:endParaRPr>
          </a:p>
        </p:txBody>
      </p:sp>
      <p:sp>
        <p:nvSpPr>
          <p:cNvPr id="3075" name="AutoShape 4"/>
          <p:cNvSpPr>
            <a:spLocks noChangeArrowheads="1"/>
          </p:cNvSpPr>
          <p:nvPr/>
        </p:nvSpPr>
        <p:spPr bwMode="auto">
          <a:xfrm>
            <a:off x="16811625" y="20439063"/>
            <a:ext cx="15492413" cy="17241837"/>
          </a:xfrm>
          <a:prstGeom prst="roundRect">
            <a:avLst>
              <a:gd name="adj" fmla="val 7000"/>
            </a:avLst>
          </a:prstGeom>
          <a:solidFill>
            <a:schemeClr val="bg1"/>
          </a:solidFill>
          <a:ln w="9525">
            <a:solidFill>
              <a:schemeClr val="tx1"/>
            </a:solidFill>
            <a:bevel/>
            <a:headEnd/>
            <a:tailEnd/>
          </a:ln>
        </p:spPr>
        <p:txBody>
          <a:bodyPr wrap="none" anchor="ctr"/>
          <a:lstStyle>
            <a:lvl1pPr>
              <a:defRPr sz="8600">
                <a:solidFill>
                  <a:schemeClr val="tx1"/>
                </a:solidFill>
                <a:latin typeface="Arial" panose="020B0604020202020204" pitchFamily="34" charset="0"/>
                <a:ea typeface="宋体" panose="02010600030101010101" pitchFamily="2" charset="-122"/>
              </a:defRPr>
            </a:lvl1pPr>
            <a:lvl2pPr marL="742950" indent="-285750">
              <a:defRPr sz="8600">
                <a:solidFill>
                  <a:schemeClr val="tx1"/>
                </a:solidFill>
                <a:latin typeface="Arial" panose="020B0604020202020204" pitchFamily="34" charset="0"/>
                <a:ea typeface="宋体" panose="02010600030101010101" pitchFamily="2" charset="-122"/>
              </a:defRPr>
            </a:lvl2pPr>
            <a:lvl3pPr marL="1143000" indent="-228600">
              <a:defRPr sz="8600">
                <a:solidFill>
                  <a:schemeClr val="tx1"/>
                </a:solidFill>
                <a:latin typeface="Arial" panose="020B0604020202020204" pitchFamily="34" charset="0"/>
                <a:ea typeface="宋体" panose="02010600030101010101" pitchFamily="2" charset="-122"/>
              </a:defRPr>
            </a:lvl3pPr>
            <a:lvl4pPr marL="1600200" indent="-228600">
              <a:defRPr sz="8600">
                <a:solidFill>
                  <a:schemeClr val="tx1"/>
                </a:solidFill>
                <a:latin typeface="Arial" panose="020B0604020202020204" pitchFamily="34" charset="0"/>
                <a:ea typeface="宋体" panose="02010600030101010101" pitchFamily="2" charset="-122"/>
              </a:defRPr>
            </a:lvl4pPr>
            <a:lvl5pPr marL="2057400" indent="-228600">
              <a:defRPr sz="8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9pPr>
          </a:lstStyle>
          <a:p>
            <a:pPr algn="ctr">
              <a:buFont typeface="Arial" panose="020B0604020202020204" pitchFamily="34" charset="0"/>
              <a:buNone/>
            </a:pPr>
            <a:endParaRPr lang="zh-CN" altLang="zh-CN">
              <a:solidFill>
                <a:srgbClr val="000000"/>
              </a:solidFill>
              <a:sym typeface="Arial" panose="020B0604020202020204" pitchFamily="34" charset="0"/>
            </a:endParaRPr>
          </a:p>
        </p:txBody>
      </p:sp>
      <p:sp>
        <p:nvSpPr>
          <p:cNvPr id="3076" name="AutoShape 50"/>
          <p:cNvSpPr>
            <a:spLocks noChangeArrowheads="1"/>
          </p:cNvSpPr>
          <p:nvPr/>
        </p:nvSpPr>
        <p:spPr bwMode="auto">
          <a:xfrm>
            <a:off x="16813213" y="7604125"/>
            <a:ext cx="15490825" cy="12401550"/>
          </a:xfrm>
          <a:prstGeom prst="roundRect">
            <a:avLst>
              <a:gd name="adj" fmla="val 7000"/>
            </a:avLst>
          </a:prstGeom>
          <a:solidFill>
            <a:schemeClr val="bg1"/>
          </a:solidFill>
          <a:ln w="9525">
            <a:solidFill>
              <a:schemeClr val="tx1"/>
            </a:solidFill>
            <a:bevel/>
            <a:headEnd/>
            <a:tailEnd/>
          </a:ln>
        </p:spPr>
        <p:txBody>
          <a:bodyPr wrap="none" anchor="ctr"/>
          <a:lstStyle>
            <a:lvl1pPr>
              <a:defRPr sz="8600">
                <a:solidFill>
                  <a:schemeClr val="tx1"/>
                </a:solidFill>
                <a:latin typeface="Arial" panose="020B0604020202020204" pitchFamily="34" charset="0"/>
                <a:ea typeface="宋体" panose="02010600030101010101" pitchFamily="2" charset="-122"/>
              </a:defRPr>
            </a:lvl1pPr>
            <a:lvl2pPr marL="742950" indent="-285750">
              <a:defRPr sz="8600">
                <a:solidFill>
                  <a:schemeClr val="tx1"/>
                </a:solidFill>
                <a:latin typeface="Arial" panose="020B0604020202020204" pitchFamily="34" charset="0"/>
                <a:ea typeface="宋体" panose="02010600030101010101" pitchFamily="2" charset="-122"/>
              </a:defRPr>
            </a:lvl2pPr>
            <a:lvl3pPr marL="1143000" indent="-228600">
              <a:defRPr sz="8600">
                <a:solidFill>
                  <a:schemeClr val="tx1"/>
                </a:solidFill>
                <a:latin typeface="Arial" panose="020B0604020202020204" pitchFamily="34" charset="0"/>
                <a:ea typeface="宋体" panose="02010600030101010101" pitchFamily="2" charset="-122"/>
              </a:defRPr>
            </a:lvl3pPr>
            <a:lvl4pPr marL="1600200" indent="-228600">
              <a:defRPr sz="8600">
                <a:solidFill>
                  <a:schemeClr val="tx1"/>
                </a:solidFill>
                <a:latin typeface="Arial" panose="020B0604020202020204" pitchFamily="34" charset="0"/>
                <a:ea typeface="宋体" panose="02010600030101010101" pitchFamily="2" charset="-122"/>
              </a:defRPr>
            </a:lvl4pPr>
            <a:lvl5pPr marL="2057400" indent="-228600">
              <a:defRPr sz="8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9pPr>
          </a:lstStyle>
          <a:p>
            <a:pPr algn="ctr">
              <a:buFont typeface="Arial" panose="020B0604020202020204" pitchFamily="34" charset="0"/>
              <a:buNone/>
            </a:pPr>
            <a:endParaRPr lang="zh-CN" altLang="zh-CN">
              <a:solidFill>
                <a:srgbClr val="000000"/>
              </a:solidFill>
              <a:sym typeface="Arial" panose="020B0604020202020204" pitchFamily="34" charset="0"/>
            </a:endParaRPr>
          </a:p>
        </p:txBody>
      </p:sp>
      <p:sp>
        <p:nvSpPr>
          <p:cNvPr id="3077" name="AutoShape 4"/>
          <p:cNvSpPr>
            <a:spLocks noChangeArrowheads="1"/>
          </p:cNvSpPr>
          <p:nvPr/>
        </p:nvSpPr>
        <p:spPr bwMode="auto">
          <a:xfrm>
            <a:off x="382588" y="22177375"/>
            <a:ext cx="15492412" cy="21256625"/>
          </a:xfrm>
          <a:prstGeom prst="roundRect">
            <a:avLst>
              <a:gd name="adj" fmla="val 7000"/>
            </a:avLst>
          </a:prstGeom>
          <a:solidFill>
            <a:schemeClr val="bg1"/>
          </a:solidFill>
          <a:ln w="9525">
            <a:solidFill>
              <a:schemeClr val="tx1"/>
            </a:solidFill>
            <a:bevel/>
            <a:headEnd/>
            <a:tailEnd/>
          </a:ln>
        </p:spPr>
        <p:txBody>
          <a:bodyPr wrap="none" anchor="ctr"/>
          <a:lstStyle>
            <a:lvl1pPr>
              <a:defRPr sz="8600">
                <a:solidFill>
                  <a:schemeClr val="tx1"/>
                </a:solidFill>
                <a:latin typeface="Arial" panose="020B0604020202020204" pitchFamily="34" charset="0"/>
                <a:ea typeface="宋体" panose="02010600030101010101" pitchFamily="2" charset="-122"/>
              </a:defRPr>
            </a:lvl1pPr>
            <a:lvl2pPr marL="742950" indent="-285750">
              <a:defRPr sz="8600">
                <a:solidFill>
                  <a:schemeClr val="tx1"/>
                </a:solidFill>
                <a:latin typeface="Arial" panose="020B0604020202020204" pitchFamily="34" charset="0"/>
                <a:ea typeface="宋体" panose="02010600030101010101" pitchFamily="2" charset="-122"/>
              </a:defRPr>
            </a:lvl2pPr>
            <a:lvl3pPr marL="1143000" indent="-228600">
              <a:defRPr sz="8600">
                <a:solidFill>
                  <a:schemeClr val="tx1"/>
                </a:solidFill>
                <a:latin typeface="Arial" panose="020B0604020202020204" pitchFamily="34" charset="0"/>
                <a:ea typeface="宋体" panose="02010600030101010101" pitchFamily="2" charset="-122"/>
              </a:defRPr>
            </a:lvl3pPr>
            <a:lvl4pPr marL="1600200" indent="-228600">
              <a:defRPr sz="8600">
                <a:solidFill>
                  <a:schemeClr val="tx1"/>
                </a:solidFill>
                <a:latin typeface="Arial" panose="020B0604020202020204" pitchFamily="34" charset="0"/>
                <a:ea typeface="宋体" panose="02010600030101010101" pitchFamily="2" charset="-122"/>
              </a:defRPr>
            </a:lvl4pPr>
            <a:lvl5pPr marL="2057400" indent="-228600">
              <a:defRPr sz="8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9pPr>
          </a:lstStyle>
          <a:p>
            <a:pPr algn="ctr">
              <a:buFont typeface="Arial" panose="020B0604020202020204" pitchFamily="34" charset="0"/>
              <a:buNone/>
            </a:pPr>
            <a:endParaRPr lang="zh-CN" altLang="zh-CN">
              <a:solidFill>
                <a:srgbClr val="000000"/>
              </a:solidFill>
              <a:sym typeface="Arial" panose="020B0604020202020204" pitchFamily="34" charset="0"/>
            </a:endParaRPr>
          </a:p>
        </p:txBody>
      </p:sp>
      <p:sp>
        <p:nvSpPr>
          <p:cNvPr id="3078" name="AutoShape 4"/>
          <p:cNvSpPr>
            <a:spLocks noChangeArrowheads="1"/>
          </p:cNvSpPr>
          <p:nvPr/>
        </p:nvSpPr>
        <p:spPr bwMode="auto">
          <a:xfrm>
            <a:off x="346075" y="7561263"/>
            <a:ext cx="15492413" cy="14158912"/>
          </a:xfrm>
          <a:prstGeom prst="roundRect">
            <a:avLst>
              <a:gd name="adj" fmla="val 7000"/>
            </a:avLst>
          </a:prstGeom>
          <a:solidFill>
            <a:schemeClr val="bg1"/>
          </a:solidFill>
          <a:ln w="9525">
            <a:solidFill>
              <a:schemeClr val="tx1"/>
            </a:solidFill>
            <a:bevel/>
            <a:headEnd/>
            <a:tailEnd/>
          </a:ln>
        </p:spPr>
        <p:txBody>
          <a:bodyPr wrap="none" anchor="ctr"/>
          <a:lstStyle>
            <a:lvl1pPr>
              <a:defRPr sz="8600">
                <a:solidFill>
                  <a:schemeClr val="tx1"/>
                </a:solidFill>
                <a:latin typeface="Arial" panose="020B0604020202020204" pitchFamily="34" charset="0"/>
                <a:ea typeface="宋体" panose="02010600030101010101" pitchFamily="2" charset="-122"/>
              </a:defRPr>
            </a:lvl1pPr>
            <a:lvl2pPr marL="742950" indent="-285750">
              <a:defRPr sz="8600">
                <a:solidFill>
                  <a:schemeClr val="tx1"/>
                </a:solidFill>
                <a:latin typeface="Arial" panose="020B0604020202020204" pitchFamily="34" charset="0"/>
                <a:ea typeface="宋体" panose="02010600030101010101" pitchFamily="2" charset="-122"/>
              </a:defRPr>
            </a:lvl2pPr>
            <a:lvl3pPr marL="1143000" indent="-228600">
              <a:defRPr sz="8600">
                <a:solidFill>
                  <a:schemeClr val="tx1"/>
                </a:solidFill>
                <a:latin typeface="Arial" panose="020B0604020202020204" pitchFamily="34" charset="0"/>
                <a:ea typeface="宋体" panose="02010600030101010101" pitchFamily="2" charset="-122"/>
              </a:defRPr>
            </a:lvl3pPr>
            <a:lvl4pPr marL="1600200" indent="-228600">
              <a:defRPr sz="8600">
                <a:solidFill>
                  <a:schemeClr val="tx1"/>
                </a:solidFill>
                <a:latin typeface="Arial" panose="020B0604020202020204" pitchFamily="34" charset="0"/>
                <a:ea typeface="宋体" panose="02010600030101010101" pitchFamily="2" charset="-122"/>
              </a:defRPr>
            </a:lvl4pPr>
            <a:lvl5pPr marL="2057400" indent="-228600">
              <a:defRPr sz="8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9pPr>
          </a:lstStyle>
          <a:p>
            <a:pPr algn="ctr">
              <a:buFont typeface="Arial" panose="020B0604020202020204" pitchFamily="34" charset="0"/>
              <a:buNone/>
            </a:pPr>
            <a:endParaRPr lang="zh-CN" altLang="zh-CN">
              <a:solidFill>
                <a:srgbClr val="000000"/>
              </a:solidFill>
              <a:sym typeface="Arial" panose="020B0604020202020204" pitchFamily="34" charset="0"/>
            </a:endParaRPr>
          </a:p>
        </p:txBody>
      </p:sp>
      <p:sp>
        <p:nvSpPr>
          <p:cNvPr id="3079" name="Text Box 9"/>
          <p:cNvSpPr>
            <a:spLocks noChangeArrowheads="1"/>
          </p:cNvSpPr>
          <p:nvPr/>
        </p:nvSpPr>
        <p:spPr bwMode="auto">
          <a:xfrm>
            <a:off x="1076325" y="8978900"/>
            <a:ext cx="14104938" cy="13449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8600">
                <a:solidFill>
                  <a:schemeClr val="tx1"/>
                </a:solidFill>
                <a:latin typeface="Arial" panose="020B0604020202020204" pitchFamily="34" charset="0"/>
                <a:ea typeface="宋体" panose="02010600030101010101" pitchFamily="2" charset="-122"/>
              </a:defRPr>
            </a:lvl1pPr>
            <a:lvl2pPr marL="742950" indent="-285750">
              <a:defRPr sz="8600">
                <a:solidFill>
                  <a:schemeClr val="tx1"/>
                </a:solidFill>
                <a:latin typeface="Arial" panose="020B0604020202020204" pitchFamily="34" charset="0"/>
                <a:ea typeface="宋体" panose="02010600030101010101" pitchFamily="2" charset="-122"/>
              </a:defRPr>
            </a:lvl2pPr>
            <a:lvl3pPr marL="1143000" indent="-228600">
              <a:defRPr sz="8600">
                <a:solidFill>
                  <a:schemeClr val="tx1"/>
                </a:solidFill>
                <a:latin typeface="Arial" panose="020B0604020202020204" pitchFamily="34" charset="0"/>
                <a:ea typeface="宋体" panose="02010600030101010101" pitchFamily="2" charset="-122"/>
              </a:defRPr>
            </a:lvl3pPr>
            <a:lvl4pPr marL="1600200" indent="-228600">
              <a:defRPr sz="8600">
                <a:solidFill>
                  <a:schemeClr val="tx1"/>
                </a:solidFill>
                <a:latin typeface="Arial" panose="020B0604020202020204" pitchFamily="34" charset="0"/>
                <a:ea typeface="宋体" panose="02010600030101010101" pitchFamily="2" charset="-122"/>
              </a:defRPr>
            </a:lvl4pPr>
            <a:lvl5pPr marL="2057400" indent="-228600">
              <a:defRPr sz="8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9pPr>
          </a:lstStyle>
          <a:p>
            <a:r>
              <a:rPr lang="en-US" altLang="zh-CN" sz="2800" dirty="0">
                <a:solidFill>
                  <a:srgbClr val="000000"/>
                </a:solidFill>
                <a:sym typeface="Arial" panose="020B0604020202020204" pitchFamily="34" charset="0"/>
              </a:rPr>
              <a:t>	</a:t>
            </a:r>
            <a:r>
              <a:rPr lang="en-US" altLang="zh-CN" sz="2800" dirty="0">
                <a:sym typeface="Arial" panose="020B0604020202020204" pitchFamily="34" charset="0"/>
              </a:rPr>
              <a:t>In</a:t>
            </a:r>
            <a:r>
              <a:rPr lang="en-US" altLang="zh-CN" sz="2800" dirty="0"/>
              <a:t> recent years, with the rapid development of science and technology, the requirements for imaging systems applied to cutting-edge scientific research have become higher and higher. It requires extremely high quantum efficiency and sensitivity as well as extremely low readout noise and power consumption. At present, there are two main imaging sensors. One is the CCD (Charge Coupled Device) image sensor, and the other is the CMOS (Complementary Metal-Oxide Semiconductor) image sensor. CCD image sensors have many advantages such as small size, low noise, high resolution, high sensitivity, low power consumption, long life, and high quantum efficiency. So it is widely used in particle physics, high energy physics, nuclear physics and astrophysics and other fields.</a:t>
            </a:r>
            <a:endParaRPr lang="zh-CN" altLang="zh-CN" sz="2800" dirty="0"/>
          </a:p>
          <a:p>
            <a:r>
              <a:rPr lang="en-US" altLang="zh-CN" sz="2800" dirty="0"/>
              <a:t>	CCD image sensors are generally classified into two types according to their performance: scientific-grade CCDs and commercial-grade CCDs. Scientific-grade CCDs generally have ultra-high resolution (hundreds of thousands to tens of millions of pixels), ultra-low readout noise (generally 2-15 electrons), high quantum efficiency (40%-95%), and low dark current. And it must be cooled during operation.</a:t>
            </a:r>
            <a:endParaRPr lang="zh-CN" altLang="zh-CN" sz="2800" dirty="0"/>
          </a:p>
          <a:p>
            <a:r>
              <a:rPr lang="en-US" altLang="zh-CN" sz="2800" dirty="0"/>
              <a:t>	We designed a Non-vacuum-cooling </a:t>
            </a:r>
            <a:r>
              <a:rPr lang="en-US" altLang="zh-CN" sz="2800" dirty="0" smtClean="0"/>
              <a:t>compact (NVCC) </a:t>
            </a:r>
            <a:r>
              <a:rPr lang="en-US" altLang="zh-CN" sz="2800" dirty="0"/>
              <a:t>scientific CCD camera which can be used in various fields, the overall structure shown in Fig 1.</a:t>
            </a:r>
            <a:endParaRPr lang="zh-CN" altLang="zh-CN" sz="2800" dirty="0"/>
          </a:p>
          <a:p>
            <a:pPr>
              <a:buFont typeface="Arial" panose="020B0604020202020204" pitchFamily="34" charset="0"/>
              <a:buNone/>
            </a:pPr>
            <a:endParaRPr lang="en-US" altLang="zh-CN" sz="2800" dirty="0">
              <a:solidFill>
                <a:srgbClr val="000000"/>
              </a:solidFill>
              <a:sym typeface="Arial" panose="020B0604020202020204" pitchFamily="34" charset="0"/>
            </a:endParaRPr>
          </a:p>
          <a:p>
            <a:pPr>
              <a:buFont typeface="Arial" panose="020B0604020202020204" pitchFamily="34" charset="0"/>
              <a:buNone/>
            </a:pPr>
            <a:endParaRPr lang="en-US" altLang="zh-CN" sz="2800" dirty="0">
              <a:solidFill>
                <a:srgbClr val="000000"/>
              </a:solidFill>
              <a:sym typeface="Arial" panose="020B0604020202020204" pitchFamily="34" charset="0"/>
            </a:endParaRPr>
          </a:p>
          <a:p>
            <a:pPr>
              <a:buFont typeface="Arial" panose="020B0604020202020204" pitchFamily="34" charset="0"/>
              <a:buNone/>
            </a:pPr>
            <a:endParaRPr lang="en-US" altLang="zh-CN" sz="2800" dirty="0">
              <a:solidFill>
                <a:srgbClr val="000000"/>
              </a:solidFill>
              <a:sym typeface="Arial" panose="020B0604020202020204" pitchFamily="34" charset="0"/>
            </a:endParaRPr>
          </a:p>
          <a:p>
            <a:pPr>
              <a:buFont typeface="Arial" panose="020B0604020202020204" pitchFamily="34" charset="0"/>
              <a:buNone/>
            </a:pPr>
            <a:endParaRPr lang="en-US" altLang="zh-CN" sz="2800" dirty="0">
              <a:solidFill>
                <a:srgbClr val="000000"/>
              </a:solidFill>
              <a:sym typeface="Arial" panose="020B0604020202020204" pitchFamily="34" charset="0"/>
            </a:endParaRPr>
          </a:p>
          <a:p>
            <a:pPr>
              <a:buFont typeface="Arial" panose="020B0604020202020204" pitchFamily="34" charset="0"/>
              <a:buNone/>
            </a:pPr>
            <a:endParaRPr lang="zh-CN" altLang="en-US" sz="2800" dirty="0">
              <a:solidFill>
                <a:srgbClr val="000000"/>
              </a:solidFill>
              <a:sym typeface="Arial" panose="020B0604020202020204" pitchFamily="34" charset="0"/>
            </a:endParaRPr>
          </a:p>
          <a:p>
            <a:pPr>
              <a:buFont typeface="Arial" panose="020B0604020202020204" pitchFamily="34" charset="0"/>
              <a:buNone/>
            </a:pPr>
            <a:endParaRPr lang="zh-CN" altLang="en-US" sz="2800" dirty="0">
              <a:solidFill>
                <a:srgbClr val="000000"/>
              </a:solidFill>
              <a:sym typeface="Arial" panose="020B0604020202020204" pitchFamily="34" charset="0"/>
            </a:endParaRPr>
          </a:p>
          <a:p>
            <a:pPr>
              <a:buFont typeface="Arial" panose="020B0604020202020204" pitchFamily="34" charset="0"/>
              <a:buNone/>
            </a:pPr>
            <a:endParaRPr lang="zh-CN" altLang="en-US" sz="2800" dirty="0">
              <a:solidFill>
                <a:srgbClr val="000000"/>
              </a:solidFill>
              <a:sym typeface="Arial" panose="020B0604020202020204" pitchFamily="34" charset="0"/>
            </a:endParaRPr>
          </a:p>
          <a:p>
            <a:pPr>
              <a:buFont typeface="Arial" panose="020B0604020202020204" pitchFamily="34" charset="0"/>
              <a:buNone/>
            </a:pPr>
            <a:r>
              <a:rPr lang="zh-CN" altLang="en-US" sz="2400" dirty="0">
                <a:solidFill>
                  <a:srgbClr val="000000"/>
                </a:solidFill>
                <a:sym typeface="Arial" panose="020B0604020202020204" pitchFamily="34" charset="0"/>
              </a:rPr>
              <a:t>                                       </a:t>
            </a:r>
            <a:endParaRPr lang="en-US" altLang="zh-CN" sz="2400" dirty="0">
              <a:solidFill>
                <a:srgbClr val="000000"/>
              </a:solidFill>
              <a:sym typeface="Arial" panose="020B0604020202020204" pitchFamily="34" charset="0"/>
            </a:endParaRPr>
          </a:p>
          <a:p>
            <a:pPr>
              <a:buFont typeface="Arial" panose="020B0604020202020204" pitchFamily="34" charset="0"/>
              <a:buNone/>
            </a:pPr>
            <a:endParaRPr lang="en-US" altLang="zh-CN" sz="2400" dirty="0">
              <a:solidFill>
                <a:srgbClr val="000000"/>
              </a:solidFill>
              <a:sym typeface="Arial" panose="020B0604020202020204" pitchFamily="34" charset="0"/>
            </a:endParaRPr>
          </a:p>
          <a:p>
            <a:pPr>
              <a:buFont typeface="Arial" panose="020B0604020202020204" pitchFamily="34" charset="0"/>
              <a:buNone/>
            </a:pPr>
            <a:endParaRPr lang="en-US" altLang="zh-CN" sz="2400" dirty="0">
              <a:solidFill>
                <a:srgbClr val="000000"/>
              </a:solidFill>
              <a:sym typeface="Arial" panose="020B0604020202020204" pitchFamily="34" charset="0"/>
            </a:endParaRPr>
          </a:p>
          <a:p>
            <a:pPr algn="ctr">
              <a:buFont typeface="Arial" panose="020B0604020202020204" pitchFamily="34" charset="0"/>
              <a:buNone/>
            </a:pPr>
            <a:r>
              <a:rPr lang="zh-CN" altLang="en-US" sz="2400" dirty="0">
                <a:solidFill>
                  <a:srgbClr val="000000"/>
                </a:solidFill>
                <a:sym typeface="Arial" panose="020B0604020202020204" pitchFamily="34" charset="0"/>
              </a:rPr>
              <a:t> </a:t>
            </a:r>
            <a:endParaRPr lang="en-US" altLang="zh-CN" sz="2400" dirty="0">
              <a:solidFill>
                <a:srgbClr val="000000"/>
              </a:solidFill>
              <a:sym typeface="Arial" panose="020B0604020202020204" pitchFamily="34" charset="0"/>
            </a:endParaRPr>
          </a:p>
          <a:p>
            <a:pPr algn="ctr">
              <a:buFont typeface="Arial" panose="020B0604020202020204" pitchFamily="34" charset="0"/>
              <a:buNone/>
            </a:pPr>
            <a:endParaRPr lang="en-US" altLang="zh-CN" sz="2400" dirty="0">
              <a:solidFill>
                <a:srgbClr val="000000"/>
              </a:solidFill>
              <a:sym typeface="Arial" panose="020B0604020202020204" pitchFamily="34" charset="0"/>
            </a:endParaRPr>
          </a:p>
          <a:p>
            <a:pPr algn="ctr">
              <a:buFont typeface="Arial" panose="020B0604020202020204" pitchFamily="34" charset="0"/>
              <a:buNone/>
            </a:pPr>
            <a:r>
              <a:rPr lang="en-US" altLang="zh-CN" sz="2400" dirty="0">
                <a:solidFill>
                  <a:srgbClr val="000000"/>
                </a:solidFill>
                <a:sym typeface="Arial" panose="020B0604020202020204" pitchFamily="34" charset="0"/>
              </a:rPr>
              <a:t>Fig 1. </a:t>
            </a:r>
            <a:r>
              <a:rPr lang="en-US" altLang="zh-CN" sz="2400" dirty="0" smtClean="0"/>
              <a:t>Structure </a:t>
            </a:r>
            <a:r>
              <a:rPr lang="en-US" altLang="zh-CN" sz="2400" dirty="0"/>
              <a:t>D</a:t>
            </a:r>
            <a:r>
              <a:rPr lang="en-US" altLang="zh-CN" sz="2400" dirty="0" smtClean="0"/>
              <a:t>iagram </a:t>
            </a:r>
            <a:r>
              <a:rPr lang="en-US" altLang="zh-CN" sz="2400" dirty="0"/>
              <a:t>of the NVCC </a:t>
            </a:r>
            <a:r>
              <a:rPr lang="en-US" altLang="zh-CN" sz="2400" dirty="0" smtClean="0"/>
              <a:t>Scientific </a:t>
            </a:r>
            <a:r>
              <a:rPr lang="en-US" altLang="zh-CN" sz="2400" dirty="0"/>
              <a:t>CCD </a:t>
            </a:r>
            <a:r>
              <a:rPr lang="en-US" altLang="zh-CN" sz="2400" dirty="0" smtClean="0"/>
              <a:t>Camera</a:t>
            </a:r>
            <a:endParaRPr lang="en-US" altLang="zh-CN" sz="2400" dirty="0">
              <a:solidFill>
                <a:srgbClr val="000000"/>
              </a:solidFill>
              <a:sym typeface="Arial" panose="020B0604020202020204" pitchFamily="34" charset="0"/>
            </a:endParaRPr>
          </a:p>
          <a:p>
            <a:pPr>
              <a:buFont typeface="Arial" panose="020B0604020202020204" pitchFamily="34" charset="0"/>
              <a:buNone/>
            </a:pPr>
            <a:endParaRPr lang="zh-CN" altLang="en-US" sz="2400" dirty="0">
              <a:solidFill>
                <a:srgbClr val="000000"/>
              </a:solidFill>
              <a:sym typeface="Arial" panose="020B0604020202020204" pitchFamily="34" charset="0"/>
            </a:endParaRPr>
          </a:p>
          <a:p>
            <a:pPr>
              <a:buFont typeface="Arial" panose="020B0604020202020204" pitchFamily="34" charset="0"/>
              <a:buNone/>
            </a:pPr>
            <a:r>
              <a:rPr lang="zh-CN" altLang="en-US" sz="2800" dirty="0">
                <a:solidFill>
                  <a:srgbClr val="000000"/>
                </a:solidFill>
                <a:sym typeface="Arial" panose="020B0604020202020204" pitchFamily="34" charset="0"/>
              </a:rPr>
              <a:t>   </a:t>
            </a:r>
            <a:endParaRPr lang="zh-CN" altLang="en-US" sz="6600" b="1" dirty="0">
              <a:solidFill>
                <a:srgbClr val="000000"/>
              </a:solidFill>
              <a:sym typeface="Arial" panose="020B0604020202020204" pitchFamily="34" charset="0"/>
            </a:endParaRPr>
          </a:p>
        </p:txBody>
      </p:sp>
      <p:sp>
        <p:nvSpPr>
          <p:cNvPr id="3080" name="Text Box 10"/>
          <p:cNvSpPr>
            <a:spLocks noChangeArrowheads="1"/>
          </p:cNvSpPr>
          <p:nvPr/>
        </p:nvSpPr>
        <p:spPr bwMode="auto">
          <a:xfrm>
            <a:off x="1482725" y="22429788"/>
            <a:ext cx="13290550"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8600">
                <a:solidFill>
                  <a:schemeClr val="tx1"/>
                </a:solidFill>
                <a:latin typeface="Arial" panose="020B0604020202020204" pitchFamily="34" charset="0"/>
                <a:ea typeface="宋体" panose="02010600030101010101" pitchFamily="2" charset="-122"/>
              </a:defRPr>
            </a:lvl1pPr>
            <a:lvl2pPr marL="742950" indent="-285750">
              <a:defRPr sz="8600">
                <a:solidFill>
                  <a:schemeClr val="tx1"/>
                </a:solidFill>
                <a:latin typeface="Arial" panose="020B0604020202020204" pitchFamily="34" charset="0"/>
                <a:ea typeface="宋体" panose="02010600030101010101" pitchFamily="2" charset="-122"/>
              </a:defRPr>
            </a:lvl2pPr>
            <a:lvl3pPr marL="1143000" indent="-228600">
              <a:defRPr sz="8600">
                <a:solidFill>
                  <a:schemeClr val="tx1"/>
                </a:solidFill>
                <a:latin typeface="Arial" panose="020B0604020202020204" pitchFamily="34" charset="0"/>
                <a:ea typeface="宋体" panose="02010600030101010101" pitchFamily="2" charset="-122"/>
              </a:defRPr>
            </a:lvl3pPr>
            <a:lvl4pPr marL="1600200" indent="-228600">
              <a:defRPr sz="8600">
                <a:solidFill>
                  <a:schemeClr val="tx1"/>
                </a:solidFill>
                <a:latin typeface="Arial" panose="020B0604020202020204" pitchFamily="34" charset="0"/>
                <a:ea typeface="宋体" panose="02010600030101010101" pitchFamily="2" charset="-122"/>
              </a:defRPr>
            </a:lvl4pPr>
            <a:lvl5pPr marL="2057400" indent="-228600">
              <a:defRPr sz="8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9pPr>
          </a:lstStyle>
          <a:p>
            <a:pPr algn="ctr">
              <a:spcBef>
                <a:spcPct val="50000"/>
              </a:spcBef>
              <a:buFont typeface="Arial" panose="020B0604020202020204" pitchFamily="34" charset="0"/>
              <a:buNone/>
            </a:pPr>
            <a:r>
              <a:rPr lang="en-US" altLang="zh-CN" sz="6600" b="1">
                <a:solidFill>
                  <a:srgbClr val="000000"/>
                </a:solidFill>
                <a:sym typeface="Arial" panose="020B0604020202020204" pitchFamily="34" charset="0"/>
              </a:rPr>
              <a:t>2.Controller</a:t>
            </a:r>
            <a:r>
              <a:rPr lang="en-US" altLang="zh-CN" sz="6600">
                <a:solidFill>
                  <a:srgbClr val="000000"/>
                </a:solidFill>
                <a:sym typeface="Arial" panose="020B0604020202020204" pitchFamily="34" charset="0"/>
              </a:rPr>
              <a:t> </a:t>
            </a:r>
            <a:r>
              <a:rPr lang="en-US" altLang="zh-CN" sz="6600" b="1">
                <a:solidFill>
                  <a:srgbClr val="000000"/>
                </a:solidFill>
                <a:sym typeface="Arial" panose="020B0604020202020204" pitchFamily="34" charset="0"/>
              </a:rPr>
              <a:t>Design</a:t>
            </a:r>
            <a:endParaRPr lang="zh-CN" altLang="en-US" sz="6600" b="1">
              <a:solidFill>
                <a:srgbClr val="000000"/>
              </a:solidFill>
              <a:sym typeface="Arial" panose="020B0604020202020204" pitchFamily="34" charset="0"/>
            </a:endParaRPr>
          </a:p>
        </p:txBody>
      </p:sp>
      <p:sp>
        <p:nvSpPr>
          <p:cNvPr id="3081" name="Text Box 11"/>
          <p:cNvSpPr>
            <a:spLocks noChangeArrowheads="1"/>
          </p:cNvSpPr>
          <p:nvPr/>
        </p:nvSpPr>
        <p:spPr bwMode="auto">
          <a:xfrm>
            <a:off x="20034250" y="20505738"/>
            <a:ext cx="9874250"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8600">
                <a:solidFill>
                  <a:schemeClr val="tx1"/>
                </a:solidFill>
                <a:latin typeface="Arial" panose="020B0604020202020204" pitchFamily="34" charset="0"/>
                <a:ea typeface="宋体" panose="02010600030101010101" pitchFamily="2" charset="-122"/>
              </a:defRPr>
            </a:lvl1pPr>
            <a:lvl2pPr marL="742950" indent="-285750">
              <a:defRPr sz="8600">
                <a:solidFill>
                  <a:schemeClr val="tx1"/>
                </a:solidFill>
                <a:latin typeface="Arial" panose="020B0604020202020204" pitchFamily="34" charset="0"/>
                <a:ea typeface="宋体" panose="02010600030101010101" pitchFamily="2" charset="-122"/>
              </a:defRPr>
            </a:lvl2pPr>
            <a:lvl3pPr marL="1143000" indent="-228600">
              <a:defRPr sz="8600">
                <a:solidFill>
                  <a:schemeClr val="tx1"/>
                </a:solidFill>
                <a:latin typeface="Arial" panose="020B0604020202020204" pitchFamily="34" charset="0"/>
                <a:ea typeface="宋体" panose="02010600030101010101" pitchFamily="2" charset="-122"/>
              </a:defRPr>
            </a:lvl3pPr>
            <a:lvl4pPr marL="1600200" indent="-228600">
              <a:defRPr sz="8600">
                <a:solidFill>
                  <a:schemeClr val="tx1"/>
                </a:solidFill>
                <a:latin typeface="Arial" panose="020B0604020202020204" pitchFamily="34" charset="0"/>
                <a:ea typeface="宋体" panose="02010600030101010101" pitchFamily="2" charset="-122"/>
              </a:defRPr>
            </a:lvl4pPr>
            <a:lvl5pPr marL="2057400" indent="-228600">
              <a:defRPr sz="8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9pPr>
          </a:lstStyle>
          <a:p>
            <a:pPr algn="ctr">
              <a:spcBef>
                <a:spcPct val="50000"/>
              </a:spcBef>
              <a:buFont typeface="Arial" panose="020B0604020202020204" pitchFamily="34" charset="0"/>
              <a:buNone/>
            </a:pPr>
            <a:r>
              <a:rPr lang="en-US" altLang="zh-CN" sz="6600" b="1">
                <a:solidFill>
                  <a:srgbClr val="000000"/>
                </a:solidFill>
                <a:sym typeface="Arial" panose="020B0604020202020204" pitchFamily="34" charset="0"/>
              </a:rPr>
              <a:t>3.Test and Application</a:t>
            </a:r>
          </a:p>
        </p:txBody>
      </p:sp>
      <p:sp>
        <p:nvSpPr>
          <p:cNvPr id="3082" name="AutoShape 13"/>
          <p:cNvSpPr>
            <a:spLocks noChangeArrowheads="1"/>
          </p:cNvSpPr>
          <p:nvPr/>
        </p:nvSpPr>
        <p:spPr bwMode="auto">
          <a:xfrm>
            <a:off x="481013" y="476250"/>
            <a:ext cx="31889700" cy="6356350"/>
          </a:xfrm>
          <a:prstGeom prst="roundRect">
            <a:avLst>
              <a:gd name="adj" fmla="val 10866"/>
            </a:avLst>
          </a:prstGeom>
          <a:gradFill rotWithShape="1">
            <a:gsLst>
              <a:gs pos="0">
                <a:srgbClr val="A7C4FF"/>
              </a:gs>
              <a:gs pos="100000">
                <a:srgbClr val="FFFFFF"/>
              </a:gs>
            </a:gsLst>
            <a:lin ang="5400000" scaled="1"/>
          </a:gradFill>
          <a:ln w="9525">
            <a:solidFill>
              <a:schemeClr val="tx1"/>
            </a:solidFill>
            <a:bevel/>
            <a:headEnd/>
            <a:tailEnd/>
          </a:ln>
        </p:spPr>
        <p:txBody>
          <a:bodyPr wrap="none" anchor="ctr"/>
          <a:lstStyle>
            <a:lvl1pPr>
              <a:defRPr sz="8600">
                <a:solidFill>
                  <a:schemeClr val="tx1"/>
                </a:solidFill>
                <a:latin typeface="Arial" panose="020B0604020202020204" pitchFamily="34" charset="0"/>
                <a:ea typeface="宋体" panose="02010600030101010101" pitchFamily="2" charset="-122"/>
              </a:defRPr>
            </a:lvl1pPr>
            <a:lvl2pPr marL="742950" indent="-285750">
              <a:defRPr sz="8600">
                <a:solidFill>
                  <a:schemeClr val="tx1"/>
                </a:solidFill>
                <a:latin typeface="Arial" panose="020B0604020202020204" pitchFamily="34" charset="0"/>
                <a:ea typeface="宋体" panose="02010600030101010101" pitchFamily="2" charset="-122"/>
              </a:defRPr>
            </a:lvl2pPr>
            <a:lvl3pPr marL="1143000" indent="-228600">
              <a:defRPr sz="8600">
                <a:solidFill>
                  <a:schemeClr val="tx1"/>
                </a:solidFill>
                <a:latin typeface="Arial" panose="020B0604020202020204" pitchFamily="34" charset="0"/>
                <a:ea typeface="宋体" panose="02010600030101010101" pitchFamily="2" charset="-122"/>
              </a:defRPr>
            </a:lvl3pPr>
            <a:lvl4pPr marL="1600200" indent="-228600">
              <a:defRPr sz="8600">
                <a:solidFill>
                  <a:schemeClr val="tx1"/>
                </a:solidFill>
                <a:latin typeface="Arial" panose="020B0604020202020204" pitchFamily="34" charset="0"/>
                <a:ea typeface="宋体" panose="02010600030101010101" pitchFamily="2" charset="-122"/>
              </a:defRPr>
            </a:lvl4pPr>
            <a:lvl5pPr marL="2057400" indent="-228600">
              <a:defRPr sz="8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9pPr>
          </a:lstStyle>
          <a:p>
            <a:pPr algn="ctr">
              <a:buFont typeface="Arial" panose="020B0604020202020204" pitchFamily="34" charset="0"/>
              <a:buNone/>
            </a:pPr>
            <a:endParaRPr lang="zh-CN" altLang="zh-CN">
              <a:solidFill>
                <a:schemeClr val="bg1"/>
              </a:solidFill>
              <a:sym typeface="Arial" panose="020B0604020202020204" pitchFamily="34" charset="0"/>
            </a:endParaRPr>
          </a:p>
        </p:txBody>
      </p:sp>
      <p:sp>
        <p:nvSpPr>
          <p:cNvPr id="3083" name="Text Box 27"/>
          <p:cNvSpPr>
            <a:spLocks noChangeArrowheads="1"/>
          </p:cNvSpPr>
          <p:nvPr/>
        </p:nvSpPr>
        <p:spPr bwMode="auto">
          <a:xfrm>
            <a:off x="21045488" y="38349078"/>
            <a:ext cx="6230937" cy="77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8600">
                <a:solidFill>
                  <a:schemeClr val="tx1"/>
                </a:solidFill>
                <a:latin typeface="Arial" panose="020B0604020202020204" pitchFamily="34" charset="0"/>
                <a:ea typeface="宋体" panose="02010600030101010101" pitchFamily="2" charset="-122"/>
              </a:defRPr>
            </a:lvl1pPr>
            <a:lvl2pPr marL="742950" indent="-285750">
              <a:defRPr sz="8600">
                <a:solidFill>
                  <a:schemeClr val="tx1"/>
                </a:solidFill>
                <a:latin typeface="Arial" panose="020B0604020202020204" pitchFamily="34" charset="0"/>
                <a:ea typeface="宋体" panose="02010600030101010101" pitchFamily="2" charset="-122"/>
              </a:defRPr>
            </a:lvl2pPr>
            <a:lvl3pPr marL="1143000" indent="-228600">
              <a:defRPr sz="8600">
                <a:solidFill>
                  <a:schemeClr val="tx1"/>
                </a:solidFill>
                <a:latin typeface="Arial" panose="020B0604020202020204" pitchFamily="34" charset="0"/>
                <a:ea typeface="宋体" panose="02010600030101010101" pitchFamily="2" charset="-122"/>
              </a:defRPr>
            </a:lvl3pPr>
            <a:lvl4pPr marL="1600200" indent="-228600">
              <a:defRPr sz="8600">
                <a:solidFill>
                  <a:schemeClr val="tx1"/>
                </a:solidFill>
                <a:latin typeface="Arial" panose="020B0604020202020204" pitchFamily="34" charset="0"/>
                <a:ea typeface="宋体" panose="02010600030101010101" pitchFamily="2" charset="-122"/>
              </a:defRPr>
            </a:lvl4pPr>
            <a:lvl5pPr marL="2057400" indent="-228600">
              <a:defRPr sz="8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9pPr>
          </a:lstStyle>
          <a:p>
            <a:pPr algn="ctr">
              <a:spcBef>
                <a:spcPct val="50000"/>
              </a:spcBef>
              <a:buFont typeface="Arial" panose="020B0604020202020204" pitchFamily="34" charset="0"/>
              <a:buNone/>
            </a:pPr>
            <a:r>
              <a:rPr lang="en-US" altLang="zh-CN" sz="4400" dirty="0">
                <a:solidFill>
                  <a:srgbClr val="000000"/>
                </a:solidFill>
                <a:sym typeface="Arial" panose="020B0604020202020204" pitchFamily="34" charset="0"/>
              </a:rPr>
              <a:t>Bibliography</a:t>
            </a:r>
            <a:endParaRPr lang="zh-CN" altLang="en-US" dirty="0"/>
          </a:p>
        </p:txBody>
      </p:sp>
      <p:sp>
        <p:nvSpPr>
          <p:cNvPr id="3084" name="Text Box 36"/>
          <p:cNvSpPr>
            <a:spLocks noChangeArrowheads="1"/>
          </p:cNvSpPr>
          <p:nvPr/>
        </p:nvSpPr>
        <p:spPr bwMode="auto">
          <a:xfrm>
            <a:off x="1076325" y="23564850"/>
            <a:ext cx="13998575" cy="19021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7150" cmpd="thinThick">
                <a:solidFill>
                  <a:srgbClr val="000000"/>
                </a:solidFill>
                <a:miter lim="800000"/>
                <a:headEnd/>
                <a:tailEnd/>
              </a14:hiddenLine>
            </a:ext>
          </a:extLst>
        </p:spPr>
        <p:txBody>
          <a:bodyPr lIns="61170" tIns="30584" rIns="61170" bIns="30584">
            <a:spAutoFit/>
          </a:bodyPr>
          <a:lstStyle>
            <a:lvl1pPr>
              <a:defRPr sz="8600">
                <a:solidFill>
                  <a:schemeClr val="tx1"/>
                </a:solidFill>
                <a:latin typeface="Arial" panose="020B0604020202020204" pitchFamily="34" charset="0"/>
                <a:ea typeface="宋体" panose="02010600030101010101" pitchFamily="2" charset="-122"/>
              </a:defRPr>
            </a:lvl1pPr>
            <a:lvl2pPr marL="742950" indent="-285750">
              <a:defRPr sz="8600">
                <a:solidFill>
                  <a:schemeClr val="tx1"/>
                </a:solidFill>
                <a:latin typeface="Arial" panose="020B0604020202020204" pitchFamily="34" charset="0"/>
                <a:ea typeface="宋体" panose="02010600030101010101" pitchFamily="2" charset="-122"/>
              </a:defRPr>
            </a:lvl2pPr>
            <a:lvl3pPr marL="1143000" indent="-228600">
              <a:defRPr sz="8600">
                <a:solidFill>
                  <a:schemeClr val="tx1"/>
                </a:solidFill>
                <a:latin typeface="Arial" panose="020B0604020202020204" pitchFamily="34" charset="0"/>
                <a:ea typeface="宋体" panose="02010600030101010101" pitchFamily="2" charset="-122"/>
              </a:defRPr>
            </a:lvl3pPr>
            <a:lvl4pPr marL="1600200" indent="-228600">
              <a:defRPr sz="8600">
                <a:solidFill>
                  <a:schemeClr val="tx1"/>
                </a:solidFill>
                <a:latin typeface="Arial" panose="020B0604020202020204" pitchFamily="34" charset="0"/>
                <a:ea typeface="宋体" panose="02010600030101010101" pitchFamily="2" charset="-122"/>
              </a:defRPr>
            </a:lvl4pPr>
            <a:lvl5pPr marL="2057400" indent="-228600">
              <a:defRPr sz="8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en-US" altLang="zh-CN" sz="2800" dirty="0"/>
              <a:t>	The structure of the CCD controller is shown in Fig 2. It consists of two PCB boards: Front-end Circuit Board (FCB) and the Mother Board (MB), which are connected by an inter board connector.</a:t>
            </a:r>
          </a:p>
          <a:p>
            <a:pPr>
              <a:buFont typeface="Arial" panose="020B0604020202020204" pitchFamily="34" charset="0"/>
              <a:buNone/>
            </a:pPr>
            <a:endParaRPr lang="en-US" altLang="zh-CN" sz="2800" dirty="0">
              <a:solidFill>
                <a:srgbClr val="000000"/>
              </a:solidFill>
              <a:sym typeface="Arial" panose="020B0604020202020204" pitchFamily="34" charset="0"/>
            </a:endParaRPr>
          </a:p>
          <a:p>
            <a:pPr>
              <a:buFont typeface="Arial" panose="020B0604020202020204" pitchFamily="34" charset="0"/>
              <a:buNone/>
            </a:pPr>
            <a:endParaRPr lang="en-US" altLang="zh-CN" sz="2800" dirty="0">
              <a:solidFill>
                <a:srgbClr val="000000"/>
              </a:solidFill>
              <a:sym typeface="Arial" panose="020B0604020202020204" pitchFamily="34" charset="0"/>
            </a:endParaRPr>
          </a:p>
          <a:p>
            <a:pPr>
              <a:buFont typeface="Arial" panose="020B0604020202020204" pitchFamily="34" charset="0"/>
              <a:buNone/>
            </a:pPr>
            <a:endParaRPr lang="en-US" altLang="zh-CN" sz="2800" dirty="0">
              <a:solidFill>
                <a:srgbClr val="000000"/>
              </a:solidFill>
              <a:sym typeface="Arial" panose="020B0604020202020204" pitchFamily="34" charset="0"/>
            </a:endParaRPr>
          </a:p>
          <a:p>
            <a:pPr>
              <a:buFont typeface="Arial" panose="020B0604020202020204" pitchFamily="34" charset="0"/>
              <a:buNone/>
            </a:pPr>
            <a:endParaRPr lang="en-US" altLang="zh-CN" sz="2800" dirty="0">
              <a:solidFill>
                <a:srgbClr val="000000"/>
              </a:solidFill>
              <a:sym typeface="Arial" panose="020B0604020202020204" pitchFamily="34" charset="0"/>
            </a:endParaRPr>
          </a:p>
          <a:p>
            <a:pPr>
              <a:buFont typeface="Arial" panose="020B0604020202020204" pitchFamily="34" charset="0"/>
              <a:buNone/>
            </a:pPr>
            <a:endParaRPr lang="en-US" altLang="zh-CN" sz="2800" dirty="0">
              <a:solidFill>
                <a:srgbClr val="000000"/>
              </a:solidFill>
              <a:sym typeface="Arial" panose="020B0604020202020204" pitchFamily="34" charset="0"/>
            </a:endParaRPr>
          </a:p>
          <a:p>
            <a:pPr>
              <a:buFont typeface="Arial" panose="020B0604020202020204" pitchFamily="34" charset="0"/>
              <a:buNone/>
            </a:pPr>
            <a:endParaRPr lang="en-US" altLang="zh-CN" sz="2800" dirty="0">
              <a:solidFill>
                <a:srgbClr val="000000"/>
              </a:solidFill>
              <a:sym typeface="Arial" panose="020B0604020202020204" pitchFamily="34" charset="0"/>
            </a:endParaRPr>
          </a:p>
          <a:p>
            <a:pPr>
              <a:buFont typeface="Arial" panose="020B0604020202020204" pitchFamily="34" charset="0"/>
              <a:buNone/>
            </a:pPr>
            <a:endParaRPr lang="en-US" altLang="zh-CN" sz="2800" dirty="0">
              <a:solidFill>
                <a:srgbClr val="000000"/>
              </a:solidFill>
              <a:sym typeface="Arial" panose="020B0604020202020204" pitchFamily="34" charset="0"/>
            </a:endParaRPr>
          </a:p>
          <a:p>
            <a:pPr>
              <a:buFont typeface="Arial" panose="020B0604020202020204" pitchFamily="34" charset="0"/>
              <a:buNone/>
            </a:pPr>
            <a:endParaRPr lang="en-US" altLang="zh-CN" sz="2800" dirty="0">
              <a:solidFill>
                <a:srgbClr val="000000"/>
              </a:solidFill>
              <a:sym typeface="Arial" panose="020B0604020202020204" pitchFamily="34" charset="0"/>
            </a:endParaRPr>
          </a:p>
          <a:p>
            <a:pPr>
              <a:buFont typeface="Arial" panose="020B0604020202020204" pitchFamily="34" charset="0"/>
              <a:buNone/>
            </a:pPr>
            <a:endParaRPr lang="en-US" altLang="zh-CN" sz="2800" dirty="0">
              <a:solidFill>
                <a:srgbClr val="000000"/>
              </a:solidFill>
              <a:sym typeface="Arial" panose="020B0604020202020204" pitchFamily="34" charset="0"/>
            </a:endParaRPr>
          </a:p>
          <a:p>
            <a:pPr algn="ctr">
              <a:buFont typeface="Arial" panose="020B0604020202020204" pitchFamily="34" charset="0"/>
              <a:buNone/>
            </a:pPr>
            <a:endParaRPr lang="en-US" altLang="zh-CN" sz="2400" dirty="0">
              <a:solidFill>
                <a:srgbClr val="000000"/>
              </a:solidFill>
              <a:sym typeface="Arial" panose="020B0604020202020204" pitchFamily="34" charset="0"/>
            </a:endParaRPr>
          </a:p>
          <a:p>
            <a:pPr algn="ctr">
              <a:buFont typeface="Arial" panose="020B0604020202020204" pitchFamily="34" charset="0"/>
              <a:buNone/>
            </a:pPr>
            <a:endParaRPr lang="en-US" altLang="zh-CN" sz="2400" dirty="0">
              <a:solidFill>
                <a:srgbClr val="000000"/>
              </a:solidFill>
              <a:sym typeface="Arial" panose="020B0604020202020204" pitchFamily="34" charset="0"/>
            </a:endParaRPr>
          </a:p>
          <a:p>
            <a:pPr algn="ctr">
              <a:buFont typeface="Arial" panose="020B0604020202020204" pitchFamily="34" charset="0"/>
              <a:buNone/>
            </a:pPr>
            <a:endParaRPr lang="en-US" altLang="zh-CN" sz="2400" dirty="0">
              <a:solidFill>
                <a:srgbClr val="000000"/>
              </a:solidFill>
              <a:sym typeface="Arial" panose="020B0604020202020204" pitchFamily="34" charset="0"/>
            </a:endParaRPr>
          </a:p>
          <a:p>
            <a:pPr algn="ctr">
              <a:buFont typeface="Arial" panose="020B0604020202020204" pitchFamily="34" charset="0"/>
              <a:buNone/>
            </a:pPr>
            <a:endParaRPr lang="en-US" altLang="zh-CN" sz="2400" dirty="0">
              <a:solidFill>
                <a:srgbClr val="000000"/>
              </a:solidFill>
              <a:sym typeface="Arial" panose="020B0604020202020204" pitchFamily="34" charset="0"/>
            </a:endParaRPr>
          </a:p>
          <a:p>
            <a:pPr algn="ctr">
              <a:buFont typeface="Arial" panose="020B0604020202020204" pitchFamily="34" charset="0"/>
              <a:buNone/>
            </a:pPr>
            <a:r>
              <a:rPr lang="en-US" altLang="zh-CN" sz="2400" dirty="0">
                <a:solidFill>
                  <a:srgbClr val="000000"/>
                </a:solidFill>
                <a:sym typeface="Arial" panose="020B0604020202020204" pitchFamily="34" charset="0"/>
              </a:rPr>
              <a:t>Fig.2 </a:t>
            </a:r>
            <a:r>
              <a:rPr lang="en-US" altLang="zh-CN" sz="2400" dirty="0" smtClean="0">
                <a:solidFill>
                  <a:srgbClr val="000000"/>
                </a:solidFill>
                <a:sym typeface="Arial" panose="020B0604020202020204" pitchFamily="34" charset="0"/>
              </a:rPr>
              <a:t>Controller of the NVCC Camera</a:t>
            </a:r>
            <a:endParaRPr lang="en-US" altLang="zh-CN" sz="2400" dirty="0"/>
          </a:p>
          <a:p>
            <a:pPr>
              <a:buFont typeface="Arial" panose="020B0604020202020204" pitchFamily="34" charset="0"/>
              <a:buNone/>
            </a:pPr>
            <a:endParaRPr lang="en-US" altLang="zh-CN" sz="2800" dirty="0">
              <a:solidFill>
                <a:srgbClr val="000000"/>
              </a:solidFill>
              <a:sym typeface="Arial" panose="020B0604020202020204" pitchFamily="34" charset="0"/>
            </a:endParaRPr>
          </a:p>
          <a:p>
            <a:pPr>
              <a:buFont typeface="Arial" panose="020B0604020202020204" pitchFamily="34" charset="0"/>
              <a:buNone/>
            </a:pPr>
            <a:r>
              <a:rPr lang="en-US" altLang="zh-CN" sz="2800" dirty="0"/>
              <a:t>2.1. Low Noise Power</a:t>
            </a:r>
          </a:p>
          <a:p>
            <a:r>
              <a:rPr lang="en-US" altLang="zh-CN" sz="2800" dirty="0"/>
              <a:t>	Power is one of the most important parts of the camera. Power noise directly affects camera performance. We get ultra-low noise power through three-stage filtering. First, externally supplied power enters the camera for first-stage filtering. Then 24V is converted by DC-DC while second-stage filtering is performed. Finally the power is filtered by the third-stage filter. All modules of the system are powered by low noise power. The power structure of the entire system is shown in Fig 3. </a:t>
            </a:r>
          </a:p>
          <a:p>
            <a:pPr>
              <a:buFont typeface="Arial" panose="020B0604020202020204" pitchFamily="34" charset="0"/>
              <a:buNone/>
            </a:pPr>
            <a:endParaRPr lang="en-US" altLang="zh-CN" sz="2800" dirty="0"/>
          </a:p>
          <a:p>
            <a:pPr>
              <a:buFont typeface="Arial" panose="020B0604020202020204" pitchFamily="34" charset="0"/>
              <a:buNone/>
            </a:pPr>
            <a:endParaRPr lang="en-US" altLang="zh-CN" sz="2800" dirty="0"/>
          </a:p>
          <a:p>
            <a:pPr>
              <a:buFont typeface="Arial" panose="020B0604020202020204" pitchFamily="34" charset="0"/>
              <a:buNone/>
            </a:pPr>
            <a:endParaRPr lang="en-US" altLang="zh-CN" sz="2800" dirty="0"/>
          </a:p>
          <a:p>
            <a:pPr>
              <a:buFont typeface="Arial" panose="020B0604020202020204" pitchFamily="34" charset="0"/>
              <a:buNone/>
            </a:pPr>
            <a:endParaRPr lang="en-US" altLang="zh-CN" sz="2800" dirty="0"/>
          </a:p>
          <a:p>
            <a:pPr>
              <a:buFont typeface="Arial" panose="020B0604020202020204" pitchFamily="34" charset="0"/>
              <a:buNone/>
            </a:pPr>
            <a:endParaRPr lang="en-US" altLang="zh-CN" sz="2800" dirty="0"/>
          </a:p>
          <a:p>
            <a:pPr>
              <a:buFont typeface="Arial" panose="020B0604020202020204" pitchFamily="34" charset="0"/>
              <a:buNone/>
            </a:pPr>
            <a:endParaRPr lang="en-US" altLang="zh-CN" sz="2800" dirty="0"/>
          </a:p>
          <a:p>
            <a:pPr>
              <a:buFont typeface="Arial" panose="020B0604020202020204" pitchFamily="34" charset="0"/>
              <a:buNone/>
            </a:pPr>
            <a:endParaRPr lang="en-US" altLang="zh-CN" sz="2800" dirty="0"/>
          </a:p>
          <a:p>
            <a:pPr>
              <a:buFont typeface="Arial" panose="020B0604020202020204" pitchFamily="34" charset="0"/>
              <a:buNone/>
            </a:pPr>
            <a:endParaRPr lang="en-US" altLang="zh-CN" sz="2800" dirty="0"/>
          </a:p>
          <a:p>
            <a:pPr algn="ctr"/>
            <a:endParaRPr lang="en-US" altLang="zh-CN" sz="2400" dirty="0">
              <a:solidFill>
                <a:srgbClr val="000000"/>
              </a:solidFill>
              <a:sym typeface="Arial" panose="020B0604020202020204" pitchFamily="34" charset="0"/>
            </a:endParaRPr>
          </a:p>
          <a:p>
            <a:pPr algn="ctr"/>
            <a:r>
              <a:rPr lang="en-US" altLang="zh-CN" sz="2400" dirty="0">
                <a:solidFill>
                  <a:srgbClr val="000000"/>
                </a:solidFill>
                <a:sym typeface="Arial" panose="020B0604020202020204" pitchFamily="34" charset="0"/>
              </a:rPr>
              <a:t>Fig.3 Power </a:t>
            </a:r>
            <a:r>
              <a:rPr lang="en-US" altLang="zh-CN" sz="2400" dirty="0" smtClean="0">
                <a:solidFill>
                  <a:srgbClr val="000000"/>
                </a:solidFill>
                <a:sym typeface="Arial" panose="020B0604020202020204" pitchFamily="34" charset="0"/>
              </a:rPr>
              <a:t>structure of the NVCC Camera</a:t>
            </a:r>
            <a:endParaRPr lang="en-US" altLang="zh-CN" sz="2400" dirty="0">
              <a:solidFill>
                <a:srgbClr val="000000"/>
              </a:solidFill>
              <a:sym typeface="Arial" panose="020B0604020202020204" pitchFamily="34" charset="0"/>
            </a:endParaRPr>
          </a:p>
          <a:p>
            <a:pPr algn="ctr"/>
            <a:endParaRPr lang="en-US" altLang="zh-CN" sz="2800" dirty="0"/>
          </a:p>
          <a:p>
            <a:pPr>
              <a:buFont typeface="Arial" panose="020B0604020202020204" pitchFamily="34" charset="0"/>
              <a:buNone/>
            </a:pPr>
            <a:r>
              <a:rPr lang="en-US" altLang="zh-CN" sz="2800" dirty="0"/>
              <a:t>2.2. Clocks and Biases</a:t>
            </a:r>
          </a:p>
          <a:p>
            <a:pPr>
              <a:buFont typeface="Arial" panose="020B0604020202020204" pitchFamily="34" charset="0"/>
              <a:buNone/>
            </a:pPr>
            <a:r>
              <a:rPr lang="en-US" altLang="zh-CN" sz="2800" dirty="0"/>
              <a:t>	After the CCD is exposed, the image data will be output after the correct clock signal and bias signal are given. </a:t>
            </a:r>
          </a:p>
          <a:p>
            <a:pPr>
              <a:buFont typeface="Arial" panose="020B0604020202020204" pitchFamily="34" charset="0"/>
              <a:buNone/>
            </a:pPr>
            <a:r>
              <a:rPr lang="en-US" altLang="zh-CN" sz="2800" dirty="0"/>
              <a:t>	For clocks, the high and low voltage rails of the clocks are generated by the third-stage filter. This voltage rails are connected to the analog switch which controlled by FPGA. And FPGA controls the turn-on of analog switches. So, the clocks are generated and connected to CCD chip.</a:t>
            </a:r>
          </a:p>
          <a:p>
            <a:r>
              <a:rPr lang="en-US" altLang="zh-CN" sz="2800" dirty="0"/>
              <a:t>	For biases, we also generate the bias by an adjustable LDO and the LDO can be adjust by an adjustable resistor. The flow chart is shown in Fig 4.</a:t>
            </a:r>
            <a:endParaRPr lang="zh-CN" altLang="zh-CN" sz="2800" dirty="0"/>
          </a:p>
        </p:txBody>
      </p:sp>
      <p:sp>
        <p:nvSpPr>
          <p:cNvPr id="3085" name="Text Box 38"/>
          <p:cNvSpPr>
            <a:spLocks noChangeArrowheads="1"/>
          </p:cNvSpPr>
          <p:nvPr/>
        </p:nvSpPr>
        <p:spPr bwMode="auto">
          <a:xfrm>
            <a:off x="17194214" y="39120603"/>
            <a:ext cx="14597062" cy="4124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7150" cmpd="thinThick">
                <a:solidFill>
                  <a:srgbClr val="000000"/>
                </a:solidFill>
                <a:miter lim="800000"/>
                <a:headEnd/>
                <a:tailEnd/>
              </a14:hiddenLine>
            </a:ext>
          </a:extLst>
        </p:spPr>
        <p:txBody>
          <a:bodyPr wrap="square" lIns="61170" tIns="30584" rIns="61170" bIns="30584">
            <a:spAutoFit/>
          </a:bodyPr>
          <a:lstStyle>
            <a:lvl1pPr marL="514350" indent="-514350">
              <a:defRPr sz="8600">
                <a:solidFill>
                  <a:schemeClr val="tx1"/>
                </a:solidFill>
                <a:latin typeface="Arial" panose="020B0604020202020204" pitchFamily="34" charset="0"/>
                <a:ea typeface="宋体" panose="02010600030101010101" pitchFamily="2" charset="-122"/>
              </a:defRPr>
            </a:lvl1pPr>
            <a:lvl2pPr marL="742950" indent="-285750">
              <a:defRPr sz="8600">
                <a:solidFill>
                  <a:schemeClr val="tx1"/>
                </a:solidFill>
                <a:latin typeface="Arial" panose="020B0604020202020204" pitchFamily="34" charset="0"/>
                <a:ea typeface="宋体" panose="02010600030101010101" pitchFamily="2" charset="-122"/>
              </a:defRPr>
            </a:lvl2pPr>
            <a:lvl3pPr marL="1143000" indent="-228600">
              <a:defRPr sz="8600">
                <a:solidFill>
                  <a:schemeClr val="tx1"/>
                </a:solidFill>
                <a:latin typeface="Arial" panose="020B0604020202020204" pitchFamily="34" charset="0"/>
                <a:ea typeface="宋体" panose="02010600030101010101" pitchFamily="2" charset="-122"/>
              </a:defRPr>
            </a:lvl3pPr>
            <a:lvl4pPr marL="1600200" indent="-228600">
              <a:defRPr sz="8600">
                <a:solidFill>
                  <a:schemeClr val="tx1"/>
                </a:solidFill>
                <a:latin typeface="Arial" panose="020B0604020202020204" pitchFamily="34" charset="0"/>
                <a:ea typeface="宋体" panose="02010600030101010101" pitchFamily="2" charset="-122"/>
              </a:defRPr>
            </a:lvl4pPr>
            <a:lvl5pPr marL="2057400" indent="-228600">
              <a:defRPr sz="8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AutoNum type="arabicPeriod"/>
            </a:pPr>
            <a:r>
              <a:rPr lang="en-US" altLang="zh-CN" sz="2400" dirty="0"/>
              <a:t>Yuan, X. Y., Cui, X. Q., Liu, G. R., et al, “Chinese Small Telescope Array (CSTAR) for Antarctic Dome A”, SPIE Proc. 7012, 70124G (2008).</a:t>
            </a:r>
          </a:p>
          <a:p>
            <a:pPr>
              <a:buFont typeface="Arial" panose="020B0604020202020204" pitchFamily="34" charset="0"/>
              <a:buAutoNum type="arabicPeriod"/>
            </a:pPr>
            <a:r>
              <a:rPr lang="en-US" altLang="zh-CN" sz="2400" dirty="0"/>
              <a:t>Xu Zhou, Zhen-Yu Wu, Zhao-Ji Jiang, et al. “Testing and data reduction of the Chinese Small Telescope Array (CSTAR) for Dome A, Antarctica”, Research in Astron. Astrophys, , 10(3):279-290 (2010</a:t>
            </a:r>
            <a:r>
              <a:rPr lang="en-US" altLang="zh-CN" sz="2400" dirty="0" smtClean="0"/>
              <a:t>).</a:t>
            </a:r>
          </a:p>
          <a:p>
            <a:pPr>
              <a:buFont typeface="Arial" panose="020B0604020202020204" pitchFamily="34" charset="0"/>
              <a:buAutoNum type="arabicPeriod"/>
            </a:pPr>
            <a:r>
              <a:rPr lang="en-US" altLang="zh-CN" sz="2400" dirty="0"/>
              <a:t>Cui, X. Q., Yuan, X. Y., Gong, X. F., “Antarctic Schmidt Telescopes (AST3) for Dome A”, Proc. SPIE Proc, 7012, 70122D (2008</a:t>
            </a:r>
            <a:r>
              <a:rPr lang="en-US" altLang="zh-CN" sz="2400" dirty="0" smtClean="0"/>
              <a:t>).</a:t>
            </a:r>
            <a:endParaRPr lang="en-US" altLang="zh-CN" sz="2400" dirty="0"/>
          </a:p>
          <a:p>
            <a:pPr>
              <a:buFont typeface="Arial" panose="020B0604020202020204" pitchFamily="34" charset="0"/>
              <a:buAutoNum type="arabicPeriod"/>
            </a:pPr>
            <a:r>
              <a:rPr lang="en-US" altLang="zh-CN" sz="2400" dirty="0"/>
              <a:t>Zhang H F, Wang J M, Tang Q J, et al. Design of Ultra-Low Noise and Low Temperature Usable Power System for High-Precision Detectors[J]. IEEE Transactions on Nuclear Science, 63(6): 2757-2763 (2016).</a:t>
            </a:r>
            <a:endParaRPr lang="zh-CN" altLang="zh-CN" sz="2400" dirty="0"/>
          </a:p>
          <a:p>
            <a:pPr>
              <a:buFont typeface="Arial" panose="020B0604020202020204" pitchFamily="34" charset="0"/>
              <a:buAutoNum type="arabicPeriod"/>
            </a:pPr>
            <a:r>
              <a:rPr lang="en-US" altLang="zh-CN" sz="2400" dirty="0"/>
              <a:t>Jiang W, Jiang X. Design of an intelligent temperature control system based on the fuzzy self-tuning PID[J]. Procedia Engineering, 43: 307-311 (2012). </a:t>
            </a:r>
            <a:endParaRPr lang="zh-CN" altLang="zh-CN" sz="2400" dirty="0"/>
          </a:p>
        </p:txBody>
      </p:sp>
      <p:sp>
        <p:nvSpPr>
          <p:cNvPr id="3086" name="Text Box 42"/>
          <p:cNvSpPr>
            <a:spLocks noChangeArrowheads="1"/>
          </p:cNvSpPr>
          <p:nvPr/>
        </p:nvSpPr>
        <p:spPr bwMode="auto">
          <a:xfrm>
            <a:off x="4402138" y="7885113"/>
            <a:ext cx="7372350"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8600">
                <a:solidFill>
                  <a:schemeClr val="tx1"/>
                </a:solidFill>
                <a:latin typeface="Arial" panose="020B0604020202020204" pitchFamily="34" charset="0"/>
                <a:ea typeface="宋体" panose="02010600030101010101" pitchFamily="2" charset="-122"/>
              </a:defRPr>
            </a:lvl1pPr>
            <a:lvl2pPr marL="742950" indent="-285750">
              <a:defRPr sz="8600">
                <a:solidFill>
                  <a:schemeClr val="tx1"/>
                </a:solidFill>
                <a:latin typeface="Arial" panose="020B0604020202020204" pitchFamily="34" charset="0"/>
                <a:ea typeface="宋体" panose="02010600030101010101" pitchFamily="2" charset="-122"/>
              </a:defRPr>
            </a:lvl2pPr>
            <a:lvl3pPr marL="1143000" indent="-228600">
              <a:defRPr sz="8600">
                <a:solidFill>
                  <a:schemeClr val="tx1"/>
                </a:solidFill>
                <a:latin typeface="Arial" panose="020B0604020202020204" pitchFamily="34" charset="0"/>
                <a:ea typeface="宋体" panose="02010600030101010101" pitchFamily="2" charset="-122"/>
              </a:defRPr>
            </a:lvl3pPr>
            <a:lvl4pPr marL="1600200" indent="-228600">
              <a:defRPr sz="8600">
                <a:solidFill>
                  <a:schemeClr val="tx1"/>
                </a:solidFill>
                <a:latin typeface="Arial" panose="020B0604020202020204" pitchFamily="34" charset="0"/>
                <a:ea typeface="宋体" panose="02010600030101010101" pitchFamily="2" charset="-122"/>
              </a:defRPr>
            </a:lvl4pPr>
            <a:lvl5pPr marL="2057400" indent="-228600">
              <a:defRPr sz="8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9pPr>
          </a:lstStyle>
          <a:p>
            <a:pPr algn="ctr">
              <a:spcBef>
                <a:spcPct val="50000"/>
              </a:spcBef>
              <a:buFont typeface="Arial" panose="020B0604020202020204" pitchFamily="34" charset="0"/>
              <a:buNone/>
            </a:pPr>
            <a:r>
              <a:rPr lang="en-US" altLang="zh-CN" sz="6600" b="1">
                <a:solidFill>
                  <a:srgbClr val="000000"/>
                </a:solidFill>
                <a:sym typeface="Arial" panose="020B0604020202020204" pitchFamily="34" charset="0"/>
              </a:rPr>
              <a:t>1.Introduction</a:t>
            </a:r>
          </a:p>
        </p:txBody>
      </p:sp>
      <p:pic>
        <p:nvPicPr>
          <p:cNvPr id="3087" name="图片 4" descr="未标题-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3412" y="592932"/>
            <a:ext cx="3395663" cy="3393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
        <p:nvSpPr>
          <p:cNvPr id="3088" name="Rectangle 8"/>
          <p:cNvSpPr>
            <a:spLocks noChangeArrowheads="1"/>
          </p:cNvSpPr>
          <p:nvPr/>
        </p:nvSpPr>
        <p:spPr bwMode="auto">
          <a:xfrm>
            <a:off x="0" y="0"/>
            <a:ext cx="329184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nchor="ctr">
            <a:spAutoFit/>
          </a:bodyPr>
          <a:lstStyle>
            <a:lvl1pPr>
              <a:defRPr sz="8600">
                <a:solidFill>
                  <a:schemeClr val="tx1"/>
                </a:solidFill>
                <a:latin typeface="Arial" panose="020B0604020202020204" pitchFamily="34" charset="0"/>
                <a:ea typeface="宋体" panose="02010600030101010101" pitchFamily="2" charset="-122"/>
              </a:defRPr>
            </a:lvl1pPr>
            <a:lvl2pPr marL="742950" indent="-285750">
              <a:defRPr sz="8600">
                <a:solidFill>
                  <a:schemeClr val="tx1"/>
                </a:solidFill>
                <a:latin typeface="Arial" panose="020B0604020202020204" pitchFamily="34" charset="0"/>
                <a:ea typeface="宋体" panose="02010600030101010101" pitchFamily="2" charset="-122"/>
              </a:defRPr>
            </a:lvl2pPr>
            <a:lvl3pPr marL="1143000" indent="-228600">
              <a:defRPr sz="8600">
                <a:solidFill>
                  <a:schemeClr val="tx1"/>
                </a:solidFill>
                <a:latin typeface="Arial" panose="020B0604020202020204" pitchFamily="34" charset="0"/>
                <a:ea typeface="宋体" panose="02010600030101010101" pitchFamily="2" charset="-122"/>
              </a:defRPr>
            </a:lvl3pPr>
            <a:lvl4pPr marL="1600200" indent="-228600">
              <a:defRPr sz="8600">
                <a:solidFill>
                  <a:schemeClr val="tx1"/>
                </a:solidFill>
                <a:latin typeface="Arial" panose="020B0604020202020204" pitchFamily="34" charset="0"/>
                <a:ea typeface="宋体" panose="02010600030101010101" pitchFamily="2" charset="-122"/>
              </a:defRPr>
            </a:lvl4pPr>
            <a:lvl5pPr marL="2057400" indent="-228600">
              <a:defRPr sz="8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9pPr>
          </a:lstStyle>
          <a:p>
            <a:pPr algn="ctr">
              <a:buFont typeface="Arial" panose="020B0604020202020204" pitchFamily="34" charset="0"/>
              <a:buNone/>
            </a:pPr>
            <a:endParaRPr lang="zh-CN" altLang="zh-CN">
              <a:solidFill>
                <a:srgbClr val="000000"/>
              </a:solidFill>
              <a:sym typeface="Arial" panose="020B0604020202020204" pitchFamily="34" charset="0"/>
            </a:endParaRPr>
          </a:p>
        </p:txBody>
      </p:sp>
      <p:sp>
        <p:nvSpPr>
          <p:cNvPr id="3089" name="Rectangle 11"/>
          <p:cNvSpPr>
            <a:spLocks noChangeArrowheads="1"/>
          </p:cNvSpPr>
          <p:nvPr/>
        </p:nvSpPr>
        <p:spPr bwMode="auto">
          <a:xfrm>
            <a:off x="0" y="0"/>
            <a:ext cx="329184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nchor="ctr">
            <a:spAutoFit/>
          </a:bodyPr>
          <a:lstStyle>
            <a:lvl1pPr>
              <a:defRPr sz="8600">
                <a:solidFill>
                  <a:schemeClr val="tx1"/>
                </a:solidFill>
                <a:latin typeface="Arial" panose="020B0604020202020204" pitchFamily="34" charset="0"/>
                <a:ea typeface="宋体" panose="02010600030101010101" pitchFamily="2" charset="-122"/>
              </a:defRPr>
            </a:lvl1pPr>
            <a:lvl2pPr marL="742950" indent="-285750">
              <a:defRPr sz="8600">
                <a:solidFill>
                  <a:schemeClr val="tx1"/>
                </a:solidFill>
                <a:latin typeface="Arial" panose="020B0604020202020204" pitchFamily="34" charset="0"/>
                <a:ea typeface="宋体" panose="02010600030101010101" pitchFamily="2" charset="-122"/>
              </a:defRPr>
            </a:lvl2pPr>
            <a:lvl3pPr marL="1143000" indent="-228600">
              <a:defRPr sz="8600">
                <a:solidFill>
                  <a:schemeClr val="tx1"/>
                </a:solidFill>
                <a:latin typeface="Arial" panose="020B0604020202020204" pitchFamily="34" charset="0"/>
                <a:ea typeface="宋体" panose="02010600030101010101" pitchFamily="2" charset="-122"/>
              </a:defRPr>
            </a:lvl3pPr>
            <a:lvl4pPr marL="1600200" indent="-228600">
              <a:defRPr sz="8600">
                <a:solidFill>
                  <a:schemeClr val="tx1"/>
                </a:solidFill>
                <a:latin typeface="Arial" panose="020B0604020202020204" pitchFamily="34" charset="0"/>
                <a:ea typeface="宋体" panose="02010600030101010101" pitchFamily="2" charset="-122"/>
              </a:defRPr>
            </a:lvl4pPr>
            <a:lvl5pPr marL="2057400" indent="-228600">
              <a:defRPr sz="8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9pPr>
          </a:lstStyle>
          <a:p>
            <a:pPr algn="ctr">
              <a:buFont typeface="Arial" panose="020B0604020202020204" pitchFamily="34" charset="0"/>
              <a:buNone/>
            </a:pPr>
            <a:endParaRPr lang="zh-CN" altLang="zh-CN">
              <a:solidFill>
                <a:srgbClr val="000000"/>
              </a:solidFill>
              <a:sym typeface="Arial" panose="020B0604020202020204" pitchFamily="34" charset="0"/>
            </a:endParaRPr>
          </a:p>
        </p:txBody>
      </p:sp>
      <p:sp>
        <p:nvSpPr>
          <p:cNvPr id="3090" name="Rectangle 42"/>
          <p:cNvSpPr>
            <a:spLocks noChangeArrowheads="1"/>
          </p:cNvSpPr>
          <p:nvPr/>
        </p:nvSpPr>
        <p:spPr bwMode="auto">
          <a:xfrm>
            <a:off x="0" y="0"/>
            <a:ext cx="329184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nchor="ctr">
            <a:spAutoFit/>
          </a:bodyPr>
          <a:lstStyle>
            <a:lvl1pPr>
              <a:defRPr sz="8600">
                <a:solidFill>
                  <a:schemeClr val="tx1"/>
                </a:solidFill>
                <a:latin typeface="Arial" panose="020B0604020202020204" pitchFamily="34" charset="0"/>
                <a:ea typeface="宋体" panose="02010600030101010101" pitchFamily="2" charset="-122"/>
              </a:defRPr>
            </a:lvl1pPr>
            <a:lvl2pPr marL="742950" indent="-285750">
              <a:defRPr sz="8600">
                <a:solidFill>
                  <a:schemeClr val="tx1"/>
                </a:solidFill>
                <a:latin typeface="Arial" panose="020B0604020202020204" pitchFamily="34" charset="0"/>
                <a:ea typeface="宋体" panose="02010600030101010101" pitchFamily="2" charset="-122"/>
              </a:defRPr>
            </a:lvl2pPr>
            <a:lvl3pPr marL="1143000" indent="-228600">
              <a:defRPr sz="8600">
                <a:solidFill>
                  <a:schemeClr val="tx1"/>
                </a:solidFill>
                <a:latin typeface="Arial" panose="020B0604020202020204" pitchFamily="34" charset="0"/>
                <a:ea typeface="宋体" panose="02010600030101010101" pitchFamily="2" charset="-122"/>
              </a:defRPr>
            </a:lvl3pPr>
            <a:lvl4pPr marL="1600200" indent="-228600">
              <a:defRPr sz="8600">
                <a:solidFill>
                  <a:schemeClr val="tx1"/>
                </a:solidFill>
                <a:latin typeface="Arial" panose="020B0604020202020204" pitchFamily="34" charset="0"/>
                <a:ea typeface="宋体" panose="02010600030101010101" pitchFamily="2" charset="-122"/>
              </a:defRPr>
            </a:lvl4pPr>
            <a:lvl5pPr marL="2057400" indent="-228600">
              <a:defRPr sz="8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9pPr>
          </a:lstStyle>
          <a:p>
            <a:pPr algn="ctr">
              <a:buFont typeface="Arial" panose="020B0604020202020204" pitchFamily="34" charset="0"/>
              <a:buNone/>
            </a:pPr>
            <a:endParaRPr lang="zh-CN" altLang="zh-CN">
              <a:solidFill>
                <a:srgbClr val="000000"/>
              </a:solidFill>
              <a:sym typeface="Arial" panose="020B0604020202020204" pitchFamily="34" charset="0"/>
            </a:endParaRPr>
          </a:p>
        </p:txBody>
      </p:sp>
      <p:sp>
        <p:nvSpPr>
          <p:cNvPr id="3091" name="Rectangle 44"/>
          <p:cNvSpPr>
            <a:spLocks noChangeArrowheads="1"/>
          </p:cNvSpPr>
          <p:nvPr/>
        </p:nvSpPr>
        <p:spPr bwMode="auto">
          <a:xfrm>
            <a:off x="0" y="0"/>
            <a:ext cx="329184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nchor="ctr">
            <a:spAutoFit/>
          </a:bodyPr>
          <a:lstStyle>
            <a:lvl1pPr>
              <a:defRPr sz="8600">
                <a:solidFill>
                  <a:schemeClr val="tx1"/>
                </a:solidFill>
                <a:latin typeface="Arial" panose="020B0604020202020204" pitchFamily="34" charset="0"/>
                <a:ea typeface="宋体" panose="02010600030101010101" pitchFamily="2" charset="-122"/>
              </a:defRPr>
            </a:lvl1pPr>
            <a:lvl2pPr marL="742950" indent="-285750">
              <a:defRPr sz="8600">
                <a:solidFill>
                  <a:schemeClr val="tx1"/>
                </a:solidFill>
                <a:latin typeface="Arial" panose="020B0604020202020204" pitchFamily="34" charset="0"/>
                <a:ea typeface="宋体" panose="02010600030101010101" pitchFamily="2" charset="-122"/>
              </a:defRPr>
            </a:lvl2pPr>
            <a:lvl3pPr marL="1143000" indent="-228600">
              <a:defRPr sz="8600">
                <a:solidFill>
                  <a:schemeClr val="tx1"/>
                </a:solidFill>
                <a:latin typeface="Arial" panose="020B0604020202020204" pitchFamily="34" charset="0"/>
                <a:ea typeface="宋体" panose="02010600030101010101" pitchFamily="2" charset="-122"/>
              </a:defRPr>
            </a:lvl3pPr>
            <a:lvl4pPr marL="1600200" indent="-228600">
              <a:defRPr sz="8600">
                <a:solidFill>
                  <a:schemeClr val="tx1"/>
                </a:solidFill>
                <a:latin typeface="Arial" panose="020B0604020202020204" pitchFamily="34" charset="0"/>
                <a:ea typeface="宋体" panose="02010600030101010101" pitchFamily="2" charset="-122"/>
              </a:defRPr>
            </a:lvl4pPr>
            <a:lvl5pPr marL="2057400" indent="-228600">
              <a:defRPr sz="8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9pPr>
          </a:lstStyle>
          <a:p>
            <a:pPr algn="ctr">
              <a:buFont typeface="Arial" panose="020B0604020202020204" pitchFamily="34" charset="0"/>
              <a:buNone/>
            </a:pPr>
            <a:endParaRPr lang="zh-CN" altLang="zh-CN">
              <a:solidFill>
                <a:srgbClr val="000000"/>
              </a:solidFill>
              <a:sym typeface="Arial" panose="020B0604020202020204" pitchFamily="34" charset="0"/>
            </a:endParaRPr>
          </a:p>
        </p:txBody>
      </p:sp>
      <p:sp>
        <p:nvSpPr>
          <p:cNvPr id="3092" name="Text Box 39"/>
          <p:cNvSpPr>
            <a:spLocks noChangeArrowheads="1"/>
          </p:cNvSpPr>
          <p:nvPr/>
        </p:nvSpPr>
        <p:spPr bwMode="auto">
          <a:xfrm>
            <a:off x="17435513" y="10501313"/>
            <a:ext cx="14355762" cy="923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7150" cmpd="thinThick">
                <a:solidFill>
                  <a:srgbClr val="000000"/>
                </a:solidFill>
                <a:bevel/>
                <a:headEnd/>
                <a:tailEnd/>
              </a14:hiddenLine>
            </a:ext>
          </a:extLst>
        </p:spPr>
        <p:txBody>
          <a:bodyPr lIns="61170" tIns="30584" rIns="61170" bIns="30584">
            <a:spAutoFit/>
          </a:bodyPr>
          <a:lstStyle>
            <a:lvl1pPr>
              <a:defRPr sz="8600">
                <a:solidFill>
                  <a:schemeClr val="tx1"/>
                </a:solidFill>
                <a:latin typeface="Arial" panose="020B0604020202020204" pitchFamily="34" charset="0"/>
                <a:ea typeface="宋体" panose="02010600030101010101" pitchFamily="2" charset="-122"/>
              </a:defRPr>
            </a:lvl1pPr>
            <a:lvl2pPr marL="742950" indent="-285750">
              <a:defRPr sz="8600">
                <a:solidFill>
                  <a:schemeClr val="tx1"/>
                </a:solidFill>
                <a:latin typeface="Arial" panose="020B0604020202020204" pitchFamily="34" charset="0"/>
                <a:ea typeface="宋体" panose="02010600030101010101" pitchFamily="2" charset="-122"/>
              </a:defRPr>
            </a:lvl2pPr>
            <a:lvl3pPr marL="1143000" indent="-228600">
              <a:defRPr sz="8600">
                <a:solidFill>
                  <a:schemeClr val="tx1"/>
                </a:solidFill>
                <a:latin typeface="Arial" panose="020B0604020202020204" pitchFamily="34" charset="0"/>
                <a:ea typeface="宋体" panose="02010600030101010101" pitchFamily="2" charset="-122"/>
              </a:defRPr>
            </a:lvl3pPr>
            <a:lvl4pPr marL="1600200" indent="-228600">
              <a:defRPr sz="8600">
                <a:solidFill>
                  <a:schemeClr val="tx1"/>
                </a:solidFill>
                <a:latin typeface="Arial" panose="020B0604020202020204" pitchFamily="34" charset="0"/>
                <a:ea typeface="宋体" panose="02010600030101010101" pitchFamily="2" charset="-122"/>
              </a:defRPr>
            </a:lvl4pPr>
            <a:lvl5pPr marL="2057400" indent="-228600">
              <a:defRPr sz="8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endParaRPr lang="en-US" altLang="zh-CN" sz="2400" dirty="0"/>
          </a:p>
          <a:p>
            <a:pPr>
              <a:buFont typeface="Arial" panose="020B0604020202020204" pitchFamily="34" charset="0"/>
              <a:buNone/>
            </a:pPr>
            <a:endParaRPr lang="en-US" altLang="zh-CN" sz="2400" dirty="0"/>
          </a:p>
          <a:p>
            <a:pPr algn="ctr"/>
            <a:r>
              <a:rPr lang="en-US" altLang="zh-CN" sz="2400" dirty="0">
                <a:solidFill>
                  <a:srgbClr val="000000"/>
                </a:solidFill>
                <a:sym typeface="Arial" panose="020B0604020202020204" pitchFamily="34" charset="0"/>
              </a:rPr>
              <a:t>Fig.4 Clocks and Biases</a:t>
            </a:r>
          </a:p>
          <a:p>
            <a:pPr>
              <a:buFont typeface="Arial" panose="020B0604020202020204" pitchFamily="34" charset="0"/>
              <a:buNone/>
            </a:pPr>
            <a:endParaRPr lang="en-US" altLang="zh-CN" sz="2400" dirty="0"/>
          </a:p>
          <a:p>
            <a:pPr>
              <a:buFont typeface="Arial" panose="020B0604020202020204" pitchFamily="34" charset="0"/>
              <a:buNone/>
            </a:pPr>
            <a:r>
              <a:rPr lang="en-US" altLang="zh-CN" sz="2400" dirty="0"/>
              <a:t>2.3 Signal Acquisition</a:t>
            </a:r>
            <a:endParaRPr lang="en-US" altLang="zh-CN" sz="2400" dirty="0">
              <a:solidFill>
                <a:srgbClr val="000000"/>
              </a:solidFill>
              <a:sym typeface="Arial" panose="020B0604020202020204" pitchFamily="34" charset="0"/>
            </a:endParaRPr>
          </a:p>
          <a:p>
            <a:r>
              <a:rPr lang="en-US" altLang="zh-CN" sz="2800" dirty="0"/>
              <a:t>	The CCD will output the image signal when clocks and biases are correctly given. In general, the CCD output signal will pass through a filter circuit and a preamplifier. The filter circuit and the preamplifier are placed as much as possible from the CCD output to reduce noise. Subsequently, the CCD signal which filtered and amplified will be sampled by an ADC chip with 16 bits precision. Then, the digital signal output by the ADC will be transferred to the FPGA though the inter-board connector. Finally, the image data are transferred to the host computer by USB. The image sampling flow is shown in Fig 5.</a:t>
            </a:r>
          </a:p>
          <a:p>
            <a:endParaRPr lang="en-US" altLang="zh-CN" sz="2800" dirty="0"/>
          </a:p>
          <a:p>
            <a:endParaRPr lang="en-US" altLang="zh-CN" sz="2800" dirty="0"/>
          </a:p>
          <a:p>
            <a:endParaRPr lang="en-US" altLang="zh-CN" sz="2800" dirty="0"/>
          </a:p>
          <a:p>
            <a:endParaRPr lang="en-US" altLang="zh-CN" sz="2800" dirty="0"/>
          </a:p>
          <a:p>
            <a:endParaRPr lang="en-US" altLang="zh-CN" sz="2800" dirty="0"/>
          </a:p>
          <a:p>
            <a:endParaRPr lang="en-US" altLang="zh-CN" sz="2800" dirty="0"/>
          </a:p>
          <a:p>
            <a:endParaRPr lang="en-US" altLang="zh-CN" sz="2800" dirty="0"/>
          </a:p>
          <a:p>
            <a:endParaRPr lang="en-US" altLang="zh-CN" sz="2800" dirty="0"/>
          </a:p>
          <a:p>
            <a:endParaRPr lang="en-US" altLang="zh-CN" sz="2800" dirty="0"/>
          </a:p>
          <a:p>
            <a:pPr algn="ctr"/>
            <a:r>
              <a:rPr lang="en-US" altLang="zh-CN" sz="2400" dirty="0">
                <a:solidFill>
                  <a:srgbClr val="000000"/>
                </a:solidFill>
                <a:sym typeface="Arial" panose="020B0604020202020204" pitchFamily="34" charset="0"/>
              </a:rPr>
              <a:t>Fig.5 </a:t>
            </a:r>
            <a:r>
              <a:rPr lang="en-US" altLang="zh-CN" sz="2400" dirty="0" smtClean="0">
                <a:solidFill>
                  <a:srgbClr val="000000"/>
                </a:solidFill>
                <a:sym typeface="Arial" panose="020B0604020202020204" pitchFamily="34" charset="0"/>
              </a:rPr>
              <a:t>Signal Acquisition</a:t>
            </a:r>
            <a:endParaRPr lang="en-US" altLang="zh-CN" sz="2400" dirty="0">
              <a:solidFill>
                <a:srgbClr val="000000"/>
              </a:solidFill>
              <a:sym typeface="Arial" panose="020B0604020202020204" pitchFamily="34" charset="0"/>
            </a:endParaRPr>
          </a:p>
        </p:txBody>
      </p:sp>
      <p:sp>
        <p:nvSpPr>
          <p:cNvPr id="3093" name="Rectangle 86"/>
          <p:cNvSpPr>
            <a:spLocks noChangeArrowheads="1"/>
          </p:cNvSpPr>
          <p:nvPr/>
        </p:nvSpPr>
        <p:spPr bwMode="auto">
          <a:xfrm>
            <a:off x="0" y="0"/>
            <a:ext cx="329184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8600">
                <a:solidFill>
                  <a:schemeClr val="tx1"/>
                </a:solidFill>
                <a:latin typeface="Arial" panose="020B0604020202020204" pitchFamily="34" charset="0"/>
                <a:ea typeface="宋体" panose="02010600030101010101" pitchFamily="2" charset="-122"/>
              </a:defRPr>
            </a:lvl1pPr>
            <a:lvl2pPr marL="742950" indent="-285750">
              <a:defRPr sz="8600">
                <a:solidFill>
                  <a:schemeClr val="tx1"/>
                </a:solidFill>
                <a:latin typeface="Arial" panose="020B0604020202020204" pitchFamily="34" charset="0"/>
                <a:ea typeface="宋体" panose="02010600030101010101" pitchFamily="2" charset="-122"/>
              </a:defRPr>
            </a:lvl2pPr>
            <a:lvl3pPr marL="1143000" indent="-228600">
              <a:defRPr sz="8600">
                <a:solidFill>
                  <a:schemeClr val="tx1"/>
                </a:solidFill>
                <a:latin typeface="Arial" panose="020B0604020202020204" pitchFamily="34" charset="0"/>
                <a:ea typeface="宋体" panose="02010600030101010101" pitchFamily="2" charset="-122"/>
              </a:defRPr>
            </a:lvl3pPr>
            <a:lvl4pPr marL="1600200" indent="-228600">
              <a:defRPr sz="8600">
                <a:solidFill>
                  <a:schemeClr val="tx1"/>
                </a:solidFill>
                <a:latin typeface="Arial" panose="020B0604020202020204" pitchFamily="34" charset="0"/>
                <a:ea typeface="宋体" panose="02010600030101010101" pitchFamily="2" charset="-122"/>
              </a:defRPr>
            </a:lvl4pPr>
            <a:lvl5pPr marL="2057400" indent="-228600">
              <a:defRPr sz="8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9pPr>
          </a:lstStyle>
          <a:p>
            <a:pPr algn="ctr">
              <a:buFont typeface="Arial" panose="020B0604020202020204" pitchFamily="34" charset="0"/>
              <a:buNone/>
            </a:pPr>
            <a:endParaRPr lang="zh-CN" altLang="en-US"/>
          </a:p>
        </p:txBody>
      </p:sp>
      <p:sp>
        <p:nvSpPr>
          <p:cNvPr id="3094" name="Rectangle 128"/>
          <p:cNvSpPr>
            <a:spLocks noChangeArrowheads="1"/>
          </p:cNvSpPr>
          <p:nvPr/>
        </p:nvSpPr>
        <p:spPr bwMode="auto">
          <a:xfrm>
            <a:off x="0" y="0"/>
            <a:ext cx="329184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8600">
                <a:solidFill>
                  <a:schemeClr val="tx1"/>
                </a:solidFill>
                <a:latin typeface="Arial" panose="020B0604020202020204" pitchFamily="34" charset="0"/>
                <a:ea typeface="宋体" panose="02010600030101010101" pitchFamily="2" charset="-122"/>
              </a:defRPr>
            </a:lvl1pPr>
            <a:lvl2pPr marL="742950" indent="-285750">
              <a:defRPr sz="8600">
                <a:solidFill>
                  <a:schemeClr val="tx1"/>
                </a:solidFill>
                <a:latin typeface="Arial" panose="020B0604020202020204" pitchFamily="34" charset="0"/>
                <a:ea typeface="宋体" panose="02010600030101010101" pitchFamily="2" charset="-122"/>
              </a:defRPr>
            </a:lvl2pPr>
            <a:lvl3pPr marL="1143000" indent="-228600">
              <a:defRPr sz="8600">
                <a:solidFill>
                  <a:schemeClr val="tx1"/>
                </a:solidFill>
                <a:latin typeface="Arial" panose="020B0604020202020204" pitchFamily="34" charset="0"/>
                <a:ea typeface="宋体" panose="02010600030101010101" pitchFamily="2" charset="-122"/>
              </a:defRPr>
            </a:lvl3pPr>
            <a:lvl4pPr marL="1600200" indent="-228600">
              <a:defRPr sz="8600">
                <a:solidFill>
                  <a:schemeClr val="tx1"/>
                </a:solidFill>
                <a:latin typeface="Arial" panose="020B0604020202020204" pitchFamily="34" charset="0"/>
                <a:ea typeface="宋体" panose="02010600030101010101" pitchFamily="2" charset="-122"/>
              </a:defRPr>
            </a:lvl4pPr>
            <a:lvl5pPr marL="2057400" indent="-228600">
              <a:defRPr sz="8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9pPr>
          </a:lstStyle>
          <a:p>
            <a:pPr algn="ctr">
              <a:buFont typeface="Arial" panose="020B0604020202020204" pitchFamily="34" charset="0"/>
              <a:buNone/>
            </a:pPr>
            <a:endParaRPr lang="zh-CN" altLang="en-US"/>
          </a:p>
        </p:txBody>
      </p:sp>
      <p:sp>
        <p:nvSpPr>
          <p:cNvPr id="3095" name="Rectangle 130"/>
          <p:cNvSpPr>
            <a:spLocks noChangeArrowheads="1"/>
          </p:cNvSpPr>
          <p:nvPr/>
        </p:nvSpPr>
        <p:spPr bwMode="auto">
          <a:xfrm>
            <a:off x="0" y="0"/>
            <a:ext cx="329184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8600">
                <a:solidFill>
                  <a:schemeClr val="tx1"/>
                </a:solidFill>
                <a:latin typeface="Arial" panose="020B0604020202020204" pitchFamily="34" charset="0"/>
                <a:ea typeface="宋体" panose="02010600030101010101" pitchFamily="2" charset="-122"/>
              </a:defRPr>
            </a:lvl1pPr>
            <a:lvl2pPr marL="742950" indent="-285750">
              <a:defRPr sz="8600">
                <a:solidFill>
                  <a:schemeClr val="tx1"/>
                </a:solidFill>
                <a:latin typeface="Arial" panose="020B0604020202020204" pitchFamily="34" charset="0"/>
                <a:ea typeface="宋体" panose="02010600030101010101" pitchFamily="2" charset="-122"/>
              </a:defRPr>
            </a:lvl2pPr>
            <a:lvl3pPr marL="1143000" indent="-228600">
              <a:defRPr sz="8600">
                <a:solidFill>
                  <a:schemeClr val="tx1"/>
                </a:solidFill>
                <a:latin typeface="Arial" panose="020B0604020202020204" pitchFamily="34" charset="0"/>
                <a:ea typeface="宋体" panose="02010600030101010101" pitchFamily="2" charset="-122"/>
              </a:defRPr>
            </a:lvl3pPr>
            <a:lvl4pPr marL="1600200" indent="-228600">
              <a:defRPr sz="8600">
                <a:solidFill>
                  <a:schemeClr val="tx1"/>
                </a:solidFill>
                <a:latin typeface="Arial" panose="020B0604020202020204" pitchFamily="34" charset="0"/>
                <a:ea typeface="宋体" panose="02010600030101010101" pitchFamily="2" charset="-122"/>
              </a:defRPr>
            </a:lvl4pPr>
            <a:lvl5pPr marL="2057400" indent="-228600">
              <a:defRPr sz="8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9pPr>
          </a:lstStyle>
          <a:p>
            <a:pPr algn="ctr">
              <a:buFont typeface="Arial" panose="020B0604020202020204" pitchFamily="34" charset="0"/>
              <a:buNone/>
            </a:pPr>
            <a:endParaRPr lang="zh-CN" altLang="en-US"/>
          </a:p>
        </p:txBody>
      </p:sp>
      <p:sp>
        <p:nvSpPr>
          <p:cNvPr id="3096" name="Text Box 14"/>
          <p:cNvSpPr>
            <a:spLocks noChangeArrowheads="1"/>
          </p:cNvSpPr>
          <p:nvPr/>
        </p:nvSpPr>
        <p:spPr bwMode="auto">
          <a:xfrm>
            <a:off x="2616994" y="619919"/>
            <a:ext cx="27617737" cy="6042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8600">
                <a:solidFill>
                  <a:schemeClr val="tx1"/>
                </a:solidFill>
                <a:latin typeface="Arial" panose="020B0604020202020204" pitchFamily="34" charset="0"/>
                <a:ea typeface="宋体" panose="02010600030101010101" pitchFamily="2" charset="-122"/>
              </a:defRPr>
            </a:lvl1pPr>
            <a:lvl2pPr marL="742950" indent="-285750">
              <a:defRPr sz="8600">
                <a:solidFill>
                  <a:schemeClr val="tx1"/>
                </a:solidFill>
                <a:latin typeface="Arial" panose="020B0604020202020204" pitchFamily="34" charset="0"/>
                <a:ea typeface="宋体" panose="02010600030101010101" pitchFamily="2" charset="-122"/>
              </a:defRPr>
            </a:lvl2pPr>
            <a:lvl3pPr marL="1143000" indent="-228600">
              <a:defRPr sz="8600">
                <a:solidFill>
                  <a:schemeClr val="tx1"/>
                </a:solidFill>
                <a:latin typeface="Arial" panose="020B0604020202020204" pitchFamily="34" charset="0"/>
                <a:ea typeface="宋体" panose="02010600030101010101" pitchFamily="2" charset="-122"/>
              </a:defRPr>
            </a:lvl3pPr>
            <a:lvl4pPr marL="1600200" indent="-228600">
              <a:defRPr sz="8600">
                <a:solidFill>
                  <a:schemeClr val="tx1"/>
                </a:solidFill>
                <a:latin typeface="Arial" panose="020B0604020202020204" pitchFamily="34" charset="0"/>
                <a:ea typeface="宋体" panose="02010600030101010101" pitchFamily="2" charset="-122"/>
              </a:defRPr>
            </a:lvl4pPr>
            <a:lvl5pPr marL="2057400" indent="-228600">
              <a:defRPr sz="8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9pPr>
          </a:lstStyle>
          <a:p>
            <a:pPr algn="ctr">
              <a:lnSpc>
                <a:spcPts val="10025"/>
              </a:lnSpc>
              <a:spcBef>
                <a:spcPct val="50000"/>
              </a:spcBef>
              <a:buFont typeface="Arial" panose="020B0604020202020204" pitchFamily="34" charset="0"/>
              <a:buNone/>
            </a:pPr>
            <a:r>
              <a:rPr lang="en-US" altLang="zh-CN" sz="9600" dirty="0"/>
              <a:t>Design of a Non-vacuum-cooling compact scientific CCD camera</a:t>
            </a:r>
          </a:p>
          <a:p>
            <a:pPr algn="ctr">
              <a:lnSpc>
                <a:spcPts val="10025"/>
              </a:lnSpc>
              <a:spcBef>
                <a:spcPts val="2000"/>
              </a:spcBef>
              <a:buFont typeface="Arial" panose="020B0604020202020204" pitchFamily="34" charset="0"/>
              <a:buNone/>
            </a:pPr>
            <a:r>
              <a:rPr lang="en-US" altLang="zh-CN" sz="3300" dirty="0">
                <a:solidFill>
                  <a:srgbClr val="000000"/>
                </a:solidFill>
                <a:sym typeface="Arial" panose="020B0604020202020204" pitchFamily="34" charset="0"/>
              </a:rPr>
              <a:t>Yi </a:t>
            </a:r>
            <a:r>
              <a:rPr lang="en-US" altLang="zh-CN" sz="3300" dirty="0" smtClean="0">
                <a:solidFill>
                  <a:srgbClr val="000000"/>
                </a:solidFill>
                <a:sym typeface="Arial" panose="020B0604020202020204" pitchFamily="34" charset="0"/>
              </a:rPr>
              <a:t>Feng, </a:t>
            </a:r>
            <a:r>
              <a:rPr lang="en-US" altLang="zh-CN" sz="3300" dirty="0">
                <a:solidFill>
                  <a:srgbClr val="000000"/>
                </a:solidFill>
                <a:sym typeface="Arial" panose="020B0604020202020204" pitchFamily="34" charset="0"/>
              </a:rPr>
              <a:t>Hong-</a:t>
            </a:r>
            <a:r>
              <a:rPr lang="en-US" altLang="zh-CN" sz="3300" dirty="0" err="1">
                <a:solidFill>
                  <a:srgbClr val="000000"/>
                </a:solidFill>
                <a:sym typeface="Arial" panose="020B0604020202020204" pitchFamily="34" charset="0"/>
              </a:rPr>
              <a:t>fei</a:t>
            </a:r>
            <a:r>
              <a:rPr lang="en-US" altLang="zh-CN" sz="3300" dirty="0">
                <a:solidFill>
                  <a:srgbClr val="000000"/>
                </a:solidFill>
                <a:sym typeface="Arial" panose="020B0604020202020204" pitchFamily="34" charset="0"/>
              </a:rPr>
              <a:t> </a:t>
            </a:r>
            <a:r>
              <a:rPr lang="en-US" altLang="zh-CN" sz="3300" dirty="0" smtClean="0">
                <a:solidFill>
                  <a:srgbClr val="000000"/>
                </a:solidFill>
                <a:sym typeface="Arial" panose="020B0604020202020204" pitchFamily="34" charset="0"/>
              </a:rPr>
              <a:t>Zhang, </a:t>
            </a:r>
            <a:r>
              <a:rPr lang="en-US" altLang="zh-CN" sz="3300" dirty="0">
                <a:solidFill>
                  <a:srgbClr val="000000"/>
                </a:solidFill>
                <a:sym typeface="Arial" panose="020B0604020202020204" pitchFamily="34" charset="0"/>
              </a:rPr>
              <a:t>Yi-ling </a:t>
            </a:r>
            <a:r>
              <a:rPr lang="en-US" altLang="zh-CN" sz="3300" dirty="0" smtClean="0">
                <a:solidFill>
                  <a:srgbClr val="000000"/>
                </a:solidFill>
                <a:sym typeface="Arial" panose="020B0604020202020204" pitchFamily="34" charset="0"/>
              </a:rPr>
              <a:t>Xu,</a:t>
            </a:r>
            <a:r>
              <a:rPr lang="zh-CN" altLang="en-US" sz="3300" dirty="0" smtClean="0">
                <a:solidFill>
                  <a:srgbClr val="000000"/>
                </a:solidFill>
                <a:sym typeface="Arial" panose="020B0604020202020204" pitchFamily="34" charset="0"/>
              </a:rPr>
              <a:t> </a:t>
            </a:r>
            <a:r>
              <a:rPr lang="en-US" altLang="zh-CN" sz="3300" dirty="0" err="1" smtClean="0">
                <a:solidFill>
                  <a:srgbClr val="000000"/>
                </a:solidFill>
                <a:sym typeface="Arial" panose="020B0604020202020204" pitchFamily="34" charset="0"/>
              </a:rPr>
              <a:t>Jin</a:t>
            </a:r>
            <a:r>
              <a:rPr lang="en-US" altLang="zh-CN" sz="3300" dirty="0" smtClean="0">
                <a:solidFill>
                  <a:srgbClr val="000000"/>
                </a:solidFill>
                <a:sym typeface="Arial" panose="020B0604020202020204" pitchFamily="34" charset="0"/>
              </a:rPr>
              <a:t>-ting Chen, Dong-</a:t>
            </a:r>
            <a:r>
              <a:rPr lang="en-US" altLang="zh-CN" sz="3300" dirty="0" err="1" smtClean="0">
                <a:solidFill>
                  <a:srgbClr val="000000"/>
                </a:solidFill>
                <a:sym typeface="Arial" panose="020B0604020202020204" pitchFamily="34" charset="0"/>
              </a:rPr>
              <a:t>xu</a:t>
            </a:r>
            <a:r>
              <a:rPr lang="en-US" altLang="zh-CN" sz="3300" dirty="0" smtClean="0">
                <a:solidFill>
                  <a:srgbClr val="000000"/>
                </a:solidFill>
                <a:sym typeface="Arial" panose="020B0604020202020204" pitchFamily="34" charset="0"/>
              </a:rPr>
              <a:t> </a:t>
            </a:r>
            <a:r>
              <a:rPr lang="en-US" altLang="zh-CN" sz="3300" dirty="0" smtClean="0">
                <a:solidFill>
                  <a:srgbClr val="000000"/>
                </a:solidFill>
                <a:sym typeface="Arial" panose="020B0604020202020204" pitchFamily="34" charset="0"/>
              </a:rPr>
              <a:t>Yang, Yi Zhang,</a:t>
            </a:r>
            <a:r>
              <a:rPr lang="zh-CN" altLang="en-US" sz="3300" dirty="0" smtClean="0">
                <a:solidFill>
                  <a:srgbClr val="000000"/>
                </a:solidFill>
                <a:sym typeface="Arial" panose="020B0604020202020204" pitchFamily="34" charset="0"/>
              </a:rPr>
              <a:t> </a:t>
            </a:r>
            <a:r>
              <a:rPr lang="en-AU" altLang="zh-CN" sz="3300" dirty="0">
                <a:sym typeface="Arial" panose="020B0604020202020204" pitchFamily="34" charset="0"/>
              </a:rPr>
              <a:t>Cheng </a:t>
            </a:r>
            <a:r>
              <a:rPr lang="en-AU" altLang="zh-CN" sz="3300" dirty="0" smtClean="0"/>
              <a:t>Chen</a:t>
            </a:r>
            <a:r>
              <a:rPr lang="en-US" altLang="zh-CN" sz="3300" dirty="0" smtClean="0">
                <a:solidFill>
                  <a:srgbClr val="000000"/>
                </a:solidFill>
                <a:sym typeface="Arial" panose="020B0604020202020204" pitchFamily="34" charset="0"/>
              </a:rPr>
              <a:t>,</a:t>
            </a:r>
            <a:r>
              <a:rPr lang="zh-CN" altLang="en-US" sz="3300" dirty="0" smtClean="0">
                <a:solidFill>
                  <a:srgbClr val="000000"/>
                </a:solidFill>
                <a:sym typeface="Arial" panose="020B0604020202020204" pitchFamily="34" charset="0"/>
              </a:rPr>
              <a:t> </a:t>
            </a:r>
            <a:r>
              <a:rPr lang="en-US" altLang="zh-CN" sz="3300" dirty="0" err="1" smtClean="0">
                <a:solidFill>
                  <a:srgbClr val="000000"/>
                </a:solidFill>
                <a:sym typeface="Arial" panose="020B0604020202020204" pitchFamily="34" charset="0"/>
              </a:rPr>
              <a:t>Guang-yu</a:t>
            </a:r>
            <a:r>
              <a:rPr lang="en-US" altLang="zh-CN" sz="3300" dirty="0" smtClean="0">
                <a:solidFill>
                  <a:srgbClr val="000000"/>
                </a:solidFill>
                <a:sym typeface="Arial" panose="020B0604020202020204" pitchFamily="34" charset="0"/>
              </a:rPr>
              <a:t> </a:t>
            </a:r>
            <a:r>
              <a:rPr lang="en-US" altLang="zh-CN" sz="3300" dirty="0" smtClean="0">
                <a:solidFill>
                  <a:srgbClr val="000000"/>
                </a:solidFill>
                <a:sym typeface="Arial" panose="020B0604020202020204" pitchFamily="34" charset="0"/>
              </a:rPr>
              <a:t>Zhang, </a:t>
            </a:r>
            <a:r>
              <a:rPr lang="en-US" altLang="zh-CN" sz="3300" dirty="0" smtClean="0">
                <a:solidFill>
                  <a:srgbClr val="000000"/>
                </a:solidFill>
                <a:sym typeface="Arial" panose="020B0604020202020204" pitchFamily="34" charset="0"/>
              </a:rPr>
              <a:t>Jian-min </a:t>
            </a:r>
            <a:r>
              <a:rPr lang="en-US" altLang="zh-CN" sz="3300" dirty="0" smtClean="0">
                <a:solidFill>
                  <a:srgbClr val="000000"/>
                </a:solidFill>
                <a:sym typeface="Arial" panose="020B0604020202020204" pitchFamily="34" charset="0"/>
              </a:rPr>
              <a:t>Wang, </a:t>
            </a:r>
            <a:r>
              <a:rPr lang="en-US" altLang="zh-CN" sz="3300" dirty="0" smtClean="0">
                <a:solidFill>
                  <a:srgbClr val="000000"/>
                </a:solidFill>
                <a:sym typeface="Arial" panose="020B0604020202020204" pitchFamily="34" charset="0"/>
              </a:rPr>
              <a:t>Jian </a:t>
            </a:r>
            <a:r>
              <a:rPr lang="en-US" altLang="zh-CN" sz="3300" dirty="0" smtClean="0">
                <a:solidFill>
                  <a:srgbClr val="000000"/>
                </a:solidFill>
                <a:sym typeface="Arial" panose="020B0604020202020204" pitchFamily="34" charset="0"/>
              </a:rPr>
              <a:t>Wang</a:t>
            </a:r>
            <a:r>
              <a:rPr lang="zh-CN" altLang="en-US" sz="3300" baseline="30000" dirty="0" smtClean="0">
                <a:solidFill>
                  <a:srgbClr val="000000"/>
                </a:solidFill>
                <a:sym typeface="Arial" panose="020B0604020202020204" pitchFamily="34" charset="0"/>
              </a:rPr>
              <a:t>*</a:t>
            </a:r>
          </a:p>
          <a:p>
            <a:pPr algn="ctr">
              <a:buFont typeface="Arial" panose="020B0604020202020204" pitchFamily="34" charset="0"/>
              <a:buNone/>
            </a:pPr>
            <a:r>
              <a:rPr lang="en-US" altLang="zh-CN" sz="4000" dirty="0" smtClean="0">
                <a:solidFill>
                  <a:srgbClr val="000000"/>
                </a:solidFill>
                <a:sym typeface="Arial" panose="020B0604020202020204" pitchFamily="34" charset="0"/>
              </a:rPr>
              <a:t> State Key Laboratory of Technologies of Particle Detection and Electronics, Modern Physics Department, University of Science and Technology of China</a:t>
            </a:r>
            <a:endParaRPr lang="zh-CN" altLang="en-US" sz="4000" dirty="0" smtClean="0">
              <a:solidFill>
                <a:srgbClr val="000000"/>
              </a:solidFill>
              <a:sym typeface="Arial" panose="020B0604020202020204" pitchFamily="34" charset="0"/>
            </a:endParaRPr>
          </a:p>
          <a:p>
            <a:pPr algn="ctr">
              <a:buFont typeface="Arial" panose="020B0604020202020204" pitchFamily="34" charset="0"/>
              <a:buNone/>
            </a:pPr>
            <a:r>
              <a:rPr lang="en-US" altLang="zh-CN" sz="4000" dirty="0" smtClean="0">
                <a:solidFill>
                  <a:srgbClr val="000000"/>
                </a:solidFill>
                <a:sym typeface="Arial" panose="020B0604020202020204" pitchFamily="34" charset="0"/>
              </a:rPr>
              <a:t>*</a:t>
            </a:r>
            <a:r>
              <a:rPr lang="en-US" altLang="zh-CN" sz="4000" dirty="0">
                <a:solidFill>
                  <a:srgbClr val="000000"/>
                </a:solidFill>
                <a:sym typeface="Arial" panose="020B0604020202020204" pitchFamily="34" charset="0"/>
              </a:rPr>
              <a:t>Email: </a:t>
            </a:r>
            <a:r>
              <a:rPr lang="en-US" altLang="zh-CN" sz="4000" dirty="0">
                <a:solidFill>
                  <a:srgbClr val="000000"/>
                </a:solidFill>
                <a:sym typeface="Arial" panose="020B0604020202020204" pitchFamily="34" charset="0"/>
                <a:hlinkClick r:id="rId5"/>
              </a:rPr>
              <a:t>wangjian@ustc.edu.cn</a:t>
            </a:r>
            <a:r>
              <a:rPr lang="en-US" altLang="zh-CN" sz="4000" dirty="0">
                <a:solidFill>
                  <a:srgbClr val="000000"/>
                </a:solidFill>
                <a:sym typeface="Arial" panose="020B0604020202020204" pitchFamily="34" charset="0"/>
              </a:rPr>
              <a:t>, IEEE Senior </a:t>
            </a:r>
            <a:r>
              <a:rPr lang="en-US" altLang="zh-CN" sz="4000" dirty="0" smtClean="0">
                <a:solidFill>
                  <a:srgbClr val="000000"/>
                </a:solidFill>
                <a:sym typeface="Arial" panose="020B0604020202020204" pitchFamily="34" charset="0"/>
              </a:rPr>
              <a:t>Member</a:t>
            </a:r>
            <a:endParaRPr lang="zh-CN" altLang="en-US" sz="4000" dirty="0">
              <a:solidFill>
                <a:srgbClr val="000000"/>
              </a:solidFill>
              <a:sym typeface="Arial" panose="020B0604020202020204" pitchFamily="34" charset="0"/>
            </a:endParaRPr>
          </a:p>
        </p:txBody>
      </p:sp>
      <p:sp>
        <p:nvSpPr>
          <p:cNvPr id="3097" name="Rectangle 35"/>
          <p:cNvSpPr>
            <a:spLocks noChangeArrowheads="1"/>
          </p:cNvSpPr>
          <p:nvPr/>
        </p:nvSpPr>
        <p:spPr bwMode="auto">
          <a:xfrm>
            <a:off x="0" y="0"/>
            <a:ext cx="329184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sz="8600">
                <a:solidFill>
                  <a:schemeClr val="tx1"/>
                </a:solidFill>
                <a:latin typeface="Arial" panose="020B0604020202020204" pitchFamily="34" charset="0"/>
                <a:ea typeface="宋体" panose="02010600030101010101" pitchFamily="2" charset="-122"/>
              </a:defRPr>
            </a:lvl1pPr>
            <a:lvl2pPr marL="742950" indent="-285750">
              <a:defRPr sz="8600">
                <a:solidFill>
                  <a:schemeClr val="tx1"/>
                </a:solidFill>
                <a:latin typeface="Arial" panose="020B0604020202020204" pitchFamily="34" charset="0"/>
                <a:ea typeface="宋体" panose="02010600030101010101" pitchFamily="2" charset="-122"/>
              </a:defRPr>
            </a:lvl2pPr>
            <a:lvl3pPr marL="1143000" indent="-228600">
              <a:defRPr sz="8600">
                <a:solidFill>
                  <a:schemeClr val="tx1"/>
                </a:solidFill>
                <a:latin typeface="Arial" panose="020B0604020202020204" pitchFamily="34" charset="0"/>
                <a:ea typeface="宋体" panose="02010600030101010101" pitchFamily="2" charset="-122"/>
              </a:defRPr>
            </a:lvl3pPr>
            <a:lvl4pPr marL="1600200" indent="-228600">
              <a:defRPr sz="8600">
                <a:solidFill>
                  <a:schemeClr val="tx1"/>
                </a:solidFill>
                <a:latin typeface="Arial" panose="020B0604020202020204" pitchFamily="34" charset="0"/>
                <a:ea typeface="宋体" panose="02010600030101010101" pitchFamily="2" charset="-122"/>
              </a:defRPr>
            </a:lvl4pPr>
            <a:lvl5pPr marL="2057400" indent="-228600">
              <a:defRPr sz="8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3098" name="Rectangle 40"/>
          <p:cNvSpPr>
            <a:spLocks noChangeArrowheads="1"/>
          </p:cNvSpPr>
          <p:nvPr/>
        </p:nvSpPr>
        <p:spPr bwMode="auto">
          <a:xfrm>
            <a:off x="0" y="0"/>
            <a:ext cx="329184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sz="8600">
                <a:solidFill>
                  <a:schemeClr val="tx1"/>
                </a:solidFill>
                <a:latin typeface="Arial" panose="020B0604020202020204" pitchFamily="34" charset="0"/>
                <a:ea typeface="宋体" panose="02010600030101010101" pitchFamily="2" charset="-122"/>
              </a:defRPr>
            </a:lvl1pPr>
            <a:lvl2pPr marL="742950" indent="-285750">
              <a:defRPr sz="8600">
                <a:solidFill>
                  <a:schemeClr val="tx1"/>
                </a:solidFill>
                <a:latin typeface="Arial" panose="020B0604020202020204" pitchFamily="34" charset="0"/>
                <a:ea typeface="宋体" panose="02010600030101010101" pitchFamily="2" charset="-122"/>
              </a:defRPr>
            </a:lvl2pPr>
            <a:lvl3pPr marL="1143000" indent="-228600">
              <a:defRPr sz="8600">
                <a:solidFill>
                  <a:schemeClr val="tx1"/>
                </a:solidFill>
                <a:latin typeface="Arial" panose="020B0604020202020204" pitchFamily="34" charset="0"/>
                <a:ea typeface="宋体" panose="02010600030101010101" pitchFamily="2" charset="-122"/>
              </a:defRPr>
            </a:lvl3pPr>
            <a:lvl4pPr marL="1600200" indent="-228600">
              <a:defRPr sz="8600">
                <a:solidFill>
                  <a:schemeClr val="tx1"/>
                </a:solidFill>
                <a:latin typeface="Arial" panose="020B0604020202020204" pitchFamily="34" charset="0"/>
                <a:ea typeface="宋体" panose="02010600030101010101" pitchFamily="2" charset="-122"/>
              </a:defRPr>
            </a:lvl4pPr>
            <a:lvl5pPr marL="2057400" indent="-228600">
              <a:defRPr sz="8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9pPr>
          </a:lstStyle>
          <a:p>
            <a:endParaRPr lang="zh-CN" altLang="en-US"/>
          </a:p>
        </p:txBody>
      </p:sp>
      <p:graphicFrame>
        <p:nvGraphicFramePr>
          <p:cNvPr id="3099" name="对象 4"/>
          <p:cNvGraphicFramePr>
            <a:graphicFrameLocks noChangeAspect="1"/>
          </p:cNvGraphicFramePr>
          <p:nvPr/>
        </p:nvGraphicFramePr>
        <p:xfrm>
          <a:off x="4594225" y="16405225"/>
          <a:ext cx="7546975" cy="4606925"/>
        </p:xfrm>
        <a:graphic>
          <a:graphicData uri="http://schemas.openxmlformats.org/presentationml/2006/ole">
            <mc:AlternateContent xmlns:mc="http://schemas.openxmlformats.org/markup-compatibility/2006">
              <mc:Choice xmlns:v="urn:schemas-microsoft-com:vml" Requires="v">
                <p:oleObj spid="_x0000_s3217" name="Visio" r:id="rId7" imgW="8410589" imgH="5134050" progId="Visio.Drawing.15">
                  <p:embed/>
                </p:oleObj>
              </mc:Choice>
              <mc:Fallback>
                <p:oleObj name="Visio" r:id="rId7" imgW="8410589" imgH="5134050" progId="Visio.Drawing.15">
                  <p:embed/>
                  <p:pic>
                    <p:nvPicPr>
                      <p:cNvPr id="0" name="对象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94225" y="16405225"/>
                        <a:ext cx="7546975" cy="460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100" name="对象 6"/>
          <p:cNvGraphicFramePr>
            <a:graphicFrameLocks noChangeAspect="1"/>
          </p:cNvGraphicFramePr>
          <p:nvPr/>
        </p:nvGraphicFramePr>
        <p:xfrm>
          <a:off x="4543425" y="25119013"/>
          <a:ext cx="7332663" cy="4705350"/>
        </p:xfrm>
        <a:graphic>
          <a:graphicData uri="http://schemas.openxmlformats.org/presentationml/2006/ole">
            <mc:AlternateContent xmlns:mc="http://schemas.openxmlformats.org/markup-compatibility/2006">
              <mc:Choice xmlns:v="urn:schemas-microsoft-com:vml" Requires="v">
                <p:oleObj spid="_x0000_s3218" name="Visio" r:id="rId10" imgW="5972099" imgH="3809970" progId="Visio.Drawing.15">
                  <p:embed/>
                </p:oleObj>
              </mc:Choice>
              <mc:Fallback>
                <p:oleObj name="Visio" r:id="rId10" imgW="5972099" imgH="3809970" progId="Visio.Drawing.15">
                  <p:embed/>
                  <p:pic>
                    <p:nvPicPr>
                      <p:cNvPr id="0" name="对象 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43425" y="25119013"/>
                        <a:ext cx="7332663" cy="470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101" name="Rectangle 30"/>
          <p:cNvSpPr>
            <a:spLocks noChangeArrowheads="1"/>
          </p:cNvSpPr>
          <p:nvPr/>
        </p:nvSpPr>
        <p:spPr bwMode="auto">
          <a:xfrm>
            <a:off x="0" y="0"/>
            <a:ext cx="329184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sz="8600">
                <a:solidFill>
                  <a:schemeClr val="tx1"/>
                </a:solidFill>
                <a:latin typeface="Arial" panose="020B0604020202020204" pitchFamily="34" charset="0"/>
                <a:ea typeface="宋体" panose="02010600030101010101" pitchFamily="2" charset="-122"/>
              </a:defRPr>
            </a:lvl1pPr>
            <a:lvl2pPr marL="742950" indent="-285750">
              <a:defRPr sz="8600">
                <a:solidFill>
                  <a:schemeClr val="tx1"/>
                </a:solidFill>
                <a:latin typeface="Arial" panose="020B0604020202020204" pitchFamily="34" charset="0"/>
                <a:ea typeface="宋体" panose="02010600030101010101" pitchFamily="2" charset="-122"/>
              </a:defRPr>
            </a:lvl2pPr>
            <a:lvl3pPr marL="1143000" indent="-228600">
              <a:defRPr sz="8600">
                <a:solidFill>
                  <a:schemeClr val="tx1"/>
                </a:solidFill>
                <a:latin typeface="Arial" panose="020B0604020202020204" pitchFamily="34" charset="0"/>
                <a:ea typeface="宋体" panose="02010600030101010101" pitchFamily="2" charset="-122"/>
              </a:defRPr>
            </a:lvl3pPr>
            <a:lvl4pPr marL="1600200" indent="-228600">
              <a:defRPr sz="8600">
                <a:solidFill>
                  <a:schemeClr val="tx1"/>
                </a:solidFill>
                <a:latin typeface="Arial" panose="020B0604020202020204" pitchFamily="34" charset="0"/>
                <a:ea typeface="宋体" panose="02010600030101010101" pitchFamily="2" charset="-122"/>
              </a:defRPr>
            </a:lvl4pPr>
            <a:lvl5pPr marL="2057400" indent="-228600">
              <a:defRPr sz="8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9pPr>
          </a:lstStyle>
          <a:p>
            <a:endParaRPr lang="zh-CN" altLang="en-US"/>
          </a:p>
        </p:txBody>
      </p:sp>
      <p:graphicFrame>
        <p:nvGraphicFramePr>
          <p:cNvPr id="3102" name="对象 2"/>
          <p:cNvGraphicFramePr>
            <a:graphicFrameLocks noChangeAspect="1"/>
          </p:cNvGraphicFramePr>
          <p:nvPr/>
        </p:nvGraphicFramePr>
        <p:xfrm>
          <a:off x="3343275" y="34080450"/>
          <a:ext cx="9571038" cy="3600450"/>
        </p:xfrm>
        <a:graphic>
          <a:graphicData uri="http://schemas.openxmlformats.org/presentationml/2006/ole">
            <mc:AlternateContent xmlns:mc="http://schemas.openxmlformats.org/markup-compatibility/2006">
              <mc:Choice xmlns:v="urn:schemas-microsoft-com:vml" Requires="v">
                <p:oleObj spid="_x0000_s3219" name="Visio" r:id="rId13" imgW="7581821" imgH="2847960" progId="Visio.Drawing.15">
                  <p:embed/>
                </p:oleObj>
              </mc:Choice>
              <mc:Fallback>
                <p:oleObj name="Visio" r:id="rId13" imgW="7581821" imgH="2847960" progId="Visio.Drawing.15">
                  <p:embed/>
                  <p:pic>
                    <p:nvPicPr>
                      <p:cNvPr id="0" name="对象 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343275" y="34080450"/>
                        <a:ext cx="9571038"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103" name="Rectangle 35"/>
          <p:cNvSpPr>
            <a:spLocks noChangeArrowheads="1"/>
          </p:cNvSpPr>
          <p:nvPr/>
        </p:nvSpPr>
        <p:spPr bwMode="auto">
          <a:xfrm>
            <a:off x="0" y="0"/>
            <a:ext cx="329184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sz="8600">
                <a:solidFill>
                  <a:schemeClr val="tx1"/>
                </a:solidFill>
                <a:latin typeface="Arial" panose="020B0604020202020204" pitchFamily="34" charset="0"/>
                <a:ea typeface="宋体" panose="02010600030101010101" pitchFamily="2" charset="-122"/>
              </a:defRPr>
            </a:lvl1pPr>
            <a:lvl2pPr marL="742950" indent="-285750">
              <a:defRPr sz="8600">
                <a:solidFill>
                  <a:schemeClr val="tx1"/>
                </a:solidFill>
                <a:latin typeface="Arial" panose="020B0604020202020204" pitchFamily="34" charset="0"/>
                <a:ea typeface="宋体" panose="02010600030101010101" pitchFamily="2" charset="-122"/>
              </a:defRPr>
            </a:lvl2pPr>
            <a:lvl3pPr marL="1143000" indent="-228600">
              <a:defRPr sz="8600">
                <a:solidFill>
                  <a:schemeClr val="tx1"/>
                </a:solidFill>
                <a:latin typeface="Arial" panose="020B0604020202020204" pitchFamily="34" charset="0"/>
                <a:ea typeface="宋体" panose="02010600030101010101" pitchFamily="2" charset="-122"/>
              </a:defRPr>
            </a:lvl3pPr>
            <a:lvl4pPr marL="1600200" indent="-228600">
              <a:defRPr sz="8600">
                <a:solidFill>
                  <a:schemeClr val="tx1"/>
                </a:solidFill>
                <a:latin typeface="Arial" panose="020B0604020202020204" pitchFamily="34" charset="0"/>
                <a:ea typeface="宋体" panose="02010600030101010101" pitchFamily="2" charset="-122"/>
              </a:defRPr>
            </a:lvl4pPr>
            <a:lvl5pPr marL="2057400" indent="-228600">
              <a:defRPr sz="8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9pPr>
          </a:lstStyle>
          <a:p>
            <a:endParaRPr lang="zh-CN" altLang="en-US"/>
          </a:p>
        </p:txBody>
      </p:sp>
      <p:graphicFrame>
        <p:nvGraphicFramePr>
          <p:cNvPr id="3104" name="对象 4"/>
          <p:cNvGraphicFramePr>
            <a:graphicFrameLocks noChangeAspect="1"/>
          </p:cNvGraphicFramePr>
          <p:nvPr/>
        </p:nvGraphicFramePr>
        <p:xfrm>
          <a:off x="17791113" y="8126413"/>
          <a:ext cx="5584825" cy="2881312"/>
        </p:xfrm>
        <a:graphic>
          <a:graphicData uri="http://schemas.openxmlformats.org/presentationml/2006/ole">
            <mc:AlternateContent xmlns:mc="http://schemas.openxmlformats.org/markup-compatibility/2006">
              <mc:Choice xmlns:v="urn:schemas-microsoft-com:vml" Requires="v">
                <p:oleObj spid="_x0000_s3220" name="Visio" r:id="rId16" imgW="4552821" imgH="2343060" progId="Visio.Drawing.15">
                  <p:embed/>
                </p:oleObj>
              </mc:Choice>
              <mc:Fallback>
                <p:oleObj name="Visio" r:id="rId16" imgW="4552821" imgH="2343060" progId="Visio.Drawing.15">
                  <p:embed/>
                  <p:pic>
                    <p:nvPicPr>
                      <p:cNvPr id="0" name="对象 4"/>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7791113" y="8126413"/>
                        <a:ext cx="5584825" cy="288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105" name="Rectangle 37"/>
          <p:cNvSpPr>
            <a:spLocks noChangeArrowheads="1"/>
          </p:cNvSpPr>
          <p:nvPr/>
        </p:nvSpPr>
        <p:spPr bwMode="auto">
          <a:xfrm>
            <a:off x="0" y="0"/>
            <a:ext cx="329184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sz="8600">
                <a:solidFill>
                  <a:schemeClr val="tx1"/>
                </a:solidFill>
                <a:latin typeface="Arial" panose="020B0604020202020204" pitchFamily="34" charset="0"/>
                <a:ea typeface="宋体" panose="02010600030101010101" pitchFamily="2" charset="-122"/>
              </a:defRPr>
            </a:lvl1pPr>
            <a:lvl2pPr marL="742950" indent="-285750">
              <a:defRPr sz="8600">
                <a:solidFill>
                  <a:schemeClr val="tx1"/>
                </a:solidFill>
                <a:latin typeface="Arial" panose="020B0604020202020204" pitchFamily="34" charset="0"/>
                <a:ea typeface="宋体" panose="02010600030101010101" pitchFamily="2" charset="-122"/>
              </a:defRPr>
            </a:lvl2pPr>
            <a:lvl3pPr marL="1143000" indent="-228600">
              <a:defRPr sz="8600">
                <a:solidFill>
                  <a:schemeClr val="tx1"/>
                </a:solidFill>
                <a:latin typeface="Arial" panose="020B0604020202020204" pitchFamily="34" charset="0"/>
                <a:ea typeface="宋体" panose="02010600030101010101" pitchFamily="2" charset="-122"/>
              </a:defRPr>
            </a:lvl3pPr>
            <a:lvl4pPr marL="1600200" indent="-228600">
              <a:defRPr sz="8600">
                <a:solidFill>
                  <a:schemeClr val="tx1"/>
                </a:solidFill>
                <a:latin typeface="Arial" panose="020B0604020202020204" pitchFamily="34" charset="0"/>
                <a:ea typeface="宋体" panose="02010600030101010101" pitchFamily="2" charset="-122"/>
              </a:defRPr>
            </a:lvl4pPr>
            <a:lvl5pPr marL="2057400" indent="-228600">
              <a:defRPr sz="8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8600">
                <a:solidFill>
                  <a:schemeClr val="tx1"/>
                </a:solidFill>
                <a:latin typeface="Arial" panose="020B0604020202020204" pitchFamily="34" charset="0"/>
                <a:ea typeface="宋体" panose="02010600030101010101" pitchFamily="2" charset="-122"/>
              </a:defRPr>
            </a:lvl9pPr>
          </a:lstStyle>
          <a:p>
            <a:endParaRPr lang="zh-CN" altLang="en-US"/>
          </a:p>
        </p:txBody>
      </p:sp>
      <p:graphicFrame>
        <p:nvGraphicFramePr>
          <p:cNvPr id="3106" name="对象 6"/>
          <p:cNvGraphicFramePr>
            <a:graphicFrameLocks noChangeAspect="1"/>
          </p:cNvGraphicFramePr>
          <p:nvPr/>
        </p:nvGraphicFramePr>
        <p:xfrm>
          <a:off x="23547388" y="8634413"/>
          <a:ext cx="7242175" cy="1866900"/>
        </p:xfrm>
        <a:graphic>
          <a:graphicData uri="http://schemas.openxmlformats.org/presentationml/2006/ole">
            <mc:AlternateContent xmlns:mc="http://schemas.openxmlformats.org/markup-compatibility/2006">
              <mc:Choice xmlns:v="urn:schemas-microsoft-com:vml" Requires="v">
                <p:oleObj spid="_x0000_s3221" name="Visio" r:id="rId19" imgW="4552821" imgH="1190700" progId="Visio.Drawing.15">
                  <p:embed/>
                </p:oleObj>
              </mc:Choice>
              <mc:Fallback>
                <p:oleObj name="Visio" r:id="rId19" imgW="4552821" imgH="1190700" progId="Visio.Drawing.15">
                  <p:embed/>
                  <p:pic>
                    <p:nvPicPr>
                      <p:cNvPr id="0" name="对象 6"/>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23547388" y="8634413"/>
                        <a:ext cx="7242175" cy="186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109" name="对象 2"/>
          <p:cNvGraphicFramePr>
            <a:graphicFrameLocks noChangeAspect="1"/>
          </p:cNvGraphicFramePr>
          <p:nvPr/>
        </p:nvGraphicFramePr>
        <p:xfrm>
          <a:off x="21045488" y="15514638"/>
          <a:ext cx="7135812" cy="3600450"/>
        </p:xfrm>
        <a:graphic>
          <a:graphicData uri="http://schemas.openxmlformats.org/presentationml/2006/ole">
            <mc:AlternateContent xmlns:mc="http://schemas.openxmlformats.org/markup-compatibility/2006">
              <mc:Choice xmlns:v="urn:schemas-microsoft-com:vml" Requires="v">
                <p:oleObj spid="_x0000_s3222" name="Visio" r:id="rId22" imgW="10010858" imgH="5076998" progId="Visio.Drawing.15">
                  <p:embed/>
                </p:oleObj>
              </mc:Choice>
              <mc:Fallback>
                <p:oleObj name="Visio" r:id="rId22" imgW="10010858" imgH="5076998" progId="Visio.Drawing.15">
                  <p:embed/>
                  <p:pic>
                    <p:nvPicPr>
                      <p:cNvPr id="0" name="对象 2"/>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21045488" y="15514638"/>
                        <a:ext cx="7135812"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3110" name="Picture 12" descr="C:\Users\FY\Documents\Tencent Files\641606647\Image\C2C\(LN)T5F0C54D5[)%D_@8)(6.jpg"/>
          <p:cNvPicPr>
            <a:picLocks noChangeAspect="1"/>
          </p:cNvPicPr>
          <p:nvPr/>
        </p:nvPicPr>
        <p:blipFill>
          <a:blip r:embed="rId24">
            <a:extLst>
              <a:ext uri="{28A0092B-C50C-407E-A947-70E740481C1C}">
                <a14:useLocalDpi xmlns:a14="http://schemas.microsoft.com/office/drawing/2010/main" val="0"/>
              </a:ext>
            </a:extLst>
          </a:blip>
          <a:srcRect/>
          <a:stretch>
            <a:fillRect/>
          </a:stretch>
        </p:blipFill>
        <p:spPr bwMode="auto">
          <a:xfrm>
            <a:off x="20928013" y="23298762"/>
            <a:ext cx="434975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11" name="图片 42"/>
          <p:cNvPicPr>
            <a:picLocks noChangeAspect="1"/>
          </p:cNvPicPr>
          <p:nvPr/>
        </p:nvPicPr>
        <p:blipFill>
          <a:blip r:embed="rId25">
            <a:extLst>
              <a:ext uri="{28A0092B-C50C-407E-A947-70E740481C1C}">
                <a14:useLocalDpi xmlns:a14="http://schemas.microsoft.com/office/drawing/2010/main" val="0"/>
              </a:ext>
            </a:extLst>
          </a:blip>
          <a:srcRect/>
          <a:stretch>
            <a:fillRect/>
          </a:stretch>
        </p:blipFill>
        <p:spPr bwMode="auto">
          <a:xfrm>
            <a:off x="25306338" y="23279712"/>
            <a:ext cx="2700337"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0" name="表格 9"/>
          <p:cNvGraphicFramePr>
            <a:graphicFrameLocks noGrp="1"/>
          </p:cNvGraphicFramePr>
          <p:nvPr>
            <p:extLst>
              <p:ext uri="{D42A27DB-BD31-4B8C-83A1-F6EECF244321}">
                <p14:modId xmlns:p14="http://schemas.microsoft.com/office/powerpoint/2010/main" val="396952607"/>
              </p:ext>
            </p:extLst>
          </p:nvPr>
        </p:nvGraphicFramePr>
        <p:xfrm>
          <a:off x="18542000" y="28403507"/>
          <a:ext cx="12302720" cy="2675636"/>
        </p:xfrm>
        <a:graphic>
          <a:graphicData uri="http://schemas.openxmlformats.org/drawingml/2006/table">
            <a:tbl>
              <a:tblPr firstRow="1" firstCol="1" bandRow="1">
                <a:tableStyleId>{5C22544A-7EE6-4342-B048-85BDC9FD1C3A}</a:tableStyleId>
              </a:tblPr>
              <a:tblGrid>
                <a:gridCol w="3777126"/>
                <a:gridCol w="4204219"/>
                <a:gridCol w="4321375"/>
              </a:tblGrid>
              <a:tr h="583712">
                <a:tc>
                  <a:txBody>
                    <a:bodyPr/>
                    <a:lstStyle/>
                    <a:p>
                      <a:pPr algn="just">
                        <a:spcAft>
                          <a:spcPts val="0"/>
                        </a:spcAft>
                      </a:pPr>
                      <a:r>
                        <a:rPr lang="en-US" sz="2000" kern="100" dirty="0">
                          <a:effectLst/>
                        </a:rPr>
                        <a:t>Readout Rate(pixels/s)</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endParaRPr lang="zh-CN"/>
                    </a:p>
                  </a:txBody>
                  <a:tcPr marL="68580" marR="68580" marT="0" marB="0">
                    <a:blipFill rotWithShape="0">
                      <a:blip r:embed="rId26"/>
                      <a:stretch>
                        <a:fillRect l="-90000" t="-13542" r="-103333" b="-360417"/>
                      </a:stretch>
                    </a:blipFill>
                  </a:tcPr>
                </a:tc>
                <a:tc>
                  <a:txBody>
                    <a:bodyPr/>
                    <a:lstStyle/>
                    <a:p>
                      <a:endParaRPr lang="zh-CN"/>
                    </a:p>
                  </a:txBody>
                  <a:tcPr marL="68580" marR="68580" marT="0" marB="0">
                    <a:blipFill rotWithShape="0">
                      <a:blip r:embed="rId26"/>
                      <a:stretch>
                        <a:fillRect l="-184908" t="-13542" r="-564" b="-360417"/>
                      </a:stretch>
                    </a:blipFill>
                  </a:tcPr>
                </a:tc>
              </a:tr>
              <a:tr h="522981">
                <a:tc>
                  <a:txBody>
                    <a:bodyPr/>
                    <a:lstStyle/>
                    <a:p>
                      <a:pPr algn="just">
                        <a:spcAft>
                          <a:spcPts val="0"/>
                        </a:spcAft>
                      </a:pPr>
                      <a:r>
                        <a:rPr lang="en-US" sz="2000" kern="100">
                          <a:effectLst/>
                        </a:rPr>
                        <a:t>500K</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2000" kern="100" dirty="0" smtClean="0">
                          <a:effectLst/>
                        </a:rPr>
                        <a:t>9.29(0.5331</a:t>
                      </a:r>
                      <a:r>
                        <a:rPr lang="en-US" sz="2000" kern="100" dirty="0">
                          <a:effectLst/>
                        </a:rPr>
                        <a:t>)</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2000" kern="100" dirty="0">
                          <a:effectLst/>
                        </a:rPr>
                        <a:t>18.88(1.1095)</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r>
              <a:tr h="522981">
                <a:tc>
                  <a:txBody>
                    <a:bodyPr/>
                    <a:lstStyle/>
                    <a:p>
                      <a:pPr algn="just">
                        <a:spcAft>
                          <a:spcPts val="0"/>
                        </a:spcAft>
                      </a:pPr>
                      <a:r>
                        <a:rPr lang="en-US" sz="2000" kern="100" dirty="0">
                          <a:effectLst/>
                        </a:rPr>
                        <a:t>1M</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2000" kern="100" dirty="0" smtClean="0">
                          <a:effectLst/>
                        </a:rPr>
                        <a:t>10.11(0.5570</a:t>
                      </a:r>
                      <a:r>
                        <a:rPr lang="en-US" sz="2000" kern="100" dirty="0">
                          <a:effectLst/>
                        </a:rPr>
                        <a:t>)</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2000" kern="100" dirty="0">
                          <a:effectLst/>
                        </a:rPr>
                        <a:t>16.73(1.0893)</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r>
              <a:tr h="522981">
                <a:tc>
                  <a:txBody>
                    <a:bodyPr/>
                    <a:lstStyle/>
                    <a:p>
                      <a:pPr algn="just">
                        <a:spcAft>
                          <a:spcPts val="0"/>
                        </a:spcAft>
                      </a:pPr>
                      <a:r>
                        <a:rPr lang="en-US" sz="2000" kern="100">
                          <a:effectLst/>
                        </a:rPr>
                        <a:t>2.5M</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2000" kern="100" dirty="0">
                          <a:effectLst/>
                        </a:rPr>
                        <a:t>11.47(0.5872)</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2000" kern="100" dirty="0">
                          <a:effectLst/>
                        </a:rPr>
                        <a:t>16.04(1.0849)</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r>
              <a:tr h="522981">
                <a:tc>
                  <a:txBody>
                    <a:bodyPr/>
                    <a:lstStyle/>
                    <a:p>
                      <a:pPr algn="just">
                        <a:spcAft>
                          <a:spcPts val="0"/>
                        </a:spcAft>
                      </a:pPr>
                      <a:r>
                        <a:rPr lang="en-US" sz="2000" kern="100" dirty="0">
                          <a:effectLst/>
                        </a:rPr>
                        <a:t>5M</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2000" kern="100" dirty="0">
                          <a:effectLst/>
                        </a:rPr>
                        <a:t>-</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just">
                        <a:spcAft>
                          <a:spcPts val="0"/>
                        </a:spcAft>
                      </a:pPr>
                      <a:r>
                        <a:rPr lang="en-US" sz="2000" kern="100" dirty="0">
                          <a:effectLst/>
                        </a:rPr>
                        <a:t>17.18(1.0515)</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r>
            </a:tbl>
          </a:graphicData>
        </a:graphic>
      </p:graphicFrame>
      <mc:AlternateContent xmlns:mc="http://schemas.openxmlformats.org/markup-compatibility/2006" xmlns:a14="http://schemas.microsoft.com/office/drawing/2010/main">
        <mc:Choice Requires="a14">
          <p:sp>
            <p:nvSpPr>
              <p:cNvPr id="2" name="文本框 1"/>
              <p:cNvSpPr txBox="1"/>
              <p:nvPr/>
            </p:nvSpPr>
            <p:spPr>
              <a:xfrm>
                <a:off x="17791113" y="21765815"/>
                <a:ext cx="14000162" cy="15850493"/>
              </a:xfrm>
              <a:prstGeom prst="rect">
                <a:avLst/>
              </a:prstGeom>
              <a:noFill/>
            </p:spPr>
            <p:txBody>
              <a:bodyPr wrap="square" rtlCol="0">
                <a:spAutoFit/>
              </a:bodyPr>
              <a:lstStyle/>
              <a:p>
                <a:r>
                  <a:rPr lang="en-US" altLang="zh-CN" sz="2800" dirty="0" smtClean="0"/>
                  <a:t>	Now</a:t>
                </a:r>
                <a:r>
                  <a:rPr lang="en-US" altLang="zh-CN" sz="2800" dirty="0"/>
                  <a:t>, we have completed the entire system design, and conducted a comprehensive test of camera performance, including safety, stability, reliability. The CCD camera is shown in </a:t>
                </a:r>
                <a:r>
                  <a:rPr lang="en-US" altLang="zh-CN" sz="2800" dirty="0" smtClean="0"/>
                  <a:t>Fig 6.</a:t>
                </a:r>
              </a:p>
              <a:p>
                <a:endParaRPr lang="en-US" altLang="zh-CN" sz="2800" dirty="0"/>
              </a:p>
              <a:p>
                <a:endParaRPr lang="en-US" altLang="zh-CN" sz="2800" dirty="0" smtClean="0"/>
              </a:p>
              <a:p>
                <a:endParaRPr lang="en-US" altLang="zh-CN" sz="2800" dirty="0"/>
              </a:p>
              <a:p>
                <a:endParaRPr lang="en-US" altLang="zh-CN" sz="2800" dirty="0" smtClean="0"/>
              </a:p>
              <a:p>
                <a:endParaRPr lang="en-US" altLang="zh-CN" sz="2800" dirty="0"/>
              </a:p>
              <a:p>
                <a:endParaRPr lang="en-US" altLang="zh-CN" sz="2800" dirty="0" smtClean="0"/>
              </a:p>
              <a:p>
                <a:endParaRPr lang="en-US" altLang="zh-CN" sz="2800" dirty="0"/>
              </a:p>
              <a:p>
                <a:endParaRPr lang="en-US" altLang="zh-CN" sz="2800" dirty="0" smtClean="0"/>
              </a:p>
              <a:p>
                <a:endParaRPr lang="en-US" altLang="zh-CN" sz="2800" dirty="0" smtClean="0"/>
              </a:p>
              <a:p>
                <a:pPr algn="ctr"/>
                <a:r>
                  <a:rPr lang="en-US" altLang="zh-CN" sz="2400" dirty="0" smtClean="0">
                    <a:solidFill>
                      <a:srgbClr val="000000"/>
                    </a:solidFill>
                    <a:sym typeface="Arial" panose="020B0604020202020204" pitchFamily="34" charset="0"/>
                  </a:rPr>
                  <a:t>Fig.6 </a:t>
                </a:r>
                <a:r>
                  <a:rPr lang="en-US" altLang="zh-CN" sz="2400" dirty="0"/>
                  <a:t>Picture of the NVCC CCD </a:t>
                </a:r>
                <a:r>
                  <a:rPr lang="en-US" altLang="zh-CN" sz="2400" dirty="0" smtClean="0"/>
                  <a:t>Camera</a:t>
                </a:r>
                <a:endParaRPr lang="en-US" altLang="zh-CN" sz="2400" dirty="0">
                  <a:solidFill>
                    <a:srgbClr val="000000"/>
                  </a:solidFill>
                </a:endParaRPr>
              </a:p>
              <a:p>
                <a:r>
                  <a:rPr lang="en-US" altLang="zh-CN" sz="2800" dirty="0"/>
                  <a:t>	What’s more, we also tested the noise and gain of the camera. The results are shown in Table 1</a:t>
                </a:r>
                <a:r>
                  <a:rPr lang="en-US" altLang="zh-CN" sz="2800" dirty="0" smtClean="0"/>
                  <a:t>.</a:t>
                </a:r>
              </a:p>
              <a:p>
                <a:endParaRPr lang="en-US" altLang="zh-CN" sz="2800" dirty="0"/>
              </a:p>
              <a:p>
                <a:endParaRPr lang="en-US" altLang="zh-CN" sz="2800" dirty="0" smtClean="0"/>
              </a:p>
              <a:p>
                <a:endParaRPr lang="en-US" altLang="zh-CN" sz="2800" dirty="0"/>
              </a:p>
              <a:p>
                <a:endParaRPr lang="en-US" altLang="zh-CN" sz="2800" dirty="0" smtClean="0"/>
              </a:p>
              <a:p>
                <a:endParaRPr lang="en-US" altLang="zh-CN" sz="2800" dirty="0"/>
              </a:p>
              <a:p>
                <a:endParaRPr lang="en-US" altLang="zh-CN" sz="2800" dirty="0" smtClean="0"/>
              </a:p>
              <a:p>
                <a:endParaRPr lang="en-US" altLang="zh-CN" sz="2800" dirty="0"/>
              </a:p>
              <a:p>
                <a:pPr algn="ctr"/>
                <a:r>
                  <a:rPr lang="en-US" altLang="zh-CN" sz="2400" dirty="0">
                    <a:solidFill>
                      <a:srgbClr val="000000"/>
                    </a:solidFill>
                  </a:rPr>
                  <a:t>Table 1 Noise and </a:t>
                </a:r>
                <a:r>
                  <a:rPr lang="en-US" altLang="zh-CN" sz="2400" dirty="0" smtClean="0">
                    <a:solidFill>
                      <a:srgbClr val="000000"/>
                    </a:solidFill>
                  </a:rPr>
                  <a:t>Gain </a:t>
                </a:r>
                <a:r>
                  <a:rPr lang="en-US" altLang="zh-CN" sz="2400" dirty="0">
                    <a:solidFill>
                      <a:srgbClr val="000000"/>
                    </a:solidFill>
                  </a:rPr>
                  <a:t>of the C</a:t>
                </a:r>
                <a:r>
                  <a:rPr lang="en-US" altLang="zh-CN" sz="2400" dirty="0" smtClean="0">
                    <a:solidFill>
                      <a:srgbClr val="000000"/>
                    </a:solidFill>
                  </a:rPr>
                  <a:t>amera</a:t>
                </a:r>
                <a:endParaRPr lang="zh-CN" altLang="zh-CN" sz="2400" dirty="0">
                  <a:solidFill>
                    <a:srgbClr val="000000"/>
                  </a:solidFill>
                </a:endParaRPr>
              </a:p>
              <a:p>
                <a:r>
                  <a:rPr lang="en-US" altLang="zh-CN" sz="2800" dirty="0" smtClean="0"/>
                  <a:t>	According </a:t>
                </a:r>
                <a:r>
                  <a:rPr lang="en-US" altLang="zh-CN" sz="2800" dirty="0"/>
                  <a:t>to the test results, the camera can read data at a maximum rate of 5M pixels/s and readout noise is as low as 9.29</a:t>
                </a:r>
                <a14:m>
                  <m:oMath xmlns:m="http://schemas.openxmlformats.org/officeDocument/2006/math">
                    <m:sSup>
                      <m:sSupPr>
                        <m:ctrlPr>
                          <a:rPr lang="zh-CN" altLang="zh-CN" sz="2800" i="1">
                            <a:latin typeface="Cambria Math" panose="02040503050406030204" pitchFamily="18" charset="0"/>
                          </a:rPr>
                        </m:ctrlPr>
                      </m:sSupPr>
                      <m:e>
                        <m:r>
                          <a:rPr lang="en-US" altLang="zh-CN" sz="2800" i="1">
                            <a:latin typeface="Cambria Math" panose="02040503050406030204" pitchFamily="18" charset="0"/>
                          </a:rPr>
                          <m:t>𝑒</m:t>
                        </m:r>
                      </m:e>
                      <m:sup>
                        <m:r>
                          <a:rPr lang="en-US" altLang="zh-CN" sz="2800" i="1">
                            <a:latin typeface="Cambria Math" panose="02040503050406030204" pitchFamily="18" charset="0"/>
                          </a:rPr>
                          <m:t>−</m:t>
                        </m:r>
                      </m:sup>
                    </m:sSup>
                  </m:oMath>
                </a14:m>
                <a:r>
                  <a:rPr lang="en-US" altLang="zh-CN" sz="2800" dirty="0"/>
                  <a:t> at the speed of 500K pixels/s. Finally, we also tested the dark current of the camera which is 0.0147</a:t>
                </a:r>
                <a14:m>
                  <m:oMath xmlns:m="http://schemas.openxmlformats.org/officeDocument/2006/math">
                    <m:sSup>
                      <m:sSupPr>
                        <m:ctrlPr>
                          <a:rPr lang="zh-CN" altLang="zh-CN" sz="2800" i="1">
                            <a:latin typeface="Cambria Math" panose="02040503050406030204" pitchFamily="18" charset="0"/>
                          </a:rPr>
                        </m:ctrlPr>
                      </m:sSupPr>
                      <m:e>
                        <m:r>
                          <a:rPr lang="en-US" altLang="zh-CN" sz="2800" i="1">
                            <a:latin typeface="Cambria Math" panose="02040503050406030204" pitchFamily="18" charset="0"/>
                          </a:rPr>
                          <m:t>𝑒</m:t>
                        </m:r>
                      </m:e>
                      <m:sup>
                        <m:r>
                          <a:rPr lang="en-US" altLang="zh-CN" sz="2800" i="1">
                            <a:latin typeface="Cambria Math" panose="02040503050406030204" pitchFamily="18" charset="0"/>
                          </a:rPr>
                          <m:t>−</m:t>
                        </m:r>
                      </m:sup>
                    </m:sSup>
                    <m:r>
                      <a:rPr lang="en-US" altLang="zh-CN" sz="2800">
                        <a:latin typeface="Cambria Math" panose="02040503050406030204" pitchFamily="18" charset="0"/>
                      </a:rPr>
                      <m:t>/</m:t>
                    </m:r>
                    <m:r>
                      <m:rPr>
                        <m:sty m:val="p"/>
                      </m:rPr>
                      <a:rPr lang="en-US" altLang="zh-CN" sz="2800">
                        <a:latin typeface="Cambria Math" panose="02040503050406030204" pitchFamily="18" charset="0"/>
                      </a:rPr>
                      <m:t>s</m:t>
                    </m:r>
                  </m:oMath>
                </a14:m>
                <a:r>
                  <a:rPr lang="en-US" altLang="zh-CN" sz="2800" dirty="0"/>
                  <a:t>.</a:t>
                </a:r>
                <a:endParaRPr lang="zh-CN" altLang="zh-CN" sz="2800" dirty="0"/>
              </a:p>
              <a:p>
                <a:r>
                  <a:rPr lang="en-US" altLang="zh-CN" sz="2800" dirty="0" smtClean="0"/>
                  <a:t>	Currently, one of the camera’s uses is for De-</a:t>
                </a:r>
                <a:r>
                  <a:rPr lang="en-US" altLang="zh-CN" sz="2800" dirty="0" err="1" smtClean="0"/>
                  <a:t>Lingha</a:t>
                </a:r>
                <a:r>
                  <a:rPr lang="en-US" altLang="zh-CN" sz="2800" dirty="0" smtClean="0"/>
                  <a:t> Observatory. The telescope and image taken by the camera are shown in Fig 7.</a:t>
                </a:r>
              </a:p>
              <a:p>
                <a:endParaRPr lang="en-US" altLang="zh-CN" sz="2800" dirty="0"/>
              </a:p>
              <a:p>
                <a:endParaRPr lang="en-US" altLang="zh-CN" sz="2800" dirty="0" smtClean="0"/>
              </a:p>
              <a:p>
                <a:endParaRPr lang="en-US" altLang="zh-CN" sz="2800" dirty="0"/>
              </a:p>
              <a:p>
                <a:endParaRPr lang="en-US" altLang="zh-CN" sz="2800" dirty="0" smtClean="0"/>
              </a:p>
              <a:p>
                <a:endParaRPr lang="en-US" altLang="zh-CN" sz="2800" dirty="0"/>
              </a:p>
              <a:p>
                <a:endParaRPr lang="en-US" altLang="zh-CN" sz="2800" dirty="0" smtClean="0"/>
              </a:p>
              <a:p>
                <a:endParaRPr lang="en-US" altLang="zh-CN" sz="2800" dirty="0"/>
              </a:p>
              <a:p>
                <a:endParaRPr lang="en-US" altLang="zh-CN" sz="2800" dirty="0" smtClean="0"/>
              </a:p>
              <a:p>
                <a:pPr algn="ctr"/>
                <a:r>
                  <a:rPr lang="en-US" altLang="zh-CN" sz="2400" dirty="0">
                    <a:solidFill>
                      <a:srgbClr val="000000"/>
                    </a:solidFill>
                  </a:rPr>
                  <a:t>Fig 7 </a:t>
                </a:r>
                <a:r>
                  <a:rPr lang="en-US" altLang="zh-CN" sz="2400" dirty="0"/>
                  <a:t>CCD </a:t>
                </a:r>
                <a:r>
                  <a:rPr lang="en-US" altLang="zh-CN" sz="2400" dirty="0" smtClean="0"/>
                  <a:t>Camera </a:t>
                </a:r>
                <a:r>
                  <a:rPr lang="en-US" altLang="zh-CN" sz="2400" dirty="0"/>
                  <a:t>I</a:t>
                </a:r>
                <a:r>
                  <a:rPr lang="en-US" altLang="zh-CN" sz="2400" dirty="0" smtClean="0"/>
                  <a:t>nstalled </a:t>
                </a:r>
                <a:r>
                  <a:rPr lang="en-US" altLang="zh-CN" sz="2400" dirty="0"/>
                  <a:t>on the </a:t>
                </a:r>
                <a:r>
                  <a:rPr lang="en-US" altLang="zh-CN" sz="2400" dirty="0" smtClean="0"/>
                  <a:t>Telescope and Image Taken From Guiding System</a:t>
                </a:r>
                <a:endParaRPr lang="zh-CN" altLang="zh-CN" sz="2400" dirty="0">
                  <a:solidFill>
                    <a:srgbClr val="000000"/>
                  </a:solidFill>
                </a:endParaRPr>
              </a:p>
            </p:txBody>
          </p:sp>
        </mc:Choice>
        <mc:Fallback xmlns="">
          <p:sp>
            <p:nvSpPr>
              <p:cNvPr id="2" name="文本框 1"/>
              <p:cNvSpPr txBox="1">
                <a:spLocks noRot="1" noChangeAspect="1" noMove="1" noResize="1" noEditPoints="1" noAdjustHandles="1" noChangeArrowheads="1" noChangeShapeType="1" noTextEdit="1"/>
              </p:cNvSpPr>
              <p:nvPr/>
            </p:nvSpPr>
            <p:spPr>
              <a:xfrm>
                <a:off x="17791113" y="21765815"/>
                <a:ext cx="14000162" cy="15850493"/>
              </a:xfrm>
              <a:prstGeom prst="rect">
                <a:avLst/>
              </a:prstGeom>
              <a:blipFill rotWithShape="0">
                <a:blip r:embed="rId27"/>
                <a:stretch>
                  <a:fillRect l="-871" t="-423" r="-1393"/>
                </a:stretch>
              </a:blipFill>
            </p:spPr>
            <p:txBody>
              <a:bodyPr/>
              <a:lstStyle/>
              <a:p>
                <a:r>
                  <a:rPr lang="zh-CN" altLang="en-US">
                    <a:noFill/>
                  </a:rPr>
                  <a:t> </a:t>
                </a:r>
              </a:p>
            </p:txBody>
          </p:sp>
        </mc:Fallback>
      </mc:AlternateContent>
      <p:pic>
        <p:nvPicPr>
          <p:cNvPr id="3107" name="图片 34"/>
          <p:cNvPicPr>
            <a:picLocks noChangeAspect="1"/>
          </p:cNvPicPr>
          <p:nvPr/>
        </p:nvPicPr>
        <p:blipFill>
          <a:blip r:embed="rId28">
            <a:extLst>
              <a:ext uri="{28A0092B-C50C-407E-A947-70E740481C1C}">
                <a14:useLocalDpi xmlns:a14="http://schemas.microsoft.com/office/drawing/2010/main" val="0"/>
              </a:ext>
            </a:extLst>
          </a:blip>
          <a:srcRect/>
          <a:stretch>
            <a:fillRect/>
          </a:stretch>
        </p:blipFill>
        <p:spPr bwMode="auto">
          <a:xfrm>
            <a:off x="20523199" y="33950277"/>
            <a:ext cx="3838575" cy="287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08" name="图片 35"/>
          <p:cNvPicPr>
            <a:picLocks noChangeAspect="1"/>
          </p:cNvPicPr>
          <p:nvPr/>
        </p:nvPicPr>
        <p:blipFill>
          <a:blip r:embed="rId29">
            <a:extLst>
              <a:ext uri="{28A0092B-C50C-407E-A947-70E740481C1C}">
                <a14:useLocalDpi xmlns:a14="http://schemas.microsoft.com/office/drawing/2010/main" val="0"/>
              </a:ext>
            </a:extLst>
          </a:blip>
          <a:srcRect/>
          <a:stretch>
            <a:fillRect/>
          </a:stretch>
        </p:blipFill>
        <p:spPr bwMode="auto">
          <a:xfrm>
            <a:off x="24715787" y="33964564"/>
            <a:ext cx="5121275" cy="287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直接箭头连接符 3"/>
          <p:cNvCxnSpPr/>
          <p:nvPr/>
        </p:nvCxnSpPr>
        <p:spPr bwMode="auto">
          <a:xfrm flipV="1">
            <a:off x="22002750" y="36137850"/>
            <a:ext cx="390525" cy="276225"/>
          </a:xfrm>
          <a:prstGeom prst="straightConnector1">
            <a:avLst/>
          </a:prstGeom>
          <a:solidFill>
            <a:schemeClr val="accent1"/>
          </a:solidFill>
          <a:ln w="57150" cap="flat" cmpd="sng" algn="ctr">
            <a:solidFill>
              <a:srgbClr val="FF0000"/>
            </a:solidFill>
            <a:prstDash val="solid"/>
            <a:round/>
            <a:headEnd type="none" w="med" len="med"/>
            <a:tailEnd type="triangle"/>
          </a:ln>
          <a:effectLst/>
        </p:spPr>
      </p:cxnSp>
      <p:sp>
        <p:nvSpPr>
          <p:cNvPr id="6" name="文本框 5"/>
          <p:cNvSpPr txBox="1"/>
          <p:nvPr/>
        </p:nvSpPr>
        <p:spPr>
          <a:xfrm>
            <a:off x="20971623" y="36366022"/>
            <a:ext cx="1125629" cy="400110"/>
          </a:xfrm>
          <a:prstGeom prst="rect">
            <a:avLst/>
          </a:prstGeom>
          <a:noFill/>
        </p:spPr>
        <p:txBody>
          <a:bodyPr wrap="none" rtlCol="0">
            <a:spAutoFit/>
          </a:bodyPr>
          <a:lstStyle/>
          <a:p>
            <a:r>
              <a:rPr lang="en-US" altLang="zh-CN" sz="2000" b="1" dirty="0" smtClean="0">
                <a:solidFill>
                  <a:srgbClr val="FF0000"/>
                </a:solidFill>
              </a:rPr>
              <a:t>Camera</a:t>
            </a:r>
            <a:endParaRPr lang="zh-CN" altLang="en-US" sz="2000" b="1" dirty="0">
              <a:solidFill>
                <a:srgbClr val="FF0000"/>
              </a:solidFill>
            </a:endParaRPr>
          </a:p>
        </p:txBody>
      </p:sp>
    </p:spTree>
  </p:cSld>
  <p:clrMapOvr>
    <a:masterClrMapping/>
  </p:clrMapOvr>
</p:sld>
</file>

<file path=ppt/theme/theme1.xml><?xml version="1.0" encoding="utf-8"?>
<a:theme xmlns:a="http://schemas.openxmlformats.org/drawingml/2006/main" name="Default 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212167"/>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 typeface="Arial" pitchFamily="34" charset="0"/>
          <a:buNone/>
          <a:tabLst/>
          <a:defRPr kumimoji="0" lang="zh-CN" sz="86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 typeface="Arial" pitchFamily="34" charset="0"/>
          <a:buNone/>
          <a:tabLst/>
          <a:defRPr kumimoji="0" lang="zh-CN" sz="86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212167"/>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2640</TotalTime>
  <Words>305</Words>
  <Application>Microsoft Office PowerPoint</Application>
  <PresentationFormat>自定义</PresentationFormat>
  <Paragraphs>126</Paragraphs>
  <Slides>1</Slides>
  <Notes>1</Notes>
  <HiddenSlides>0</HiddenSlides>
  <MMClips>0</MMClips>
  <ScaleCrop>false</ScaleCrop>
  <HeadingPairs>
    <vt:vector size="8" baseType="variant">
      <vt:variant>
        <vt:lpstr>已用的字体</vt:lpstr>
      </vt:variant>
      <vt:variant>
        <vt:i4>5</vt:i4>
      </vt:variant>
      <vt:variant>
        <vt:lpstr>主题</vt:lpstr>
      </vt:variant>
      <vt:variant>
        <vt:i4>1</vt:i4>
      </vt:variant>
      <vt:variant>
        <vt:lpstr>嵌入 OLE 服务器</vt:lpstr>
      </vt:variant>
      <vt:variant>
        <vt:i4>1</vt:i4>
      </vt:variant>
      <vt:variant>
        <vt:lpstr>幻灯片标题</vt:lpstr>
      </vt:variant>
      <vt:variant>
        <vt:i4>1</vt:i4>
      </vt:variant>
    </vt:vector>
  </HeadingPairs>
  <TitlesOfParts>
    <vt:vector size="8" baseType="lpstr">
      <vt:lpstr>宋体</vt:lpstr>
      <vt:lpstr>Arial</vt:lpstr>
      <vt:lpstr>Calibri</vt:lpstr>
      <vt:lpstr>Cambria Math</vt:lpstr>
      <vt:lpstr>Times New Roman</vt:lpstr>
      <vt:lpstr>Default Design</vt:lpstr>
      <vt:lpstr>Visio</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FY</dc:creator>
  <cp:lastModifiedBy>ustc</cp:lastModifiedBy>
  <cp:revision>136</cp:revision>
  <dcterms:modified xsi:type="dcterms:W3CDTF">2018-05-28T01:29:27Z</dcterms:modified>
</cp:coreProperties>
</file>