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AAE06-FA90-480D-A4A4-51FDF498FD35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3BD5D-694B-46A0-AA94-4C7611C8D5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9344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CBA99-E5A3-4D06-A8B7-66FACDC7FD9E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6E6D7-661A-424D-99D0-AF6E653AAC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377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6AFE7-3CC5-4E18-9E61-E0123CCDB5DE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4C01C-5E69-4E31-82E7-DB0342E3B9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262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8566A-7BE1-4580-835F-0B9A6C4CA386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0F010-1D38-44C1-A424-0E84B34093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31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C656C-A113-4EF8-8FCA-E96DD932A2B2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2911B-A00C-4CCF-9E96-DE557072BA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8961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6A62C-BCBA-4DCE-A816-3B6DB133B7B2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EFF44-4106-42F2-AD9F-D06926D353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64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583E9-B59C-454C-BF2A-19A127ACFCCE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3EDFB-8F53-4CC3-B0D1-A20E2B51ED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13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DA8CE-8E8F-4AC3-B190-F3CF2CEE98D4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18881-340E-4EA2-BB61-6F6C89719B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826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1C75E-A0AA-4275-BEBA-05469DDCABFA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347B5-D063-4F19-8DB0-CA7C943CA3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983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535C0-CBD9-42CD-9AFF-D27579A0E24B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836BE-D4F5-47E8-96C1-469AAE6E9C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463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53FC1B1-A46A-4CD3-89C8-A5DB02AE8BD4}" type="datetimeFigureOut">
              <a:rPr lang="zh-CN" altLang="en-US"/>
              <a:pPr>
                <a:defRPr/>
              </a:pPr>
              <a:t>2018/6/8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F39462-0DA9-407B-88A8-9A855C7A32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ChangeArrowheads="1"/>
          </p:cNvSpPr>
          <p:nvPr/>
        </p:nvSpPr>
        <p:spPr bwMode="auto">
          <a:xfrm>
            <a:off x="5651500" y="6481763"/>
            <a:ext cx="3489325" cy="331787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170" tIns="46990" rIns="90170" bIns="469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 b="1">
                <a:latin typeface="Arial" panose="020B0604020202020204" pitchFamily="34" charset="0"/>
                <a:ea typeface="华文行楷" panose="02010800040101010101" pitchFamily="2" charset="-122"/>
              </a:rPr>
              <a:t>University of Science and Technology of China</a:t>
            </a:r>
          </a:p>
        </p:txBody>
      </p:sp>
      <p:sp>
        <p:nvSpPr>
          <p:cNvPr id="2051" name="Text Placeholder 294"/>
          <p:cNvSpPr>
            <a:spLocks noGrp="1"/>
          </p:cNvSpPr>
          <p:nvPr>
            <p:ph type="body" sz="quarter" idx="4294967295"/>
          </p:nvPr>
        </p:nvSpPr>
        <p:spPr>
          <a:xfrm>
            <a:off x="0" y="160338"/>
            <a:ext cx="8345488" cy="1231900"/>
          </a:xfrm>
        </p:spPr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zh-CN" sz="3200" b="1" smtClean="0">
                <a:solidFill>
                  <a:srgbClr val="C00000"/>
                </a:solidFill>
              </a:rPr>
              <a:t>A new all-digital background calibration technique for time-interleaved ADC using first order approximation FIR filters</a:t>
            </a:r>
          </a:p>
        </p:txBody>
      </p:sp>
      <p:sp>
        <p:nvSpPr>
          <p:cNvPr id="2052" name="文本框 11"/>
          <p:cNvSpPr txBox="1">
            <a:spLocks noChangeArrowheads="1"/>
          </p:cNvSpPr>
          <p:nvPr/>
        </p:nvSpPr>
        <p:spPr bwMode="auto">
          <a:xfrm>
            <a:off x="0" y="1611313"/>
            <a:ext cx="9140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/>
              <a:t>Jiadong Hu</a:t>
            </a:r>
          </a:p>
        </p:txBody>
      </p:sp>
      <p:pic>
        <p:nvPicPr>
          <p:cNvPr id="2053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8" y="4360863"/>
            <a:ext cx="2820987" cy="186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图片 16" descr="D:\栋3\RT2018会议材料\材料\仿真数据_修正前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963" y="4483100"/>
            <a:ext cx="2328862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图片 17" descr="D:\栋3\RT2018会议材料\材料\仿真数据_修正后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4483100"/>
            <a:ext cx="2327275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525" y="2197100"/>
            <a:ext cx="6840538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图片占位符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-3197" r="-1498" b="-3197"/>
          <a:stretch>
            <a:fillRect/>
          </a:stretch>
        </p:blipFill>
        <p:spPr bwMode="auto">
          <a:xfrm>
            <a:off x="8169275" y="73025"/>
            <a:ext cx="879475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0" y="500063"/>
            <a:ext cx="4325938" cy="577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5651500" y="6481763"/>
            <a:ext cx="3489325" cy="331787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170" tIns="46990" rIns="90170" bIns="469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200" b="1">
                <a:latin typeface="Arial" panose="020B0604020202020204" pitchFamily="34" charset="0"/>
                <a:ea typeface="华文行楷" panose="02010800040101010101" pitchFamily="2" charset="-122"/>
              </a:rPr>
              <a:t>University of Science and Technology of China</a:t>
            </a:r>
          </a:p>
        </p:txBody>
      </p:sp>
      <p:sp>
        <p:nvSpPr>
          <p:cNvPr id="3076" name="文本框 3"/>
          <p:cNvSpPr txBox="1">
            <a:spLocks noChangeArrowheads="1"/>
          </p:cNvSpPr>
          <p:nvPr/>
        </p:nvSpPr>
        <p:spPr bwMode="auto">
          <a:xfrm>
            <a:off x="4178300" y="53975"/>
            <a:ext cx="1250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rgbClr val="C00000"/>
                </a:solidFill>
              </a:rPr>
              <a:t>Poster</a:t>
            </a:r>
          </a:p>
        </p:txBody>
      </p:sp>
      <p:cxnSp>
        <p:nvCxnSpPr>
          <p:cNvPr id="3077" name="直接箭头连接符 31"/>
          <p:cNvCxnSpPr>
            <a:cxnSpLocks noChangeShapeType="1"/>
          </p:cNvCxnSpPr>
          <p:nvPr/>
        </p:nvCxnSpPr>
        <p:spPr bwMode="auto">
          <a:xfrm>
            <a:off x="1893888" y="1290638"/>
            <a:ext cx="796925" cy="238125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8" name="直接箭头连接符 31"/>
          <p:cNvCxnSpPr>
            <a:cxnSpLocks noChangeShapeType="1"/>
          </p:cNvCxnSpPr>
          <p:nvPr/>
        </p:nvCxnSpPr>
        <p:spPr bwMode="auto">
          <a:xfrm>
            <a:off x="1924050" y="2560638"/>
            <a:ext cx="795338" cy="371475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9" name="直接箭头连接符 31"/>
          <p:cNvCxnSpPr>
            <a:cxnSpLocks noChangeShapeType="1"/>
          </p:cNvCxnSpPr>
          <p:nvPr/>
        </p:nvCxnSpPr>
        <p:spPr bwMode="auto">
          <a:xfrm>
            <a:off x="1873250" y="4806950"/>
            <a:ext cx="795338" cy="371475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0" name="直接箭头连接符 31"/>
          <p:cNvCxnSpPr>
            <a:cxnSpLocks noChangeShapeType="1"/>
          </p:cNvCxnSpPr>
          <p:nvPr/>
        </p:nvCxnSpPr>
        <p:spPr bwMode="auto">
          <a:xfrm flipH="1">
            <a:off x="6918325" y="3638550"/>
            <a:ext cx="546100" cy="48895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81" name="文本框 14"/>
          <p:cNvSpPr txBox="1">
            <a:spLocks noChangeArrowheads="1"/>
          </p:cNvSpPr>
          <p:nvPr/>
        </p:nvSpPr>
        <p:spPr bwMode="auto">
          <a:xfrm>
            <a:off x="673100" y="1133475"/>
            <a:ext cx="119697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400"/>
              <a:t>Introduction</a:t>
            </a:r>
          </a:p>
        </p:txBody>
      </p:sp>
      <p:sp>
        <p:nvSpPr>
          <p:cNvPr id="3082" name="文本框 15"/>
          <p:cNvSpPr txBox="1">
            <a:spLocks noChangeArrowheads="1"/>
          </p:cNvSpPr>
          <p:nvPr/>
        </p:nvSpPr>
        <p:spPr bwMode="auto">
          <a:xfrm>
            <a:off x="698500" y="2284413"/>
            <a:ext cx="119697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400"/>
              <a:t>Proposed Calibration Technique</a:t>
            </a:r>
          </a:p>
        </p:txBody>
      </p:sp>
      <p:sp>
        <p:nvSpPr>
          <p:cNvPr id="3083" name="文本框 16"/>
          <p:cNvSpPr txBox="1">
            <a:spLocks noChangeArrowheads="1"/>
          </p:cNvSpPr>
          <p:nvPr/>
        </p:nvSpPr>
        <p:spPr bwMode="auto">
          <a:xfrm>
            <a:off x="776288" y="4533900"/>
            <a:ext cx="119697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400"/>
              <a:t>Simulation Results</a:t>
            </a:r>
          </a:p>
        </p:txBody>
      </p:sp>
      <p:sp>
        <p:nvSpPr>
          <p:cNvPr id="3084" name="文本框 17"/>
          <p:cNvSpPr txBox="1">
            <a:spLocks noChangeArrowheads="1"/>
          </p:cNvSpPr>
          <p:nvPr/>
        </p:nvSpPr>
        <p:spPr bwMode="auto">
          <a:xfrm>
            <a:off x="7426325" y="3114675"/>
            <a:ext cx="13763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400"/>
              <a:t>Measured data Validation</a:t>
            </a:r>
          </a:p>
        </p:txBody>
      </p:sp>
      <p:sp>
        <p:nvSpPr>
          <p:cNvPr id="3085" name="文本框 18"/>
          <p:cNvSpPr txBox="1">
            <a:spLocks noChangeArrowheads="1"/>
          </p:cNvSpPr>
          <p:nvPr/>
        </p:nvSpPr>
        <p:spPr bwMode="auto">
          <a:xfrm>
            <a:off x="7205663" y="5341938"/>
            <a:ext cx="16446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400">
                <a:solidFill>
                  <a:srgbClr val="C00000"/>
                </a:solidFill>
              </a:rPr>
              <a:t>Poster session 2,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400">
                <a:solidFill>
                  <a:srgbClr val="C00000"/>
                </a:solidFill>
              </a:rPr>
              <a:t>Abstract ID 416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400">
                <a:solidFill>
                  <a:srgbClr val="C00000"/>
                </a:solidFill>
              </a:rPr>
              <a:t>14/06/2018, 14:35</a:t>
            </a:r>
          </a:p>
        </p:txBody>
      </p:sp>
      <p:pic>
        <p:nvPicPr>
          <p:cNvPr id="3086" name="图片占位符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-3197" r="-1498" b="-3197"/>
          <a:stretch>
            <a:fillRect/>
          </a:stretch>
        </p:blipFill>
        <p:spPr bwMode="auto">
          <a:xfrm>
            <a:off x="8169275" y="73025"/>
            <a:ext cx="879475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51</Words>
  <Application>Microsoft Office PowerPoint</Application>
  <PresentationFormat>全屏显示(4:3)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Calibri</vt:lpstr>
      <vt:lpstr>宋体</vt:lpstr>
      <vt:lpstr>Arial</vt:lpstr>
      <vt:lpstr>Calibri Light</vt:lpstr>
      <vt:lpstr>等线</vt:lpstr>
      <vt:lpstr>华文行楷</vt:lpstr>
      <vt:lpstr>Office 主题</vt:lpstr>
      <vt:lpstr>PowerPoint 演示文稿</vt:lpstr>
      <vt:lpstr>PowerPoint 演示文稿</vt:lpstr>
    </vt:vector>
  </TitlesOfParts>
  <Company>USTC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李诚</dc:creator>
  <cp:lastModifiedBy>dong</cp:lastModifiedBy>
  <cp:revision>6</cp:revision>
  <dcterms:created xsi:type="dcterms:W3CDTF">2016-06-03T03:11:39Z</dcterms:created>
  <dcterms:modified xsi:type="dcterms:W3CDTF">2018-06-08T02:15:17Z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2052-10.1.0.5740</vt:lpwstr>
  </property>
</Properties>
</file>