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2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383D-0FA5-4413-A912-D975930AD5C2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A790-54C1-4A2F-97F5-4068445734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37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383D-0FA5-4413-A912-D975930AD5C2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A790-54C1-4A2F-97F5-4068445734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433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383D-0FA5-4413-A912-D975930AD5C2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A790-54C1-4A2F-97F5-4068445734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087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383D-0FA5-4413-A912-D975930AD5C2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A790-54C1-4A2F-97F5-4068445734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179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383D-0FA5-4413-A912-D975930AD5C2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A790-54C1-4A2F-97F5-4068445734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215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383D-0FA5-4413-A912-D975930AD5C2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A790-54C1-4A2F-97F5-4068445734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407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383D-0FA5-4413-A912-D975930AD5C2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A790-54C1-4A2F-97F5-4068445734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88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383D-0FA5-4413-A912-D975930AD5C2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A790-54C1-4A2F-97F5-4068445734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140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383D-0FA5-4413-A912-D975930AD5C2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A790-54C1-4A2F-97F5-4068445734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63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383D-0FA5-4413-A912-D975930AD5C2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A790-54C1-4A2F-97F5-4068445734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113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383D-0FA5-4413-A912-D975930AD5C2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A790-54C1-4A2F-97F5-4068445734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92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5383D-0FA5-4413-A912-D975930AD5C2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8A790-54C1-4A2F-97F5-4068445734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7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Cling on Windows: Good News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Cling compiles on Windows with the new </a:t>
            </a:r>
            <a:r>
              <a:rPr lang="en-GB" dirty="0" err="1" smtClean="0"/>
              <a:t>llvm</a:t>
            </a:r>
            <a:r>
              <a:rPr lang="en-GB" dirty="0" smtClean="0"/>
              <a:t> &amp; clang and Visual Studio 2015</a:t>
            </a:r>
          </a:p>
          <a:p>
            <a:r>
              <a:rPr lang="en-GB" dirty="0" smtClean="0"/>
              <a:t>Cling also runs on Windows:</a:t>
            </a:r>
          </a:p>
          <a:p>
            <a:pPr lvl="2"/>
            <a:endParaRPr lang="en-GB" dirty="0" smtClean="0"/>
          </a:p>
          <a:p>
            <a:pPr lvl="1"/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312" y="3311524"/>
            <a:ext cx="566737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74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Cling on Windows: Symbols Issue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Cling needs to access methods at run time. Then: </a:t>
            </a:r>
          </a:p>
          <a:p>
            <a:r>
              <a:rPr lang="en-GB" dirty="0" smtClean="0"/>
              <a:t>Need to export symbols by either</a:t>
            </a:r>
          </a:p>
          <a:p>
            <a:pPr lvl="1"/>
            <a:r>
              <a:rPr lang="en-GB" dirty="0" smtClean="0"/>
              <a:t>Adding </a:t>
            </a:r>
            <a:r>
              <a:rPr lang="en-GB" sz="2000" dirty="0" smtClean="0">
                <a:latin typeface="Courier New" panose="02070309020205020404" pitchFamily="49" charset="0"/>
              </a:rPr>
              <a:t>__</a:t>
            </a:r>
            <a:r>
              <a:rPr lang="en-GB" sz="2000" dirty="0" err="1" smtClean="0">
                <a:latin typeface="Courier New" panose="02070309020205020404" pitchFamily="49" charset="0"/>
              </a:rPr>
              <a:t>declspec</a:t>
            </a:r>
            <a:r>
              <a:rPr lang="en-GB" sz="2000" dirty="0" smtClean="0">
                <a:latin typeface="Courier New" panose="02070309020205020404" pitchFamily="49" charset="0"/>
              </a:rPr>
              <a:t>(</a:t>
            </a:r>
            <a:r>
              <a:rPr lang="en-GB" sz="2000" dirty="0" err="1" smtClean="0">
                <a:latin typeface="Courier New" panose="02070309020205020404" pitchFamily="49" charset="0"/>
              </a:rPr>
              <a:t>dllexport</a:t>
            </a:r>
            <a:r>
              <a:rPr lang="en-GB" sz="2000" dirty="0" smtClean="0">
                <a:latin typeface="Courier New" panose="02070309020205020404" pitchFamily="49" charset="0"/>
              </a:rPr>
              <a:t>)</a:t>
            </a:r>
            <a:r>
              <a:rPr lang="en-GB" dirty="0" smtClean="0"/>
              <a:t> in the code</a:t>
            </a:r>
          </a:p>
          <a:p>
            <a:pPr lvl="1"/>
            <a:r>
              <a:rPr lang="en-GB" dirty="0" smtClean="0"/>
              <a:t>Using </a:t>
            </a:r>
            <a:r>
              <a:rPr lang="en-GB" sz="2000" dirty="0" smtClean="0">
                <a:latin typeface="Courier New" panose="02070309020205020404" pitchFamily="49" charset="0"/>
              </a:rPr>
              <a:t>/</a:t>
            </a:r>
            <a:r>
              <a:rPr lang="en-GB" sz="2000" dirty="0" err="1" smtClean="0">
                <a:latin typeface="Courier New" panose="02070309020205020404" pitchFamily="49" charset="0"/>
              </a:rPr>
              <a:t>DEF:cling.def</a:t>
            </a:r>
            <a:r>
              <a:rPr lang="en-GB" dirty="0" smtClean="0"/>
              <a:t> linker flag (with a module-definition file)</a:t>
            </a:r>
          </a:p>
          <a:p>
            <a:r>
              <a:rPr lang="en-GB" dirty="0" smtClean="0"/>
              <a:t>Only a few (30) symbols needed to run cling.exe</a:t>
            </a:r>
          </a:p>
          <a:p>
            <a:r>
              <a:rPr lang="en-GB" dirty="0" smtClean="0"/>
              <a:t>Much more (?) needed to run the tests </a:t>
            </a:r>
          </a:p>
          <a:p>
            <a:r>
              <a:rPr lang="en-GB" dirty="0" smtClean="0"/>
              <a:t>Currently creating the module-definition file using ROOT’s </a:t>
            </a:r>
            <a:r>
              <a:rPr lang="en-GB" dirty="0" smtClean="0">
                <a:solidFill>
                  <a:srgbClr val="FF0000"/>
                </a:solidFill>
              </a:rPr>
              <a:t>bindexplib.exe</a:t>
            </a:r>
            <a:r>
              <a:rPr lang="en-GB" dirty="0" smtClean="0"/>
              <a:t>! (need to find another solution</a:t>
            </a:r>
            <a:r>
              <a:rPr lang="en-GB" dirty="0" smtClean="0"/>
              <a:t>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6099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Cling on Windows: Test Suite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 of the tests </a:t>
            </a:r>
            <a:r>
              <a:rPr lang="en-GB" dirty="0" smtClean="0"/>
              <a:t>fail</a:t>
            </a:r>
            <a:endParaRPr lang="en-GB" dirty="0" smtClean="0"/>
          </a:p>
          <a:p>
            <a:pPr lvl="1"/>
            <a:r>
              <a:rPr lang="en-GB" dirty="0" smtClean="0"/>
              <a:t>Expected Passes    : 16</a:t>
            </a:r>
          </a:p>
          <a:p>
            <a:pPr lvl="1"/>
            <a:r>
              <a:rPr lang="en-GB" dirty="0" smtClean="0"/>
              <a:t>Expected Failures  : 11</a:t>
            </a:r>
          </a:p>
          <a:p>
            <a:pPr lvl="1"/>
            <a:r>
              <a:rPr lang="en-GB" dirty="0" smtClean="0"/>
              <a:t>Unresolved Tests   : 19</a:t>
            </a:r>
          </a:p>
          <a:p>
            <a:pPr lvl="1"/>
            <a:r>
              <a:rPr lang="en-GB" dirty="0" smtClean="0"/>
              <a:t>Unexpected Failures: 49</a:t>
            </a:r>
          </a:p>
          <a:p>
            <a:r>
              <a:rPr lang="en-GB" dirty="0" smtClean="0"/>
              <a:t>Not all failures are due to </a:t>
            </a:r>
            <a:r>
              <a:rPr lang="en-GB" dirty="0" smtClean="0"/>
              <a:t>cling. Some </a:t>
            </a:r>
            <a:r>
              <a:rPr lang="en-GB" dirty="0" smtClean="0"/>
              <a:t>are due to:</a:t>
            </a:r>
          </a:p>
          <a:p>
            <a:pPr lvl="1"/>
            <a:r>
              <a:rPr lang="en-GB" dirty="0" smtClean="0"/>
              <a:t>Python errors (to be investigated)</a:t>
            </a:r>
          </a:p>
          <a:p>
            <a:pPr lvl="1"/>
            <a:r>
              <a:rPr lang="en-GB" dirty="0" smtClean="0"/>
              <a:t>Shell scripts (to be converted/replaced/disabled)</a:t>
            </a:r>
          </a:p>
          <a:p>
            <a:pPr lvl="1"/>
            <a:r>
              <a:rPr lang="en-GB" dirty="0" smtClean="0"/>
              <a:t>Linux commands (to be converted)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59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163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Cling on Windows: Good News</vt:lpstr>
      <vt:lpstr>Cling on Windows: Symbols Issue</vt:lpstr>
      <vt:lpstr>Cling on Windows: Test Suite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Cling on Windows</dc:title>
  <dc:creator>Bertrand Bellenot</dc:creator>
  <cp:lastModifiedBy>Bertrand Bellenot</cp:lastModifiedBy>
  <cp:revision>15</cp:revision>
  <dcterms:created xsi:type="dcterms:W3CDTF">2016-06-14T09:49:49Z</dcterms:created>
  <dcterms:modified xsi:type="dcterms:W3CDTF">2016-06-15T09:12:56Z</dcterms:modified>
</cp:coreProperties>
</file>