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2" r:id="rId1"/>
  </p:sldMasterIdLst>
  <p:notesMasterIdLst>
    <p:notesMasterId r:id="rId3"/>
  </p:notesMasterIdLst>
  <p:sldIdLst>
    <p:sldId id="310" r:id="rId2"/>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69" autoAdjust="0"/>
    <p:restoredTop sz="94660"/>
  </p:normalViewPr>
  <p:slideViewPr>
    <p:cSldViewPr snapToGrid="0" snapToObjects="1">
      <p:cViewPr varScale="1">
        <p:scale>
          <a:sx n="89" d="100"/>
          <a:sy n="89" d="100"/>
        </p:scale>
        <p:origin x="605" y="53"/>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F86A00E5-F0AE-4A79-A66D-052D557D91FD}" type="datetimeFigureOut">
              <a:rPr lang="en-GB" smtClean="0"/>
              <a:t>27/06/2016</a:t>
            </a:fld>
            <a:endParaRPr lang="en-GB"/>
          </a:p>
        </p:txBody>
      </p:sp>
      <p:sp>
        <p:nvSpPr>
          <p:cNvPr id="4" name="Slide Image Placeholder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F44AA442-290C-4969-B06B-29BDE6A9F126}" type="slidenum">
              <a:rPr lang="en-GB" smtClean="0"/>
              <a:t>‹#›</a:t>
            </a:fld>
            <a:endParaRPr lang="en-GB"/>
          </a:p>
        </p:txBody>
      </p:sp>
    </p:spTree>
    <p:extLst>
      <p:ext uri="{BB962C8B-B14F-4D97-AF65-F5344CB8AC3E}">
        <p14:creationId xmlns:p14="http://schemas.microsoft.com/office/powerpoint/2010/main" val="1390497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44AA442-290C-4969-B06B-29BDE6A9F126}" type="slidenum">
              <a:rPr lang="en-GB" smtClean="0"/>
              <a:t>1</a:t>
            </a:fld>
            <a:endParaRPr lang="en-GB"/>
          </a:p>
        </p:txBody>
      </p:sp>
    </p:spTree>
    <p:extLst>
      <p:ext uri="{BB962C8B-B14F-4D97-AF65-F5344CB8AC3E}">
        <p14:creationId xmlns:p14="http://schemas.microsoft.com/office/powerpoint/2010/main" val="1547643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605F32B-61BF-4A35-8879-F48E90D418E4}" type="datetime1">
              <a:rPr lang="en-GB" smtClean="0"/>
              <a:t>27/06/2016</a:t>
            </a:fld>
            <a:endParaRPr lang="en-GB"/>
          </a:p>
        </p:txBody>
      </p:sp>
      <p:sp>
        <p:nvSpPr>
          <p:cNvPr id="5" name="Footer Placeholder 4"/>
          <p:cNvSpPr>
            <a:spLocks noGrp="1"/>
          </p:cNvSpPr>
          <p:nvPr>
            <p:ph type="ftr" sz="quarter" idx="11"/>
          </p:nvPr>
        </p:nvSpPr>
        <p:spPr/>
        <p:txBody>
          <a:bodyPr/>
          <a:lstStyle/>
          <a:p>
            <a:r>
              <a:rPr lang="en-GB" smtClean="0"/>
              <a:t>LIU-PT meeting</a:t>
            </a:r>
            <a:endParaRPr lang="en-GB"/>
          </a:p>
        </p:txBody>
      </p:sp>
      <p:sp>
        <p:nvSpPr>
          <p:cNvPr id="6" name="Slide Number Placeholder 5"/>
          <p:cNvSpPr>
            <a:spLocks noGrp="1"/>
          </p:cNvSpPr>
          <p:nvPr>
            <p:ph type="sldNum" sz="quarter" idx="12"/>
          </p:nvPr>
        </p:nvSpPr>
        <p:spPr/>
        <p:txBody>
          <a:bodyPr/>
          <a:lstStyle/>
          <a:p>
            <a:fld id="{C0D8DC85-A5B6-447D-8F72-87237E56D2C8}" type="slidenum">
              <a:rPr lang="en-GB" smtClean="0"/>
              <a:t>‹#›</a:t>
            </a:fld>
            <a:endParaRPr lang="en-GB"/>
          </a:p>
        </p:txBody>
      </p:sp>
    </p:spTree>
    <p:extLst>
      <p:ext uri="{BB962C8B-B14F-4D97-AF65-F5344CB8AC3E}">
        <p14:creationId xmlns:p14="http://schemas.microsoft.com/office/powerpoint/2010/main" val="27445200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BACC51D-CE1E-45FF-9072-0DEDFFA6113E}" type="datetime1">
              <a:rPr lang="en-GB" smtClean="0"/>
              <a:t>27/06/2016</a:t>
            </a:fld>
            <a:endParaRPr lang="en-GB"/>
          </a:p>
        </p:txBody>
      </p:sp>
      <p:sp>
        <p:nvSpPr>
          <p:cNvPr id="5" name="Footer Placeholder 4"/>
          <p:cNvSpPr>
            <a:spLocks noGrp="1"/>
          </p:cNvSpPr>
          <p:nvPr>
            <p:ph type="ftr" sz="quarter" idx="11"/>
          </p:nvPr>
        </p:nvSpPr>
        <p:spPr/>
        <p:txBody>
          <a:bodyPr/>
          <a:lstStyle/>
          <a:p>
            <a:r>
              <a:rPr lang="en-GB" smtClean="0"/>
              <a:t>LIU-PT meeting</a:t>
            </a:r>
            <a:endParaRPr lang="en-GB"/>
          </a:p>
        </p:txBody>
      </p:sp>
      <p:sp>
        <p:nvSpPr>
          <p:cNvPr id="6" name="Slide Number Placeholder 5"/>
          <p:cNvSpPr>
            <a:spLocks noGrp="1"/>
          </p:cNvSpPr>
          <p:nvPr>
            <p:ph type="sldNum" sz="quarter" idx="12"/>
          </p:nvPr>
        </p:nvSpPr>
        <p:spPr/>
        <p:txBody>
          <a:bodyPr/>
          <a:lstStyle/>
          <a:p>
            <a:fld id="{C0D8DC85-A5B6-447D-8F72-87237E56D2C8}" type="slidenum">
              <a:rPr lang="en-GB" smtClean="0"/>
              <a:t>‹#›</a:t>
            </a:fld>
            <a:endParaRPr lang="en-GB"/>
          </a:p>
        </p:txBody>
      </p:sp>
    </p:spTree>
    <p:extLst>
      <p:ext uri="{BB962C8B-B14F-4D97-AF65-F5344CB8AC3E}">
        <p14:creationId xmlns:p14="http://schemas.microsoft.com/office/powerpoint/2010/main" val="2602800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F3373A0-34A6-41B2-AEBD-4C45DC1B3CF4}" type="datetime1">
              <a:rPr lang="en-GB" smtClean="0"/>
              <a:t>27/06/2016</a:t>
            </a:fld>
            <a:endParaRPr lang="en-GB"/>
          </a:p>
        </p:txBody>
      </p:sp>
      <p:sp>
        <p:nvSpPr>
          <p:cNvPr id="5" name="Footer Placeholder 4"/>
          <p:cNvSpPr>
            <a:spLocks noGrp="1"/>
          </p:cNvSpPr>
          <p:nvPr>
            <p:ph type="ftr" sz="quarter" idx="11"/>
          </p:nvPr>
        </p:nvSpPr>
        <p:spPr/>
        <p:txBody>
          <a:bodyPr/>
          <a:lstStyle/>
          <a:p>
            <a:r>
              <a:rPr lang="en-GB" smtClean="0"/>
              <a:t>LIU-PT meeting</a:t>
            </a:r>
            <a:endParaRPr lang="en-GB"/>
          </a:p>
        </p:txBody>
      </p:sp>
      <p:sp>
        <p:nvSpPr>
          <p:cNvPr id="6" name="Slide Number Placeholder 5"/>
          <p:cNvSpPr>
            <a:spLocks noGrp="1"/>
          </p:cNvSpPr>
          <p:nvPr>
            <p:ph type="sldNum" sz="quarter" idx="12"/>
          </p:nvPr>
        </p:nvSpPr>
        <p:spPr/>
        <p:txBody>
          <a:bodyPr/>
          <a:lstStyle/>
          <a:p>
            <a:fld id="{C0D8DC85-A5B6-447D-8F72-87237E56D2C8}" type="slidenum">
              <a:rPr lang="en-GB" smtClean="0"/>
              <a:t>‹#›</a:t>
            </a:fld>
            <a:endParaRPr lang="en-GB"/>
          </a:p>
        </p:txBody>
      </p:sp>
    </p:spTree>
    <p:extLst>
      <p:ext uri="{BB962C8B-B14F-4D97-AF65-F5344CB8AC3E}">
        <p14:creationId xmlns:p14="http://schemas.microsoft.com/office/powerpoint/2010/main" val="1089312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E0D143D-F4D2-40CD-ADA9-D8A4DB87DE9C}" type="datetime1">
              <a:rPr lang="en-GB" smtClean="0"/>
              <a:t>27/06/2016</a:t>
            </a:fld>
            <a:endParaRPr lang="en-GB"/>
          </a:p>
        </p:txBody>
      </p:sp>
      <p:sp>
        <p:nvSpPr>
          <p:cNvPr id="5" name="Footer Placeholder 4"/>
          <p:cNvSpPr>
            <a:spLocks noGrp="1"/>
          </p:cNvSpPr>
          <p:nvPr>
            <p:ph type="ftr" sz="quarter" idx="11"/>
          </p:nvPr>
        </p:nvSpPr>
        <p:spPr/>
        <p:txBody>
          <a:bodyPr/>
          <a:lstStyle/>
          <a:p>
            <a:r>
              <a:rPr lang="en-GB" smtClean="0"/>
              <a:t>LIU-PT meeting</a:t>
            </a:r>
            <a:endParaRPr lang="en-GB"/>
          </a:p>
        </p:txBody>
      </p:sp>
      <p:sp>
        <p:nvSpPr>
          <p:cNvPr id="6" name="Slide Number Placeholder 5"/>
          <p:cNvSpPr>
            <a:spLocks noGrp="1"/>
          </p:cNvSpPr>
          <p:nvPr>
            <p:ph type="sldNum" sz="quarter" idx="12"/>
          </p:nvPr>
        </p:nvSpPr>
        <p:spPr/>
        <p:txBody>
          <a:bodyPr/>
          <a:lstStyle/>
          <a:p>
            <a:fld id="{C0D8DC85-A5B6-447D-8F72-87237E56D2C8}" type="slidenum">
              <a:rPr lang="en-GB" smtClean="0"/>
              <a:t>‹#›</a:t>
            </a:fld>
            <a:endParaRPr lang="en-GB"/>
          </a:p>
        </p:txBody>
      </p:sp>
    </p:spTree>
    <p:extLst>
      <p:ext uri="{BB962C8B-B14F-4D97-AF65-F5344CB8AC3E}">
        <p14:creationId xmlns:p14="http://schemas.microsoft.com/office/powerpoint/2010/main" val="532899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7A246F-75F3-4DDC-B459-41DAEE133803}" type="datetime1">
              <a:rPr lang="en-GB" smtClean="0"/>
              <a:t>27/06/2016</a:t>
            </a:fld>
            <a:endParaRPr lang="en-GB"/>
          </a:p>
        </p:txBody>
      </p:sp>
      <p:sp>
        <p:nvSpPr>
          <p:cNvPr id="5" name="Footer Placeholder 4"/>
          <p:cNvSpPr>
            <a:spLocks noGrp="1"/>
          </p:cNvSpPr>
          <p:nvPr>
            <p:ph type="ftr" sz="quarter" idx="11"/>
          </p:nvPr>
        </p:nvSpPr>
        <p:spPr/>
        <p:txBody>
          <a:bodyPr/>
          <a:lstStyle/>
          <a:p>
            <a:r>
              <a:rPr lang="en-GB" smtClean="0"/>
              <a:t>LIU-PT meeting</a:t>
            </a:r>
            <a:endParaRPr lang="en-GB"/>
          </a:p>
        </p:txBody>
      </p:sp>
      <p:sp>
        <p:nvSpPr>
          <p:cNvPr id="6" name="Slide Number Placeholder 5"/>
          <p:cNvSpPr>
            <a:spLocks noGrp="1"/>
          </p:cNvSpPr>
          <p:nvPr>
            <p:ph type="sldNum" sz="quarter" idx="12"/>
          </p:nvPr>
        </p:nvSpPr>
        <p:spPr/>
        <p:txBody>
          <a:bodyPr/>
          <a:lstStyle/>
          <a:p>
            <a:fld id="{C0D8DC85-A5B6-447D-8F72-87237E56D2C8}" type="slidenum">
              <a:rPr lang="en-GB" smtClean="0"/>
              <a:t>‹#›</a:t>
            </a:fld>
            <a:endParaRPr lang="en-GB"/>
          </a:p>
        </p:txBody>
      </p:sp>
    </p:spTree>
    <p:extLst>
      <p:ext uri="{BB962C8B-B14F-4D97-AF65-F5344CB8AC3E}">
        <p14:creationId xmlns:p14="http://schemas.microsoft.com/office/powerpoint/2010/main" val="3314041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1B63703-82EE-4015-967D-E6D9C9391A0E}" type="datetime1">
              <a:rPr lang="en-GB" smtClean="0"/>
              <a:t>27/06/2016</a:t>
            </a:fld>
            <a:endParaRPr lang="en-GB"/>
          </a:p>
        </p:txBody>
      </p:sp>
      <p:sp>
        <p:nvSpPr>
          <p:cNvPr id="6" name="Footer Placeholder 5"/>
          <p:cNvSpPr>
            <a:spLocks noGrp="1"/>
          </p:cNvSpPr>
          <p:nvPr>
            <p:ph type="ftr" sz="quarter" idx="11"/>
          </p:nvPr>
        </p:nvSpPr>
        <p:spPr/>
        <p:txBody>
          <a:bodyPr/>
          <a:lstStyle/>
          <a:p>
            <a:r>
              <a:rPr lang="en-GB" smtClean="0"/>
              <a:t>LIU-PT meeting</a:t>
            </a:r>
            <a:endParaRPr lang="en-GB"/>
          </a:p>
        </p:txBody>
      </p:sp>
      <p:sp>
        <p:nvSpPr>
          <p:cNvPr id="7" name="Slide Number Placeholder 6"/>
          <p:cNvSpPr>
            <a:spLocks noGrp="1"/>
          </p:cNvSpPr>
          <p:nvPr>
            <p:ph type="sldNum" sz="quarter" idx="12"/>
          </p:nvPr>
        </p:nvSpPr>
        <p:spPr/>
        <p:txBody>
          <a:bodyPr/>
          <a:lstStyle/>
          <a:p>
            <a:fld id="{C0D8DC85-A5B6-447D-8F72-87237E56D2C8}" type="slidenum">
              <a:rPr lang="en-GB" smtClean="0"/>
              <a:t>‹#›</a:t>
            </a:fld>
            <a:endParaRPr lang="en-GB"/>
          </a:p>
        </p:txBody>
      </p:sp>
    </p:spTree>
    <p:extLst>
      <p:ext uri="{BB962C8B-B14F-4D97-AF65-F5344CB8AC3E}">
        <p14:creationId xmlns:p14="http://schemas.microsoft.com/office/powerpoint/2010/main" val="2746487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6E898CC-1C2E-47B2-80CA-CAD2B04D58EB}" type="datetime1">
              <a:rPr lang="en-GB" smtClean="0"/>
              <a:t>27/06/2016</a:t>
            </a:fld>
            <a:endParaRPr lang="en-GB"/>
          </a:p>
        </p:txBody>
      </p:sp>
      <p:sp>
        <p:nvSpPr>
          <p:cNvPr id="8" name="Footer Placeholder 7"/>
          <p:cNvSpPr>
            <a:spLocks noGrp="1"/>
          </p:cNvSpPr>
          <p:nvPr>
            <p:ph type="ftr" sz="quarter" idx="11"/>
          </p:nvPr>
        </p:nvSpPr>
        <p:spPr/>
        <p:txBody>
          <a:bodyPr/>
          <a:lstStyle/>
          <a:p>
            <a:r>
              <a:rPr lang="en-GB" smtClean="0"/>
              <a:t>LIU-PT meeting</a:t>
            </a:r>
            <a:endParaRPr lang="en-GB"/>
          </a:p>
        </p:txBody>
      </p:sp>
      <p:sp>
        <p:nvSpPr>
          <p:cNvPr id="9" name="Slide Number Placeholder 8"/>
          <p:cNvSpPr>
            <a:spLocks noGrp="1"/>
          </p:cNvSpPr>
          <p:nvPr>
            <p:ph type="sldNum" sz="quarter" idx="12"/>
          </p:nvPr>
        </p:nvSpPr>
        <p:spPr/>
        <p:txBody>
          <a:bodyPr/>
          <a:lstStyle/>
          <a:p>
            <a:fld id="{C0D8DC85-A5B6-447D-8F72-87237E56D2C8}" type="slidenum">
              <a:rPr lang="en-GB" smtClean="0"/>
              <a:t>‹#›</a:t>
            </a:fld>
            <a:endParaRPr lang="en-GB"/>
          </a:p>
        </p:txBody>
      </p:sp>
    </p:spTree>
    <p:extLst>
      <p:ext uri="{BB962C8B-B14F-4D97-AF65-F5344CB8AC3E}">
        <p14:creationId xmlns:p14="http://schemas.microsoft.com/office/powerpoint/2010/main" val="3558719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5A235DA-00CA-4DD1-A4FC-C1439124F6AA}" type="datetime1">
              <a:rPr lang="en-GB" smtClean="0"/>
              <a:t>27/06/2016</a:t>
            </a:fld>
            <a:endParaRPr lang="en-GB"/>
          </a:p>
        </p:txBody>
      </p:sp>
      <p:sp>
        <p:nvSpPr>
          <p:cNvPr id="4" name="Footer Placeholder 3"/>
          <p:cNvSpPr>
            <a:spLocks noGrp="1"/>
          </p:cNvSpPr>
          <p:nvPr>
            <p:ph type="ftr" sz="quarter" idx="11"/>
          </p:nvPr>
        </p:nvSpPr>
        <p:spPr/>
        <p:txBody>
          <a:bodyPr/>
          <a:lstStyle/>
          <a:p>
            <a:r>
              <a:rPr lang="en-GB" dirty="0" smtClean="0"/>
              <a:t>LIU-PT meeting</a:t>
            </a:r>
            <a:endParaRPr lang="en-GB" dirty="0"/>
          </a:p>
        </p:txBody>
      </p:sp>
      <p:sp>
        <p:nvSpPr>
          <p:cNvPr id="5" name="Slide Number Placeholder 4"/>
          <p:cNvSpPr>
            <a:spLocks noGrp="1"/>
          </p:cNvSpPr>
          <p:nvPr>
            <p:ph type="sldNum" sz="quarter" idx="12"/>
          </p:nvPr>
        </p:nvSpPr>
        <p:spPr/>
        <p:txBody>
          <a:bodyPr/>
          <a:lstStyle/>
          <a:p>
            <a:fld id="{C0D8DC85-A5B6-447D-8F72-87237E56D2C8}" type="slidenum">
              <a:rPr lang="en-GB" smtClean="0"/>
              <a:t>‹#›</a:t>
            </a:fld>
            <a:endParaRPr lang="en-GB"/>
          </a:p>
        </p:txBody>
      </p:sp>
    </p:spTree>
    <p:extLst>
      <p:ext uri="{BB962C8B-B14F-4D97-AF65-F5344CB8AC3E}">
        <p14:creationId xmlns:p14="http://schemas.microsoft.com/office/powerpoint/2010/main" val="4095658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2DB6F7-7DD2-48B3-A979-494275B88AF1}" type="datetime1">
              <a:rPr lang="en-GB" smtClean="0"/>
              <a:t>27/06/2016</a:t>
            </a:fld>
            <a:endParaRPr lang="en-GB"/>
          </a:p>
        </p:txBody>
      </p:sp>
      <p:sp>
        <p:nvSpPr>
          <p:cNvPr id="3" name="Footer Placeholder 2"/>
          <p:cNvSpPr>
            <a:spLocks noGrp="1"/>
          </p:cNvSpPr>
          <p:nvPr>
            <p:ph type="ftr" sz="quarter" idx="11"/>
          </p:nvPr>
        </p:nvSpPr>
        <p:spPr/>
        <p:txBody>
          <a:bodyPr/>
          <a:lstStyle/>
          <a:p>
            <a:r>
              <a:rPr lang="en-GB" smtClean="0"/>
              <a:t>LIU-PT meeting</a:t>
            </a:r>
            <a:endParaRPr lang="en-GB"/>
          </a:p>
        </p:txBody>
      </p:sp>
      <p:sp>
        <p:nvSpPr>
          <p:cNvPr id="4" name="Slide Number Placeholder 3"/>
          <p:cNvSpPr>
            <a:spLocks noGrp="1"/>
          </p:cNvSpPr>
          <p:nvPr>
            <p:ph type="sldNum" sz="quarter" idx="12"/>
          </p:nvPr>
        </p:nvSpPr>
        <p:spPr/>
        <p:txBody>
          <a:bodyPr/>
          <a:lstStyle/>
          <a:p>
            <a:fld id="{C0D8DC85-A5B6-447D-8F72-87237E56D2C8}" type="slidenum">
              <a:rPr lang="en-GB" smtClean="0"/>
              <a:t>‹#›</a:t>
            </a:fld>
            <a:endParaRPr lang="en-GB"/>
          </a:p>
        </p:txBody>
      </p:sp>
    </p:spTree>
    <p:extLst>
      <p:ext uri="{BB962C8B-B14F-4D97-AF65-F5344CB8AC3E}">
        <p14:creationId xmlns:p14="http://schemas.microsoft.com/office/powerpoint/2010/main" val="356678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7526B1-6E55-4B0C-ABFC-AF968F5C727C}" type="datetime1">
              <a:rPr lang="en-GB" smtClean="0"/>
              <a:t>27/06/2016</a:t>
            </a:fld>
            <a:endParaRPr lang="en-GB"/>
          </a:p>
        </p:txBody>
      </p:sp>
      <p:sp>
        <p:nvSpPr>
          <p:cNvPr id="6" name="Footer Placeholder 5"/>
          <p:cNvSpPr>
            <a:spLocks noGrp="1"/>
          </p:cNvSpPr>
          <p:nvPr>
            <p:ph type="ftr" sz="quarter" idx="11"/>
          </p:nvPr>
        </p:nvSpPr>
        <p:spPr/>
        <p:txBody>
          <a:bodyPr/>
          <a:lstStyle/>
          <a:p>
            <a:r>
              <a:rPr lang="en-GB" smtClean="0"/>
              <a:t>LIU-PT meeting</a:t>
            </a:r>
            <a:endParaRPr lang="en-GB"/>
          </a:p>
        </p:txBody>
      </p:sp>
      <p:sp>
        <p:nvSpPr>
          <p:cNvPr id="7" name="Slide Number Placeholder 6"/>
          <p:cNvSpPr>
            <a:spLocks noGrp="1"/>
          </p:cNvSpPr>
          <p:nvPr>
            <p:ph type="sldNum" sz="quarter" idx="12"/>
          </p:nvPr>
        </p:nvSpPr>
        <p:spPr/>
        <p:txBody>
          <a:bodyPr/>
          <a:lstStyle/>
          <a:p>
            <a:fld id="{C0D8DC85-A5B6-447D-8F72-87237E56D2C8}" type="slidenum">
              <a:rPr lang="en-GB" smtClean="0"/>
              <a:t>‹#›</a:t>
            </a:fld>
            <a:endParaRPr lang="en-GB"/>
          </a:p>
        </p:txBody>
      </p:sp>
    </p:spTree>
    <p:extLst>
      <p:ext uri="{BB962C8B-B14F-4D97-AF65-F5344CB8AC3E}">
        <p14:creationId xmlns:p14="http://schemas.microsoft.com/office/powerpoint/2010/main" val="32502323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1651A7-171A-4103-9072-899BB92EF8CF}" type="datetime1">
              <a:rPr lang="en-GB" smtClean="0"/>
              <a:t>27/06/2016</a:t>
            </a:fld>
            <a:endParaRPr lang="en-GB"/>
          </a:p>
        </p:txBody>
      </p:sp>
      <p:sp>
        <p:nvSpPr>
          <p:cNvPr id="6" name="Footer Placeholder 5"/>
          <p:cNvSpPr>
            <a:spLocks noGrp="1"/>
          </p:cNvSpPr>
          <p:nvPr>
            <p:ph type="ftr" sz="quarter" idx="11"/>
          </p:nvPr>
        </p:nvSpPr>
        <p:spPr/>
        <p:txBody>
          <a:bodyPr/>
          <a:lstStyle/>
          <a:p>
            <a:r>
              <a:rPr lang="en-GB" smtClean="0"/>
              <a:t>LIU-PT meeting</a:t>
            </a:r>
            <a:endParaRPr lang="en-GB"/>
          </a:p>
        </p:txBody>
      </p:sp>
      <p:sp>
        <p:nvSpPr>
          <p:cNvPr id="7" name="Slide Number Placeholder 6"/>
          <p:cNvSpPr>
            <a:spLocks noGrp="1"/>
          </p:cNvSpPr>
          <p:nvPr>
            <p:ph type="sldNum" sz="quarter" idx="12"/>
          </p:nvPr>
        </p:nvSpPr>
        <p:spPr/>
        <p:txBody>
          <a:bodyPr/>
          <a:lstStyle/>
          <a:p>
            <a:fld id="{C0D8DC85-A5B6-447D-8F72-87237E56D2C8}" type="slidenum">
              <a:rPr lang="en-GB" smtClean="0"/>
              <a:t>‹#›</a:t>
            </a:fld>
            <a:endParaRPr lang="en-GB"/>
          </a:p>
        </p:txBody>
      </p:sp>
    </p:spTree>
    <p:extLst>
      <p:ext uri="{BB962C8B-B14F-4D97-AF65-F5344CB8AC3E}">
        <p14:creationId xmlns:p14="http://schemas.microsoft.com/office/powerpoint/2010/main" val="1373809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FBB344-3D26-4A38-B41A-1A4ED6AA2DBD}" type="datetime1">
              <a:rPr lang="en-GB" smtClean="0"/>
              <a:t>27/06/2016</a:t>
            </a:fld>
            <a:endParaRPr lang="en-GB"/>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LIU-PT meeting</a:t>
            </a:r>
            <a:endParaRPr lang="en-GB"/>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D8DC85-A5B6-447D-8F72-87237E56D2C8}" type="slidenum">
              <a:rPr lang="en-GB" smtClean="0"/>
              <a:t>‹#›</a:t>
            </a:fld>
            <a:endParaRPr lang="en-GB"/>
          </a:p>
        </p:txBody>
      </p:sp>
    </p:spTree>
    <p:extLst>
      <p:ext uri="{BB962C8B-B14F-4D97-AF65-F5344CB8AC3E}">
        <p14:creationId xmlns:p14="http://schemas.microsoft.com/office/powerpoint/2010/main" val="3914842995"/>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075738" cy="974785"/>
          </a:xfrm>
        </p:spPr>
        <p:txBody>
          <a:bodyPr>
            <a:normAutofit/>
          </a:bodyPr>
          <a:lstStyle/>
          <a:p>
            <a:r>
              <a:rPr lang="en-GB" sz="3200" b="1" dirty="0" smtClean="0"/>
              <a:t>LIU spending updates / EVM updates / new baseline</a:t>
            </a:r>
            <a:endParaRPr lang="en-GB" sz="3200" b="1" i="1" dirty="0">
              <a:solidFill>
                <a:schemeClr val="bg2">
                  <a:lumMod val="10000"/>
                </a:schemeClr>
              </a:solidFill>
            </a:endParaRPr>
          </a:p>
        </p:txBody>
      </p:sp>
      <p:sp>
        <p:nvSpPr>
          <p:cNvPr id="4" name="Slide Number Placeholder 3"/>
          <p:cNvSpPr>
            <a:spLocks noGrp="1"/>
          </p:cNvSpPr>
          <p:nvPr>
            <p:ph type="sldNum" sz="quarter" idx="12"/>
          </p:nvPr>
        </p:nvSpPr>
        <p:spPr/>
        <p:txBody>
          <a:bodyPr/>
          <a:lstStyle/>
          <a:p>
            <a:fld id="{17918391-D411-FE40-AAD7-861AE5233E0E}" type="slidenum">
              <a:rPr lang="en-US" smtClean="0"/>
              <a:pPr/>
              <a:t>1</a:t>
            </a:fld>
            <a:endParaRPr lang="en-US" dirty="0"/>
          </a:p>
        </p:txBody>
      </p:sp>
      <p:sp>
        <p:nvSpPr>
          <p:cNvPr id="3" name="Content Placeholder 2"/>
          <p:cNvSpPr>
            <a:spLocks noGrp="1"/>
          </p:cNvSpPr>
          <p:nvPr>
            <p:ph idx="4294967295"/>
          </p:nvPr>
        </p:nvSpPr>
        <p:spPr>
          <a:xfrm>
            <a:off x="0" y="1000096"/>
            <a:ext cx="9075738" cy="5919787"/>
          </a:xfrm>
        </p:spPr>
        <p:txBody>
          <a:bodyPr>
            <a:noAutofit/>
          </a:bodyPr>
          <a:lstStyle/>
          <a:p>
            <a:pPr marL="514350" indent="-514350">
              <a:spcBef>
                <a:spcPts val="600"/>
              </a:spcBef>
              <a:spcAft>
                <a:spcPts val="600"/>
              </a:spcAft>
              <a:buFont typeface="+mj-lt"/>
              <a:buAutoNum type="arabicPeriod"/>
            </a:pPr>
            <a:r>
              <a:rPr lang="en-GB" sz="2400" dirty="0" smtClean="0"/>
              <a:t>New 2016 payment budget – </a:t>
            </a:r>
            <a:r>
              <a:rPr lang="en-GB" sz="2400" dirty="0" smtClean="0">
                <a:solidFill>
                  <a:srgbClr val="00B050"/>
                </a:solidFill>
              </a:rPr>
              <a:t>DONE</a:t>
            </a:r>
          </a:p>
          <a:p>
            <a:pPr marL="514350" indent="-514350">
              <a:spcBef>
                <a:spcPts val="600"/>
              </a:spcBef>
              <a:spcAft>
                <a:spcPts val="600"/>
              </a:spcAft>
              <a:buFont typeface="+mj-lt"/>
              <a:buAutoNum type="arabicPeriod"/>
            </a:pPr>
            <a:r>
              <a:rPr lang="en-GB" sz="2400" dirty="0" smtClean="0">
                <a:solidFill>
                  <a:srgbClr val="00B050"/>
                </a:solidFill>
              </a:rPr>
              <a:t>STOP baseline (freeze reporting) – </a:t>
            </a:r>
            <a:r>
              <a:rPr lang="en-GB" sz="2400" smtClean="0">
                <a:solidFill>
                  <a:srgbClr val="00B050"/>
                </a:solidFill>
              </a:rPr>
              <a:t>1</a:t>
            </a:r>
            <a:r>
              <a:rPr lang="en-GB" sz="2400" baseline="30000" smtClean="0">
                <a:solidFill>
                  <a:srgbClr val="00B050"/>
                </a:solidFill>
              </a:rPr>
              <a:t>st</a:t>
            </a:r>
            <a:r>
              <a:rPr lang="en-GB" sz="2400" smtClean="0">
                <a:solidFill>
                  <a:srgbClr val="00B050"/>
                </a:solidFill>
              </a:rPr>
              <a:t> July</a:t>
            </a:r>
            <a:endParaRPr lang="en-GB" sz="2400" dirty="0" smtClean="0">
              <a:solidFill>
                <a:srgbClr val="00B050"/>
              </a:solidFill>
            </a:endParaRPr>
          </a:p>
          <a:p>
            <a:pPr marL="514350" indent="-514350">
              <a:spcBef>
                <a:spcPts val="600"/>
              </a:spcBef>
              <a:spcAft>
                <a:spcPts val="600"/>
              </a:spcAft>
              <a:buFont typeface="+mj-lt"/>
              <a:buAutoNum type="arabicPeriod"/>
            </a:pPr>
            <a:r>
              <a:rPr lang="en-GB" sz="2400" dirty="0" smtClean="0">
                <a:solidFill>
                  <a:srgbClr val="FFC000"/>
                </a:solidFill>
              </a:rPr>
              <a:t>Until mid-August 2016:</a:t>
            </a:r>
          </a:p>
          <a:p>
            <a:pPr lvl="1">
              <a:spcBef>
                <a:spcPts val="600"/>
              </a:spcBef>
              <a:spcAft>
                <a:spcPts val="600"/>
              </a:spcAft>
            </a:pPr>
            <a:r>
              <a:rPr lang="en-GB" dirty="0" smtClean="0"/>
              <a:t>2016 to 2021 WUs updated, as needed, to reflect the new 2016 and future spending profile (guideline : mandatory for WUs &gt; ~500 </a:t>
            </a:r>
            <a:r>
              <a:rPr lang="en-GB" dirty="0" err="1" smtClean="0"/>
              <a:t>kCHF</a:t>
            </a:r>
            <a:r>
              <a:rPr lang="en-GB" dirty="0" smtClean="0"/>
              <a:t> and at your own judgement for the ones &lt; 500 </a:t>
            </a:r>
            <a:r>
              <a:rPr lang="en-GB" dirty="0" err="1" smtClean="0"/>
              <a:t>kCHF</a:t>
            </a:r>
            <a:r>
              <a:rPr lang="en-GB" dirty="0" smtClean="0"/>
              <a:t>)</a:t>
            </a:r>
          </a:p>
          <a:p>
            <a:pPr lvl="1">
              <a:spcBef>
                <a:spcPts val="600"/>
              </a:spcBef>
              <a:spcAft>
                <a:spcPts val="600"/>
              </a:spcAft>
            </a:pPr>
            <a:r>
              <a:rPr lang="en-GB" dirty="0"/>
              <a:t>2017 – 2021 new spending </a:t>
            </a:r>
            <a:r>
              <a:rPr lang="en-GB" dirty="0" smtClean="0"/>
              <a:t>profile </a:t>
            </a:r>
          </a:p>
          <a:p>
            <a:pPr marL="514350" indent="-514350">
              <a:spcBef>
                <a:spcPts val="600"/>
              </a:spcBef>
              <a:spcAft>
                <a:spcPts val="600"/>
              </a:spcAft>
              <a:buFont typeface="+mj-lt"/>
              <a:buAutoNum type="arabicPeriod"/>
            </a:pPr>
            <a:r>
              <a:rPr lang="en-GB" sz="2400" dirty="0" smtClean="0"/>
              <a:t>New </a:t>
            </a:r>
            <a:r>
              <a:rPr lang="en-GB" sz="2400" dirty="0"/>
              <a:t>baseline (with the relevant WUs updated) – </a:t>
            </a:r>
            <a:r>
              <a:rPr lang="en-GB" sz="2400" dirty="0" smtClean="0">
                <a:solidFill>
                  <a:srgbClr val="FFC000"/>
                </a:solidFill>
              </a:rPr>
              <a:t>End-August </a:t>
            </a:r>
            <a:r>
              <a:rPr lang="en-GB" sz="2400" dirty="0">
                <a:solidFill>
                  <a:srgbClr val="FFC000"/>
                </a:solidFill>
              </a:rPr>
              <a:t>2016</a:t>
            </a:r>
            <a:endParaRPr lang="en-GB" sz="2400" b="1" dirty="0">
              <a:solidFill>
                <a:srgbClr val="FFC000"/>
              </a:solidFill>
            </a:endParaRPr>
          </a:p>
          <a:p>
            <a:pPr marL="514350" indent="-514350">
              <a:spcBef>
                <a:spcPts val="600"/>
              </a:spcBef>
              <a:spcAft>
                <a:spcPts val="600"/>
              </a:spcAft>
              <a:buFont typeface="+mj-lt"/>
              <a:buAutoNum type="arabicPeriod"/>
            </a:pPr>
            <a:r>
              <a:rPr lang="en-GB" sz="2400" dirty="0" smtClean="0"/>
              <a:t>In parallel of this exercise which is under the responsibility of the LIU-machine coordinator, Sylvie </a:t>
            </a:r>
            <a:r>
              <a:rPr lang="en-GB" sz="2400" dirty="0"/>
              <a:t>Prodon </a:t>
            </a:r>
            <a:r>
              <a:rPr lang="en-GB" sz="2400" u="sng" dirty="0" smtClean="0"/>
              <a:t>offers </a:t>
            </a:r>
            <a:r>
              <a:rPr lang="en-GB" sz="2400" u="sng" dirty="0"/>
              <a:t>assistance </a:t>
            </a:r>
            <a:r>
              <a:rPr lang="en-GB" sz="2400" dirty="0"/>
              <a:t>in </a:t>
            </a:r>
            <a:r>
              <a:rPr lang="en-GB" sz="2400" dirty="0" smtClean="0"/>
              <a:t>the EVM </a:t>
            </a:r>
            <a:r>
              <a:rPr lang="en-GB" sz="2400" dirty="0"/>
              <a:t>WU writing</a:t>
            </a:r>
            <a:r>
              <a:rPr lang="en-GB" sz="2400" baseline="30000" dirty="0"/>
              <a:t> </a:t>
            </a:r>
            <a:r>
              <a:rPr lang="en-GB" sz="2400" dirty="0"/>
              <a:t> to reflect updates </a:t>
            </a:r>
            <a:r>
              <a:rPr lang="en-GB" sz="2400" dirty="0" smtClean="0"/>
              <a:t>identified and stamped by you. This is the aim of the meeting organised with some of your WP holders. You have been in cc. to all these meeting invitations, as relevant. </a:t>
            </a:r>
          </a:p>
        </p:txBody>
      </p:sp>
      <p:sp>
        <p:nvSpPr>
          <p:cNvPr id="5" name="Footer Placeholder 4"/>
          <p:cNvSpPr>
            <a:spLocks noGrp="1"/>
          </p:cNvSpPr>
          <p:nvPr>
            <p:ph type="ftr" sz="quarter" idx="11"/>
          </p:nvPr>
        </p:nvSpPr>
        <p:spPr/>
        <p:txBody>
          <a:bodyPr/>
          <a:lstStyle/>
          <a:p>
            <a:r>
              <a:rPr lang="en-GB" smtClean="0"/>
              <a:t>LIU-PT meeting</a:t>
            </a:r>
            <a:endParaRPr lang="en-GB" dirty="0"/>
          </a:p>
        </p:txBody>
      </p:sp>
      <p:sp>
        <p:nvSpPr>
          <p:cNvPr id="6" name="Date Placeholder 5"/>
          <p:cNvSpPr>
            <a:spLocks noGrp="1"/>
          </p:cNvSpPr>
          <p:nvPr>
            <p:ph type="dt" sz="half" idx="10"/>
          </p:nvPr>
        </p:nvSpPr>
        <p:spPr/>
        <p:txBody>
          <a:bodyPr/>
          <a:lstStyle/>
          <a:p>
            <a:r>
              <a:rPr lang="en-GB" smtClean="0"/>
              <a:t>23/06/2016</a:t>
            </a:r>
            <a:endParaRPr lang="en-GB"/>
          </a:p>
        </p:txBody>
      </p:sp>
    </p:spTree>
    <p:extLst>
      <p:ext uri="{BB962C8B-B14F-4D97-AF65-F5344CB8AC3E}">
        <p14:creationId xmlns:p14="http://schemas.microsoft.com/office/powerpoint/2010/main" val="337051155"/>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CERNCobranding4-3</Template>
  <TotalTime>3467</TotalTime>
  <Words>154</Words>
  <Application>Microsoft Office PowerPoint</Application>
  <PresentationFormat>On-screen Show (4:3)</PresentationFormat>
  <Paragraphs>12</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Custom Design</vt:lpstr>
      <vt:lpstr>LIU spending updates / EVM updates / new baseline</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Jean-Philippe Tock</dc:creator>
  <cp:lastModifiedBy>Malika Meddahi</cp:lastModifiedBy>
  <cp:revision>108</cp:revision>
  <cp:lastPrinted>2016-04-22T06:16:40Z</cp:lastPrinted>
  <dcterms:created xsi:type="dcterms:W3CDTF">2015-09-02T15:39:09Z</dcterms:created>
  <dcterms:modified xsi:type="dcterms:W3CDTF">2016-06-27T16:31:14Z</dcterms:modified>
</cp:coreProperties>
</file>