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2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066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1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85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26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07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233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12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52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1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26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2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02FF3-44CC-4CAA-8A09-EEDB8736C098}" type="datetimeFigureOut">
              <a:rPr lang="en-GB" smtClean="0"/>
              <a:t>30/06/2016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D1234-A399-4907-A8E7-D2295E59E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43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logbook/eLogbook/attach_reader?attach_id=15909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2" y="735695"/>
            <a:ext cx="6762461" cy="540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39991" y="2026227"/>
            <a:ext cx="29544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Well set up first injections.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7 Injections (~30uA).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Increased chromaticity.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bunching factor.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239991" y="735695"/>
            <a:ext cx="2483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LEIR </a:t>
            </a:r>
            <a:r>
              <a:rPr lang="en-GB" dirty="0" smtClean="0"/>
              <a:t>Record</a:t>
            </a:r>
          </a:p>
          <a:p>
            <a:r>
              <a:rPr lang="en-GB" dirty="0" smtClean="0"/>
              <a:t>9E10 charges (well above LIU requirement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708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Scrivens</dc:creator>
  <cp:lastModifiedBy>Richard Scrivens</cp:lastModifiedBy>
  <cp:revision>2</cp:revision>
  <dcterms:created xsi:type="dcterms:W3CDTF">2016-06-30T06:55:40Z</dcterms:created>
  <dcterms:modified xsi:type="dcterms:W3CDTF">2016-06-30T07:04:09Z</dcterms:modified>
</cp:coreProperties>
</file>