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87" r:id="rId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4032" userDrawn="1">
          <p15:clr>
            <a:srgbClr val="A4A3A4"/>
          </p15:clr>
        </p15:guide>
        <p15:guide id="6" pos="2064" userDrawn="1">
          <p15:clr>
            <a:srgbClr val="A4A3A4"/>
          </p15:clr>
        </p15:guide>
        <p15:guide id="8" pos="41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FF"/>
    <a:srgbClr val="C0504D"/>
    <a:srgbClr val="D0D8E8"/>
    <a:srgbClr val="00C8C8"/>
    <a:srgbClr val="E9EDF4"/>
    <a:srgbClr val="5781BB"/>
    <a:srgbClr val="CA8CBA"/>
    <a:srgbClr val="C31696"/>
    <a:srgbClr val="3F7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09" autoAdjust="0"/>
    <p:restoredTop sz="96324" autoAdjust="0"/>
  </p:normalViewPr>
  <p:slideViewPr>
    <p:cSldViewPr>
      <p:cViewPr varScale="1">
        <p:scale>
          <a:sx n="104" d="100"/>
          <a:sy n="104" d="100"/>
        </p:scale>
        <p:origin x="636" y="126"/>
      </p:cViewPr>
      <p:guideLst>
        <p:guide orient="horz"/>
        <p:guide orient="horz" pos="4032"/>
        <p:guide pos="2064"/>
        <p:guide pos="4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3" y="4714221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713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2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Status of lead beams in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the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61506" y="914400"/>
            <a:ext cx="900924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Single-bunch (‘early’)</a:t>
            </a: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New front-end amplifier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signal replacing mechanical relay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Compensation of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phase loop delays at 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16 redone</a:t>
            </a: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US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 bunches spaced by 100 ns (ILHC100#4b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proton-lead run</a:t>
            </a: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Complete re-programming of 10 MHz cavity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voltages, harmonics and phases</a:t>
            </a:r>
            <a:endParaRPr lang="en-US" sz="18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re-LS1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cycle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fully adapted to present tuning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group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structure</a:t>
            </a:r>
            <a:endParaRPr lang="en-US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Compensation of beam phase loop delays at </a:t>
            </a:r>
            <a:r>
              <a:rPr lang="en-US" sz="18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16/21 for new amplifier</a:t>
            </a: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61506" y="4133272"/>
            <a:ext cx="559304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Basic 1</a:t>
            </a:r>
            <a:r>
              <a:rPr lang="en-US" sz="2000" b="1" baseline="30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iteration longitudinal setting-up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both operational variants, but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Not yet deliverable to SPS</a:t>
            </a:r>
            <a:endParaRPr lang="en-US" sz="18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MDs for 50 </a:t>
            </a: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ns bunch spacing not started            2</a:t>
            </a:r>
            <a:r>
              <a:rPr lang="en-US" sz="1800" b="1" baseline="30000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nd</a:t>
            </a: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half of </a:t>
            </a: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August at earliest</a:t>
            </a:r>
            <a:endParaRPr lang="en-US" sz="18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Many thanks to LEIR for the beams!</a:t>
            </a:r>
            <a:endParaRPr lang="en-US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9220200" y="0"/>
            <a:ext cx="685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8701320" y="848176"/>
            <a:ext cx="2049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latin typeface="Constantia" panose="02030602050306030303" pitchFamily="18" charset="0"/>
              </a:rPr>
              <a:t>S. Hancock and HD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62400"/>
            <a:ext cx="2768872" cy="27273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81562" y="3673072"/>
            <a:ext cx="3047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onstantia" panose="02030602050306030303" pitchFamily="18" charset="0"/>
              </a:rPr>
              <a:t>RF manipulation re-setup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5535526" y="5264846"/>
            <a:ext cx="2009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2016</a:t>
            </a:r>
            <a:r>
              <a:rPr lang="en-US" sz="1600" b="1" dirty="0" smtClean="0">
                <a:latin typeface="Constantia" panose="02030602050306030303" pitchFamily="18" charset="0"/>
              </a:rPr>
              <a:t> measurement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53986</TotalTime>
  <Words>126</Words>
  <Application>Microsoft Office PowerPoint</Application>
  <PresentationFormat>A4 Paper (210x297 mm)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Constantia</vt:lpstr>
      <vt:lpstr>Symbol</vt:lpstr>
      <vt:lpstr>Times New Roman</vt:lpstr>
      <vt:lpstr>Wingdings</vt:lpstr>
      <vt:lpstr>Leere Präsentation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2275</cp:revision>
  <cp:lastPrinted>2016-05-31T16:25:00Z</cp:lastPrinted>
  <dcterms:created xsi:type="dcterms:W3CDTF">2004-02-08T17:46:25Z</dcterms:created>
  <dcterms:modified xsi:type="dcterms:W3CDTF">2016-07-13T19:56:00Z</dcterms:modified>
</cp:coreProperties>
</file>