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2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509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70667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849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198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445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716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400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22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92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36516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363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81B02-B9C9-EA4F-8AF5-5032B05B7F51}" type="datetimeFigureOut">
              <a:t>6/23/16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938F-FE34-2C45-B04E-B5C06A19949D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75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Installation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4080907" cy="1553230"/>
          </a:xfrm>
        </p:spPr>
        <p:txBody>
          <a:bodyPr>
            <a:normAutofit/>
          </a:bodyPr>
          <a:lstStyle/>
          <a:p>
            <a:r>
              <a:rPr lang="en-GB" sz="1600"/>
              <a:t>9am: Move from bldg 190 to bldg 157</a:t>
            </a:r>
          </a:p>
          <a:p>
            <a:r>
              <a:rPr lang="en-GB" sz="1600"/>
              <a:t>10am: installation at T9</a:t>
            </a:r>
          </a:p>
          <a:p>
            <a:r>
              <a:rPr lang="en-GB" sz="1600"/>
              <a:t>11am-5pm: cabling, checks</a:t>
            </a:r>
          </a:p>
          <a:p>
            <a:r>
              <a:rPr lang="en-GB" sz="1600"/>
              <a:t>6pm: Safety inspection</a:t>
            </a:r>
          </a:p>
          <a:p>
            <a:r>
              <a:rPr lang="en-GB" sz="1600"/>
              <a:t>7pm: beam</a:t>
            </a:r>
          </a:p>
        </p:txBody>
      </p:sp>
      <p:pic>
        <p:nvPicPr>
          <p:cNvPr id="4" name="Picture 3" descr="IMG_152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92703" y="3998962"/>
            <a:ext cx="3210032" cy="2140021"/>
          </a:xfrm>
          <a:prstGeom prst="rect">
            <a:avLst/>
          </a:prstGeom>
        </p:spPr>
      </p:pic>
      <p:pic>
        <p:nvPicPr>
          <p:cNvPr id="5" name="Picture 4" descr="IMG_155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22666" y="571731"/>
            <a:ext cx="2648212" cy="1765474"/>
          </a:xfrm>
          <a:prstGeom prst="rect">
            <a:avLst/>
          </a:prstGeom>
        </p:spPr>
      </p:pic>
      <p:pic>
        <p:nvPicPr>
          <p:cNvPr id="6" name="Picture 5" descr="IMG_157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730" y="2650154"/>
            <a:ext cx="5564879" cy="370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471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/>
              <a:t>Beam profiles: Mefodiev: 23 June</a:t>
            </a:r>
          </a:p>
        </p:txBody>
      </p:sp>
      <p:pic>
        <p:nvPicPr>
          <p:cNvPr id="4" name="Picture 3" descr="FEB4_t1_beamProfile_L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666" y="1081554"/>
            <a:ext cx="3444904" cy="2539562"/>
          </a:xfrm>
          <a:prstGeom prst="rect">
            <a:avLst/>
          </a:prstGeom>
        </p:spPr>
      </p:pic>
      <p:pic>
        <p:nvPicPr>
          <p:cNvPr id="5" name="Picture 4" descr="FEB4_t1_beamProfi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397" y="1266798"/>
            <a:ext cx="3333439" cy="2457390"/>
          </a:xfrm>
          <a:prstGeom prst="rect">
            <a:avLst/>
          </a:prstGeom>
        </p:spPr>
      </p:pic>
      <p:pic>
        <p:nvPicPr>
          <p:cNvPr id="6" name="Picture 5" descr="FEB5_t1_beamProfile_L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666" y="3621116"/>
            <a:ext cx="3444904" cy="2539562"/>
          </a:xfrm>
          <a:prstGeom prst="rect">
            <a:avLst/>
          </a:prstGeom>
        </p:spPr>
      </p:pic>
      <p:pic>
        <p:nvPicPr>
          <p:cNvPr id="7" name="Picture 6" descr="FEB5_t1_beamProfil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398" y="3724188"/>
            <a:ext cx="3333438" cy="245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30638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36</Words>
  <Application>Microsoft Macintosh PowerPoint</Application>
  <PresentationFormat>On-screen Show (4:3)</PresentationFormat>
  <Paragraphs>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Installation</vt:lpstr>
      <vt:lpstr>Beam profiles: Mefodiev: 23 June</vt:lpstr>
    </vt:vector>
  </TitlesOfParts>
  <Company>European Spallation Source ESS 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Baby MIND installation T9</dc:title>
  <dc:creator>Etam Noah</dc:creator>
  <cp:lastModifiedBy>Etam Noah</cp:lastModifiedBy>
  <cp:revision>9</cp:revision>
  <dcterms:created xsi:type="dcterms:W3CDTF">2016-06-23T07:48:52Z</dcterms:created>
  <dcterms:modified xsi:type="dcterms:W3CDTF">2016-06-23T08:06:12Z</dcterms:modified>
</cp:coreProperties>
</file>