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5" autoAdjust="0"/>
    <p:restoredTop sz="94660"/>
  </p:normalViewPr>
  <p:slideViewPr>
    <p:cSldViewPr snapToGrid="0">
      <p:cViewPr varScale="1">
        <p:scale>
          <a:sx n="80" d="100"/>
          <a:sy n="80" d="100"/>
        </p:scale>
        <p:origin x="13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Experiments\BabyMIND\Data\Timing-scans\Control-room-T9-to-experiment-Spill-syn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Time delay scan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Before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'24June2016'!$K$10:$K$12</c:f>
              <c:numCache>
                <c:formatCode>General</c:formatCode>
                <c:ptCount val="3"/>
                <c:pt idx="0">
                  <c:v>300</c:v>
                </c:pt>
                <c:pt idx="1">
                  <c:v>500</c:v>
                </c:pt>
                <c:pt idx="2">
                  <c:v>700</c:v>
                </c:pt>
              </c:numCache>
            </c:numRef>
          </c:xVal>
          <c:yVal>
            <c:numRef>
              <c:f>'24June2016'!$L$10:$L$12</c:f>
              <c:numCache>
                <c:formatCode>General</c:formatCode>
                <c:ptCount val="3"/>
                <c:pt idx="0">
                  <c:v>1.04915</c:v>
                </c:pt>
                <c:pt idx="1">
                  <c:v>1.05141</c:v>
                </c:pt>
                <c:pt idx="2">
                  <c:v>1.0518099999999999</c:v>
                </c:pt>
              </c:numCache>
            </c:numRef>
          </c:yVal>
          <c:smooth val="0"/>
        </c:ser>
        <c:ser>
          <c:idx val="1"/>
          <c:order val="1"/>
          <c:tx>
            <c:v>After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'24June2016'!$K$17:$K$21</c:f>
              <c:numCache>
                <c:formatCode>General</c:formatCode>
                <c:ptCount val="5"/>
                <c:pt idx="0">
                  <c:v>300</c:v>
                </c:pt>
                <c:pt idx="1">
                  <c:v>500</c:v>
                </c:pt>
                <c:pt idx="2">
                  <c:v>700</c:v>
                </c:pt>
                <c:pt idx="3">
                  <c:v>900</c:v>
                </c:pt>
                <c:pt idx="4">
                  <c:v>950</c:v>
                </c:pt>
              </c:numCache>
            </c:numRef>
          </c:xVal>
          <c:yVal>
            <c:numRef>
              <c:f>'24June2016'!$L$17:$L$21</c:f>
              <c:numCache>
                <c:formatCode>General</c:formatCode>
                <c:ptCount val="5"/>
                <c:pt idx="0">
                  <c:v>0.77381999999999995</c:v>
                </c:pt>
                <c:pt idx="1">
                  <c:v>0.55306</c:v>
                </c:pt>
                <c:pt idx="2">
                  <c:v>0.35642000000000001</c:v>
                </c:pt>
                <c:pt idx="3">
                  <c:v>0.16561000000000001</c:v>
                </c:pt>
                <c:pt idx="4">
                  <c:v>0.11852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059224"/>
        <c:axId val="145238592"/>
      </c:scatterChart>
      <c:valAx>
        <c:axId val="9105922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PLS-SU</a:t>
                </a:r>
                <a:r>
                  <a:rPr lang="en-US" baseline="0"/>
                  <a:t> Counter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5238592"/>
        <c:crosses val="autoZero"/>
        <c:crossBetween val="midCat"/>
      </c:valAx>
      <c:valAx>
        <c:axId val="14523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Spill warning [s]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910592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77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137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58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647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736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4940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8156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520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19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653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872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2410D-3837-455D-955E-31C9E697471C}" type="datetimeFigureOut">
              <a:rPr lang="en-US" smtClean="0"/>
              <a:t>6/24/2016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295C9-BE90-4B29-A9F1-D6C0FD68CD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642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Timing Scan 24.06.2016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50615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0544037"/>
              </p:ext>
            </p:extLst>
          </p:nvPr>
        </p:nvGraphicFramePr>
        <p:xfrm>
          <a:off x="1620077" y="775251"/>
          <a:ext cx="9134062" cy="53074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010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8989" y="-426268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The Spill warning…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29238" y="2215109"/>
            <a:ext cx="40551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H="1" flipV="1">
            <a:off x="2147898" y="952839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 flipV="1">
            <a:off x="5981089" y="952839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5981089" y="952839"/>
            <a:ext cx="1176131" cy="3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 flipV="1">
            <a:off x="7170473" y="952837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170473" y="2215109"/>
            <a:ext cx="40551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147898" y="1330526"/>
            <a:ext cx="3833191" cy="993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45273" y="456929"/>
            <a:ext cx="21661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Spill warning from PS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5981089" y="451436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Spill 540ms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337282" y="102316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s</a:t>
            </a:r>
            <a:endParaRPr lang="en-US" dirty="0"/>
          </a:p>
        </p:txBody>
      </p:sp>
      <p:cxnSp>
        <p:nvCxnSpPr>
          <p:cNvPr id="23" name="Straight Connector 22"/>
          <p:cNvCxnSpPr/>
          <p:nvPr/>
        </p:nvCxnSpPr>
        <p:spPr>
          <a:xfrm>
            <a:off x="1929238" y="4545021"/>
            <a:ext cx="40551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2147898" y="3282751"/>
            <a:ext cx="3314" cy="126227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5981089" y="3282751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5981089" y="3282751"/>
            <a:ext cx="1176131" cy="33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7170473" y="3282749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170473" y="4545021"/>
            <a:ext cx="405516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967704" y="3655993"/>
            <a:ext cx="1013385" cy="44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545273" y="2786841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Acquisition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981089" y="2781348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Spill 540ms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164293" y="3340018"/>
            <a:ext cx="2851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Delay set on C-Train Counter</a:t>
            </a:r>
          </a:p>
          <a:p>
            <a:r>
              <a:rPr lang="en-US" dirty="0" smtClean="0"/>
              <a:t>In control room T9</a:t>
            </a:r>
            <a:endParaRPr lang="en-US" dirty="0"/>
          </a:p>
        </p:txBody>
      </p:sp>
      <p:cxnSp>
        <p:nvCxnSpPr>
          <p:cNvPr id="35" name="Straight Connector 34"/>
          <p:cNvCxnSpPr/>
          <p:nvPr/>
        </p:nvCxnSpPr>
        <p:spPr>
          <a:xfrm flipH="1" flipV="1">
            <a:off x="4961076" y="3282569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2164465" y="3655993"/>
            <a:ext cx="2789984" cy="143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954449" y="4875974"/>
            <a:ext cx="3087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Trigger for FEB data acquisition</a:t>
            </a:r>
            <a:endParaRPr lang="en-US" dirty="0"/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5016036" y="4247148"/>
            <a:ext cx="210901" cy="6288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 flipV="1">
            <a:off x="4967704" y="5172662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967704" y="6434934"/>
            <a:ext cx="653448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 flipV="1">
            <a:off x="5102460" y="5177240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H="1" flipV="1">
            <a:off x="5240529" y="5180118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H="1" flipV="1">
            <a:off x="8545203" y="5180118"/>
            <a:ext cx="3314" cy="1262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240529" y="5803798"/>
            <a:ext cx="3304674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2548640" y="5043719"/>
            <a:ext cx="196188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 pulse gen.</a:t>
            </a:r>
          </a:p>
          <a:p>
            <a:r>
              <a:rPr lang="en-US" dirty="0" smtClean="0"/>
              <a:t>100 kHz</a:t>
            </a:r>
          </a:p>
          <a:p>
            <a:r>
              <a:rPr lang="en-US" dirty="0" smtClean="0"/>
              <a:t>1us wide pulse</a:t>
            </a:r>
          </a:p>
          <a:p>
            <a:r>
              <a:rPr lang="en-US" dirty="0" smtClean="0"/>
              <a:t>10us period</a:t>
            </a:r>
          </a:p>
          <a:p>
            <a:r>
              <a:rPr lang="en-US" dirty="0" smtClean="0"/>
              <a:t>100000 cycles</a:t>
            </a:r>
            <a:endParaRPr lang="en-US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4954449" y="6731622"/>
            <a:ext cx="3590754" cy="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6605619" y="6403810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63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Connections for spill delay settings in Control Room T9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133" y="1690688"/>
            <a:ext cx="7273786" cy="484919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751982" y="1212574"/>
            <a:ext cx="49437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Manual for this kit is a bit opaque but worked out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1625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77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Timing Scan 24.06.2016</vt:lpstr>
      <vt:lpstr>PowerPoint Presentation</vt:lpstr>
      <vt:lpstr>The Spill warning…</vt:lpstr>
      <vt:lpstr>Connections for spill delay settings in Control Room T9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Timing Scan 24.06.2016</dc:title>
  <dc:creator>Etam Noah Messomo</dc:creator>
  <cp:lastModifiedBy>Etam Noah Messomo</cp:lastModifiedBy>
  <cp:revision>6</cp:revision>
  <dcterms:created xsi:type="dcterms:W3CDTF">2016-06-24T07:56:07Z</dcterms:created>
  <dcterms:modified xsi:type="dcterms:W3CDTF">2016-06-24T08:15:13Z</dcterms:modified>
</cp:coreProperties>
</file>