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2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8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1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8" r:id="rId2"/>
  </p:sldMasterIdLst>
  <p:sldIdLst>
    <p:sldId id="257" r:id="rId3"/>
    <p:sldId id="259" r:id="rId4"/>
    <p:sldId id="288" r:id="rId5"/>
    <p:sldId id="293" r:id="rId6"/>
    <p:sldId id="292" r:id="rId7"/>
    <p:sldId id="280" r:id="rId8"/>
    <p:sldId id="290" r:id="rId9"/>
    <p:sldId id="294" r:id="rId10"/>
    <p:sldId id="275" r:id="rId11"/>
    <p:sldId id="278" r:id="rId12"/>
    <p:sldId id="279" r:id="rId13"/>
    <p:sldId id="284" r:id="rId14"/>
    <p:sldId id="274" r:id="rId15"/>
    <p:sldId id="285" r:id="rId16"/>
    <p:sldId id="286" r:id="rId17"/>
    <p:sldId id="287" r:id="rId18"/>
    <p:sldId id="276" r:id="rId19"/>
    <p:sldId id="282" r:id="rId20"/>
    <p:sldId id="283" r:id="rId21"/>
    <p:sldId id="281" r:id="rId22"/>
    <p:sldId id="262" r:id="rId23"/>
    <p:sldId id="273" r:id="rId24"/>
    <p:sldId id="297" r:id="rId25"/>
    <p:sldId id="291" r:id="rId26"/>
    <p:sldId id="295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15.xml"/><Relationship Id="rId2" Type="http://schemas.microsoft.com/office/2011/relationships/chartColorStyle" Target="colors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16.xml"/><Relationship Id="rId2" Type="http://schemas.microsoft.com/office/2011/relationships/chartColorStyle" Target="colors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17.xml"/><Relationship Id="rId2" Type="http://schemas.microsoft.com/office/2011/relationships/chartColorStyle" Target="colors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18.xml"/><Relationship Id="rId2" Type="http://schemas.microsoft.com/office/2011/relationships/chartColorStyle" Target="colors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19.xml"/><Relationship Id="rId2" Type="http://schemas.microsoft.com/office/2011/relationships/chartColorStyle" Target="colors19.xm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4" Type="http://schemas.openxmlformats.org/officeDocument/2006/relationships/oleObject" Target="file:///\\cern.ch\dfs\Users\j\jferrada\Desktop\JOSE%20FERRADAS%20Documents\0_WORK\2_METROLOGY\WORKING\WP11%2011T\11T%20Coils\All%20coils\11T%20Short.xlsx" TargetMode="External"/><Relationship Id="rId1" Type="http://schemas.microsoft.com/office/2011/relationships/chartStyle" Target="style20.xml"/><Relationship Id="rId2" Type="http://schemas.microsoft.com/office/2011/relationships/chartColorStyle" Target="colors20.xm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'MP-SC Y'!$G$1</c:f>
              <c:strCache>
                <c:ptCount val="1"/>
                <c:pt idx="0">
                  <c:v>Coil  midplane right Midpoint Y</c:v>
                </c:pt>
              </c:strCache>
            </c:strRef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6000"/>
                </a:schemeClr>
              </a:solidFill>
              <a:ln w="9525">
                <a:solidFill>
                  <a:schemeClr val="accent1">
                    <a:shade val="76000"/>
                  </a:schemeClr>
                </a:solidFill>
              </a:ln>
              <a:effectLst/>
            </c:spPr>
          </c:marker>
          <c:xVal>
            <c:numRef>
              <c:f>'MP-SC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'MP-SC Y'!$G$5:$G$24</c:f>
              <c:numCache>
                <c:formatCode>General</c:formatCode>
                <c:ptCount val="20"/>
                <c:pt idx="0">
                  <c:v>0.072</c:v>
                </c:pt>
                <c:pt idx="1">
                  <c:v>-0.02</c:v>
                </c:pt>
                <c:pt idx="2">
                  <c:v>0.0</c:v>
                </c:pt>
                <c:pt idx="3">
                  <c:v>-0.181</c:v>
                </c:pt>
                <c:pt idx="4">
                  <c:v>-0.206</c:v>
                </c:pt>
                <c:pt idx="5">
                  <c:v>-0.212</c:v>
                </c:pt>
                <c:pt idx="6">
                  <c:v>-0.154</c:v>
                </c:pt>
                <c:pt idx="7">
                  <c:v>-0.212</c:v>
                </c:pt>
                <c:pt idx="8">
                  <c:v>-0.254</c:v>
                </c:pt>
                <c:pt idx="9">
                  <c:v>-0.3</c:v>
                </c:pt>
                <c:pt idx="10">
                  <c:v>-0.271</c:v>
                </c:pt>
                <c:pt idx="11">
                  <c:v>-0.265</c:v>
                </c:pt>
                <c:pt idx="12">
                  <c:v>-0.222</c:v>
                </c:pt>
                <c:pt idx="13">
                  <c:v>-0.251</c:v>
                </c:pt>
                <c:pt idx="14">
                  <c:v>-0.243</c:v>
                </c:pt>
                <c:pt idx="15">
                  <c:v>-0.208</c:v>
                </c:pt>
                <c:pt idx="16">
                  <c:v>-0.207</c:v>
                </c:pt>
                <c:pt idx="17">
                  <c:v>-0.128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'MP-SC Y'!$G$2</c:f>
              <c:strCache>
                <c:ptCount val="1"/>
                <c:pt idx="0">
                  <c:v>Coil  midplane left Midpoint Y</c:v>
                </c:pt>
              </c:strCache>
            </c:strRef>
          </c:tx>
          <c:spPr>
            <a:ln w="19050" cap="rnd">
              <a:solidFill>
                <a:schemeClr val="accent1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7000"/>
                </a:schemeClr>
              </a:solidFill>
              <a:ln w="9525">
                <a:solidFill>
                  <a:schemeClr val="accent1">
                    <a:tint val="77000"/>
                  </a:schemeClr>
                </a:solidFill>
              </a:ln>
              <a:effectLst/>
            </c:spPr>
          </c:marker>
          <c:xVal>
            <c:numRef>
              <c:f>'MP-SC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'MP-SC Y'!$G$25:$G$44</c:f>
              <c:numCache>
                <c:formatCode>General</c:formatCode>
                <c:ptCount val="20"/>
                <c:pt idx="0">
                  <c:v>0.094</c:v>
                </c:pt>
                <c:pt idx="1">
                  <c:v>0.02</c:v>
                </c:pt>
                <c:pt idx="2">
                  <c:v>0.0</c:v>
                </c:pt>
                <c:pt idx="3">
                  <c:v>-0.04</c:v>
                </c:pt>
                <c:pt idx="4">
                  <c:v>-0.073</c:v>
                </c:pt>
                <c:pt idx="5">
                  <c:v>-0.134</c:v>
                </c:pt>
                <c:pt idx="6">
                  <c:v>-0.193</c:v>
                </c:pt>
                <c:pt idx="7">
                  <c:v>-0.117</c:v>
                </c:pt>
                <c:pt idx="8">
                  <c:v>-0.132</c:v>
                </c:pt>
                <c:pt idx="9">
                  <c:v>-0.174</c:v>
                </c:pt>
                <c:pt idx="10">
                  <c:v>-0.137</c:v>
                </c:pt>
                <c:pt idx="11">
                  <c:v>-0.123</c:v>
                </c:pt>
                <c:pt idx="12">
                  <c:v>-0.065</c:v>
                </c:pt>
                <c:pt idx="13">
                  <c:v>-0.08</c:v>
                </c:pt>
                <c:pt idx="14">
                  <c:v>-0.06</c:v>
                </c:pt>
                <c:pt idx="15">
                  <c:v>-0.097</c:v>
                </c:pt>
                <c:pt idx="16">
                  <c:v>-0.116</c:v>
                </c:pt>
                <c:pt idx="17">
                  <c:v>-0.112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526656"/>
        <c:axId val="2145692544"/>
      </c:scatterChart>
      <c:valAx>
        <c:axId val="1793526656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692544"/>
        <c:crosses val="autoZero"/>
        <c:crossBetween val="midCat"/>
      </c:valAx>
      <c:valAx>
        <c:axId val="2145692544"/>
        <c:scaling>
          <c:orientation val="minMax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526656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'115 OD-SC dia'!$G$2</c:f>
              <c:strCache>
                <c:ptCount val="1"/>
                <c:pt idx="0">
                  <c:v>Coil 115 outer diameter left Radius</c:v>
                </c:pt>
              </c:strCache>
            </c:strRef>
          </c:tx>
          <c:spPr>
            <a:ln w="19050" cap="rnd">
              <a:solidFill>
                <a:schemeClr val="accent2">
                  <a:shade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86000"/>
                </a:schemeClr>
              </a:solidFill>
              <a:ln w="9525">
                <a:solidFill>
                  <a:schemeClr val="accent2">
                    <a:shade val="86000"/>
                  </a:schemeClr>
                </a:solidFill>
              </a:ln>
              <a:effectLst/>
            </c:spPr>
          </c:marker>
          <c:xVal>
            <c:numRef>
              <c:f>'115 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'115 OD-SC dia'!$G$25:$G$44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0.093</c:v>
                </c:pt>
                <c:pt idx="4">
                  <c:v>0.001</c:v>
                </c:pt>
                <c:pt idx="5">
                  <c:v>0.044</c:v>
                </c:pt>
                <c:pt idx="6">
                  <c:v>0.091</c:v>
                </c:pt>
                <c:pt idx="7">
                  <c:v>0.104</c:v>
                </c:pt>
                <c:pt idx="8">
                  <c:v>0.065</c:v>
                </c:pt>
                <c:pt idx="9">
                  <c:v>-0.002</c:v>
                </c:pt>
                <c:pt idx="10">
                  <c:v>0.026</c:v>
                </c:pt>
                <c:pt idx="11">
                  <c:v>0.009</c:v>
                </c:pt>
                <c:pt idx="12">
                  <c:v>0.045</c:v>
                </c:pt>
                <c:pt idx="13">
                  <c:v>0.041</c:v>
                </c:pt>
                <c:pt idx="14">
                  <c:v>0.094</c:v>
                </c:pt>
                <c:pt idx="15">
                  <c:v>0.16</c:v>
                </c:pt>
                <c:pt idx="16">
                  <c:v>0.075</c:v>
                </c:pt>
                <c:pt idx="17">
                  <c:v>-0.065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'OD-SC dia'!$G$2</c:f>
              <c:strCache>
                <c:ptCount val="1"/>
                <c:pt idx="0">
                  <c:v>Coil 114 outer diameter left Radius</c:v>
                </c:pt>
              </c:strCache>
            </c:strRef>
          </c:tx>
          <c:spPr>
            <a:ln w="19050" cap="rnd">
              <a:solidFill>
                <a:schemeClr val="accent2">
                  <a:tint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58000"/>
                </a:schemeClr>
              </a:solidFill>
              <a:ln w="9525">
                <a:solidFill>
                  <a:schemeClr val="accent2">
                    <a:tint val="58000"/>
                  </a:schemeClr>
                </a:solidFill>
              </a:ln>
              <a:effectLst/>
            </c:spPr>
          </c:marker>
          <c:xVal>
            <c:numRef>
              <c:f>'OD-SC dia'!$A$28:$A$42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'OD-SC dia'!$G$28:$G$42</c:f>
              <c:numCache>
                <c:formatCode>General</c:formatCode>
                <c:ptCount val="15"/>
                <c:pt idx="0">
                  <c:v>-0.025</c:v>
                </c:pt>
                <c:pt idx="1">
                  <c:v>-0.039</c:v>
                </c:pt>
                <c:pt idx="2">
                  <c:v>0.035</c:v>
                </c:pt>
                <c:pt idx="3">
                  <c:v>-0.002</c:v>
                </c:pt>
                <c:pt idx="4">
                  <c:v>0.008</c:v>
                </c:pt>
                <c:pt idx="5">
                  <c:v>0.121</c:v>
                </c:pt>
                <c:pt idx="6">
                  <c:v>0.019</c:v>
                </c:pt>
                <c:pt idx="7">
                  <c:v>0.026</c:v>
                </c:pt>
                <c:pt idx="8">
                  <c:v>0.074</c:v>
                </c:pt>
                <c:pt idx="9">
                  <c:v>0.057</c:v>
                </c:pt>
                <c:pt idx="10">
                  <c:v>-0.01</c:v>
                </c:pt>
                <c:pt idx="11">
                  <c:v>-0.046</c:v>
                </c:pt>
                <c:pt idx="12">
                  <c:v>0.007</c:v>
                </c:pt>
                <c:pt idx="13">
                  <c:v>0.026</c:v>
                </c:pt>
                <c:pt idx="14">
                  <c:v>-0.099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378064"/>
        <c:axId val="179437233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'115 OD-SC dia'!$G$1</c15:sqref>
                        </c15:formulaRef>
                      </c:ext>
                    </c:extLst>
                    <c:strCache>
                      <c:ptCount val="1"/>
                      <c:pt idx="0">
                        <c:v>Coil 115 outer diameter right Radius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shade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shade val="58000"/>
                      </a:schemeClr>
                    </a:solidFill>
                    <a:ln w="9525">
                      <a:solidFill>
                        <a:schemeClr val="accent2">
                          <a:shade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OD-SC dia'!$J$5:$J$38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OD-SC dia'!$G$5:$G$24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#N/A</c:v>
                      </c:pt>
                      <c:pt idx="3">
                        <c:v>0.104</c:v>
                      </c:pt>
                      <c:pt idx="4">
                        <c:v>0.132</c:v>
                      </c:pt>
                      <c:pt idx="5">
                        <c:v>0.121</c:v>
                      </c:pt>
                      <c:pt idx="6">
                        <c:v>0.12</c:v>
                      </c:pt>
                      <c:pt idx="7">
                        <c:v>0.092</c:v>
                      </c:pt>
                      <c:pt idx="8">
                        <c:v>0.111</c:v>
                      </c:pt>
                      <c:pt idx="9">
                        <c:v>0.12</c:v>
                      </c:pt>
                      <c:pt idx="10">
                        <c:v>0.13</c:v>
                      </c:pt>
                      <c:pt idx="11">
                        <c:v>0.149</c:v>
                      </c:pt>
                      <c:pt idx="12">
                        <c:v>0.117</c:v>
                      </c:pt>
                      <c:pt idx="13">
                        <c:v>0.179</c:v>
                      </c:pt>
                      <c:pt idx="14">
                        <c:v>0.032</c:v>
                      </c:pt>
                      <c:pt idx="15">
                        <c:v>0.081</c:v>
                      </c:pt>
                      <c:pt idx="16">
                        <c:v>-0.008</c:v>
                      </c:pt>
                      <c:pt idx="17">
                        <c:v>0.187</c:v>
                      </c:pt>
                      <c:pt idx="18">
                        <c:v>#N/A</c:v>
                      </c:pt>
                      <c:pt idx="19">
                        <c:v>#N/A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dia'!$G$1</c15:sqref>
                        </c15:formulaRef>
                      </c:ext>
                    </c:extLst>
                    <c:strCache>
                      <c:ptCount val="1"/>
                      <c:pt idx="0">
                        <c:v>Coil 114 outer diameter right Radius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tint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tint val="86000"/>
                      </a:schemeClr>
                    </a:solidFill>
                    <a:ln w="9525">
                      <a:solidFill>
                        <a:schemeClr val="accent2">
                          <a:tint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dia'!$A$8:$A$22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dia'!$G$8:$G$22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0.127</c:v>
                      </c:pt>
                      <c:pt idx="1">
                        <c:v>0.203</c:v>
                      </c:pt>
                      <c:pt idx="2">
                        <c:v>0.096</c:v>
                      </c:pt>
                      <c:pt idx="3">
                        <c:v>0.099</c:v>
                      </c:pt>
                      <c:pt idx="4">
                        <c:v>0.07</c:v>
                      </c:pt>
                      <c:pt idx="5">
                        <c:v>0.136</c:v>
                      </c:pt>
                      <c:pt idx="6">
                        <c:v>0.093</c:v>
                      </c:pt>
                      <c:pt idx="7">
                        <c:v>0.086</c:v>
                      </c:pt>
                      <c:pt idx="8">
                        <c:v>0.106</c:v>
                      </c:pt>
                      <c:pt idx="9">
                        <c:v>0.124</c:v>
                      </c:pt>
                      <c:pt idx="10">
                        <c:v>0.101</c:v>
                      </c:pt>
                      <c:pt idx="11">
                        <c:v>0.142</c:v>
                      </c:pt>
                      <c:pt idx="12">
                        <c:v>0.167</c:v>
                      </c:pt>
                      <c:pt idx="13">
                        <c:v>0.195</c:v>
                      </c:pt>
                      <c:pt idx="14">
                        <c:v>0.07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4378064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372336"/>
        <c:crosses val="autoZero"/>
        <c:crossBetween val="midCat"/>
      </c:valAx>
      <c:valAx>
        <c:axId val="1794372336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378064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'115 LP-SC angle'!$G$1</c:f>
              <c:strCache>
                <c:ptCount val="1"/>
                <c:pt idx="0">
                  <c:v>Coil 115 loading plate right Y Angle</c:v>
                </c:pt>
              </c:strCache>
            </c:strRef>
          </c:tx>
          <c:spPr>
            <a:ln w="19050" cap="rnd">
              <a:solidFill>
                <a:schemeClr val="accent1">
                  <a:shade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8000"/>
                </a:schemeClr>
              </a:solidFill>
              <a:ln w="9525">
                <a:solidFill>
                  <a:schemeClr val="accent1">
                    <a:shade val="58000"/>
                  </a:schemeClr>
                </a:solidFill>
              </a:ln>
              <a:effectLst/>
            </c:spPr>
          </c:marker>
          <c:xVal>
            <c:numRef>
              <c:f>'115 LP-SC angle'!$J$5:$J$38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'115 LP-SC angle'!$G$5:$G$24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0.048</c:v>
                </c:pt>
                <c:pt idx="4">
                  <c:v>0.028</c:v>
                </c:pt>
                <c:pt idx="5">
                  <c:v>0.085</c:v>
                </c:pt>
                <c:pt idx="6">
                  <c:v>0.048</c:v>
                </c:pt>
                <c:pt idx="7">
                  <c:v>0.022</c:v>
                </c:pt>
                <c:pt idx="8">
                  <c:v>0.028</c:v>
                </c:pt>
                <c:pt idx="9">
                  <c:v>0.055</c:v>
                </c:pt>
                <c:pt idx="10">
                  <c:v>0.041</c:v>
                </c:pt>
                <c:pt idx="11">
                  <c:v>0.015</c:v>
                </c:pt>
                <c:pt idx="12">
                  <c:v>0.018</c:v>
                </c:pt>
                <c:pt idx="13">
                  <c:v>0.035</c:v>
                </c:pt>
                <c:pt idx="14">
                  <c:v>0.023</c:v>
                </c:pt>
                <c:pt idx="15">
                  <c:v>0.029</c:v>
                </c:pt>
                <c:pt idx="16">
                  <c:v>-0.029</c:v>
                </c:pt>
                <c:pt idx="17">
                  <c:v>-0.018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'LP-SC angle'!$G$1</c:f>
              <c:strCache>
                <c:ptCount val="1"/>
                <c:pt idx="0">
                  <c:v>Coil 114 loading plate right Y Angle</c:v>
                </c:pt>
              </c:strCache>
            </c:strRef>
          </c:tx>
          <c:spPr>
            <a:ln w="19050" cap="rnd">
              <a:solidFill>
                <a:schemeClr val="accent1">
                  <a:tint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86000"/>
                </a:schemeClr>
              </a:solidFill>
              <a:ln w="9525">
                <a:solidFill>
                  <a:schemeClr val="accent1">
                    <a:tint val="86000"/>
                  </a:schemeClr>
                </a:solidFill>
              </a:ln>
              <a:effectLst/>
            </c:spPr>
          </c:marker>
          <c:xVal>
            <c:numRef>
              <c:f>'LP-SC angle'!$A$8:$A$22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'LP-SC angle'!$G$8:$G$22</c:f>
              <c:numCache>
                <c:formatCode>General</c:formatCode>
                <c:ptCount val="15"/>
                <c:pt idx="0">
                  <c:v>0.105</c:v>
                </c:pt>
                <c:pt idx="1">
                  <c:v>0.084</c:v>
                </c:pt>
                <c:pt idx="2">
                  <c:v>0.086</c:v>
                </c:pt>
                <c:pt idx="3">
                  <c:v>0.083</c:v>
                </c:pt>
                <c:pt idx="4">
                  <c:v>0.12</c:v>
                </c:pt>
                <c:pt idx="5">
                  <c:v>0.084</c:v>
                </c:pt>
                <c:pt idx="6">
                  <c:v>0.069</c:v>
                </c:pt>
                <c:pt idx="7">
                  <c:v>0.186</c:v>
                </c:pt>
                <c:pt idx="8">
                  <c:v>0.16</c:v>
                </c:pt>
                <c:pt idx="9">
                  <c:v>0.093</c:v>
                </c:pt>
                <c:pt idx="10">
                  <c:v>0.111</c:v>
                </c:pt>
                <c:pt idx="11">
                  <c:v>0.179</c:v>
                </c:pt>
                <c:pt idx="12">
                  <c:v>0.129</c:v>
                </c:pt>
                <c:pt idx="13">
                  <c:v>-0.005</c:v>
                </c:pt>
                <c:pt idx="14">
                  <c:v>0.081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1968192"/>
        <c:axId val="179197390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'115 LP-SC angle'!$G$2</c15:sqref>
                        </c15:formulaRef>
                      </c:ext>
                    </c:extLst>
                    <c:strCache>
                      <c:ptCount val="1"/>
                      <c:pt idx="0">
                        <c:v>Coil 115 loading plate left Y Angle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shade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shade val="86000"/>
                      </a:schemeClr>
                    </a:solidFill>
                    <a:ln w="9525">
                      <a:solidFill>
                        <a:schemeClr val="accent1">
                          <a:shade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LP-SC angle'!$J$5:$J$38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LP-SC angle'!$G$25:$G$44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#N/A</c:v>
                      </c:pt>
                      <c:pt idx="3">
                        <c:v>-0.039</c:v>
                      </c:pt>
                      <c:pt idx="4">
                        <c:v>-0.015</c:v>
                      </c:pt>
                      <c:pt idx="5">
                        <c:v>-0.057</c:v>
                      </c:pt>
                      <c:pt idx="6">
                        <c:v>-0.036</c:v>
                      </c:pt>
                      <c:pt idx="7">
                        <c:v>-0.028</c:v>
                      </c:pt>
                      <c:pt idx="8">
                        <c:v>-0.052</c:v>
                      </c:pt>
                      <c:pt idx="9">
                        <c:v>-0.036</c:v>
                      </c:pt>
                      <c:pt idx="10">
                        <c:v>0.006</c:v>
                      </c:pt>
                      <c:pt idx="11">
                        <c:v>-0.024</c:v>
                      </c:pt>
                      <c:pt idx="12">
                        <c:v>0.01</c:v>
                      </c:pt>
                      <c:pt idx="13">
                        <c:v>0.205</c:v>
                      </c:pt>
                      <c:pt idx="14">
                        <c:v>0.19</c:v>
                      </c:pt>
                      <c:pt idx="15">
                        <c:v>-0.024</c:v>
                      </c:pt>
                      <c:pt idx="16">
                        <c:v>-0.017</c:v>
                      </c:pt>
                      <c:pt idx="17">
                        <c:v>-0.07</c:v>
                      </c:pt>
                      <c:pt idx="18">
                        <c:v>#N/A</c:v>
                      </c:pt>
                      <c:pt idx="19">
                        <c:v>#N/A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angle'!$G$2</c15:sqref>
                        </c15:formulaRef>
                      </c:ext>
                    </c:extLst>
                    <c:strCache>
                      <c:ptCount val="1"/>
                      <c:pt idx="0">
                        <c:v>Coil 114 loading plate left Y Angle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tint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tint val="58000"/>
                      </a:schemeClr>
                    </a:solidFill>
                    <a:ln w="9525">
                      <a:solidFill>
                        <a:schemeClr val="accent1">
                          <a:tint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angle'!$A$28:$A$42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angle'!$G$28:$G$42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-0.116</c:v>
                      </c:pt>
                      <c:pt idx="1">
                        <c:v>0.014</c:v>
                      </c:pt>
                      <c:pt idx="2">
                        <c:v>-0.124</c:v>
                      </c:pt>
                      <c:pt idx="3">
                        <c:v>-0.087</c:v>
                      </c:pt>
                      <c:pt idx="4">
                        <c:v>-0.079</c:v>
                      </c:pt>
                      <c:pt idx="5">
                        <c:v>-0.156</c:v>
                      </c:pt>
                      <c:pt idx="6">
                        <c:v>-0.132</c:v>
                      </c:pt>
                      <c:pt idx="7">
                        <c:v>-0.15</c:v>
                      </c:pt>
                      <c:pt idx="8">
                        <c:v>-0.147</c:v>
                      </c:pt>
                      <c:pt idx="9">
                        <c:v>-0.091</c:v>
                      </c:pt>
                      <c:pt idx="10">
                        <c:v>-0.024</c:v>
                      </c:pt>
                      <c:pt idx="11">
                        <c:v>-0.139</c:v>
                      </c:pt>
                      <c:pt idx="12">
                        <c:v>-0.051</c:v>
                      </c:pt>
                      <c:pt idx="13">
                        <c:v>-0.033</c:v>
                      </c:pt>
                      <c:pt idx="14">
                        <c:v>-0.127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1968192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973904"/>
        <c:crosses val="autoZero"/>
        <c:crossBetween val="midCat"/>
      </c:valAx>
      <c:valAx>
        <c:axId val="1791973904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968192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'115 LP-SC angle'!$G$2</c:f>
              <c:strCache>
                <c:ptCount val="1"/>
                <c:pt idx="0">
                  <c:v>Coil 115 loading plate left Y Angle</c:v>
                </c:pt>
              </c:strCache>
            </c:strRef>
          </c:tx>
          <c:spPr>
            <a:ln w="19050" cap="rnd">
              <a:solidFill>
                <a:schemeClr val="accent2">
                  <a:shade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86000"/>
                </a:schemeClr>
              </a:solidFill>
              <a:ln w="9525">
                <a:solidFill>
                  <a:schemeClr val="accent2">
                    <a:shade val="86000"/>
                  </a:schemeClr>
                </a:solidFill>
              </a:ln>
              <a:effectLst/>
            </c:spPr>
          </c:marker>
          <c:xVal>
            <c:numRef>
              <c:f>('115 LP-SC angle'!$J$28:$J$37,'115 LP-SC angle'!$J$40:$J$42)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('115 LP-SC angle'!$G$28:$G$37,'115 LP-SC angle'!$G$40:$G$42)</c:f>
              <c:numCache>
                <c:formatCode>General</c:formatCode>
                <c:ptCount val="13"/>
                <c:pt idx="0">
                  <c:v>-0.039</c:v>
                </c:pt>
                <c:pt idx="1">
                  <c:v>-0.015</c:v>
                </c:pt>
                <c:pt idx="2">
                  <c:v>-0.057</c:v>
                </c:pt>
                <c:pt idx="3">
                  <c:v>-0.036</c:v>
                </c:pt>
                <c:pt idx="4">
                  <c:v>-0.028</c:v>
                </c:pt>
                <c:pt idx="5">
                  <c:v>-0.052</c:v>
                </c:pt>
                <c:pt idx="6">
                  <c:v>-0.036</c:v>
                </c:pt>
                <c:pt idx="7">
                  <c:v>0.006</c:v>
                </c:pt>
                <c:pt idx="8">
                  <c:v>-0.024</c:v>
                </c:pt>
                <c:pt idx="9">
                  <c:v>0.01</c:v>
                </c:pt>
                <c:pt idx="10">
                  <c:v>-0.024</c:v>
                </c:pt>
                <c:pt idx="11">
                  <c:v>-0.017</c:v>
                </c:pt>
                <c:pt idx="12">
                  <c:v>-0.07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'LP-SC angle'!$G$2</c:f>
              <c:strCache>
                <c:ptCount val="1"/>
                <c:pt idx="0">
                  <c:v>Coil 114 loading plate left Y Angle</c:v>
                </c:pt>
              </c:strCache>
            </c:strRef>
          </c:tx>
          <c:spPr>
            <a:ln w="19050" cap="rnd">
              <a:solidFill>
                <a:schemeClr val="accent2">
                  <a:tint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58000"/>
                </a:schemeClr>
              </a:solidFill>
              <a:ln w="9525">
                <a:solidFill>
                  <a:schemeClr val="accent2">
                    <a:tint val="58000"/>
                  </a:schemeClr>
                </a:solidFill>
              </a:ln>
              <a:effectLst/>
            </c:spPr>
          </c:marker>
          <c:xVal>
            <c:numRef>
              <c:f>'LP-SC angle'!$A$28:$A$42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'LP-SC angle'!$G$28:$G$42</c:f>
              <c:numCache>
                <c:formatCode>General</c:formatCode>
                <c:ptCount val="15"/>
                <c:pt idx="0">
                  <c:v>-0.116</c:v>
                </c:pt>
                <c:pt idx="1">
                  <c:v>0.014</c:v>
                </c:pt>
                <c:pt idx="2">
                  <c:v>-0.124</c:v>
                </c:pt>
                <c:pt idx="3">
                  <c:v>-0.087</c:v>
                </c:pt>
                <c:pt idx="4">
                  <c:v>-0.079</c:v>
                </c:pt>
                <c:pt idx="5">
                  <c:v>-0.156</c:v>
                </c:pt>
                <c:pt idx="6">
                  <c:v>-0.132</c:v>
                </c:pt>
                <c:pt idx="7">
                  <c:v>-0.15</c:v>
                </c:pt>
                <c:pt idx="8">
                  <c:v>-0.147</c:v>
                </c:pt>
                <c:pt idx="9">
                  <c:v>-0.091</c:v>
                </c:pt>
                <c:pt idx="10">
                  <c:v>-0.024</c:v>
                </c:pt>
                <c:pt idx="11">
                  <c:v>-0.139</c:v>
                </c:pt>
                <c:pt idx="12">
                  <c:v>-0.051</c:v>
                </c:pt>
                <c:pt idx="13">
                  <c:v>-0.033</c:v>
                </c:pt>
                <c:pt idx="14">
                  <c:v>-0.127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5704560"/>
        <c:axId val="21456915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'115 LP-SC angle'!$G$1</c15:sqref>
                        </c15:formulaRef>
                      </c:ext>
                    </c:extLst>
                    <c:strCache>
                      <c:ptCount val="1"/>
                      <c:pt idx="0">
                        <c:v>Coil 115 loading plate right Y Angle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shade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shade val="58000"/>
                      </a:schemeClr>
                    </a:solidFill>
                    <a:ln w="9525">
                      <a:solidFill>
                        <a:schemeClr val="accent2">
                          <a:shade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LP-SC angle'!$J$5:$J$38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LP-SC angle'!$G$5:$G$24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#N/A</c:v>
                      </c:pt>
                      <c:pt idx="3">
                        <c:v>0.048</c:v>
                      </c:pt>
                      <c:pt idx="4">
                        <c:v>0.028</c:v>
                      </c:pt>
                      <c:pt idx="5">
                        <c:v>0.085</c:v>
                      </c:pt>
                      <c:pt idx="6">
                        <c:v>0.048</c:v>
                      </c:pt>
                      <c:pt idx="7">
                        <c:v>0.022</c:v>
                      </c:pt>
                      <c:pt idx="8">
                        <c:v>0.028</c:v>
                      </c:pt>
                      <c:pt idx="9">
                        <c:v>0.055</c:v>
                      </c:pt>
                      <c:pt idx="10">
                        <c:v>0.041</c:v>
                      </c:pt>
                      <c:pt idx="11">
                        <c:v>0.015</c:v>
                      </c:pt>
                      <c:pt idx="12">
                        <c:v>0.018</c:v>
                      </c:pt>
                      <c:pt idx="13">
                        <c:v>0.035</c:v>
                      </c:pt>
                      <c:pt idx="14">
                        <c:v>0.023</c:v>
                      </c:pt>
                      <c:pt idx="15">
                        <c:v>0.029</c:v>
                      </c:pt>
                      <c:pt idx="16">
                        <c:v>-0.029</c:v>
                      </c:pt>
                      <c:pt idx="17">
                        <c:v>-0.018</c:v>
                      </c:pt>
                      <c:pt idx="18">
                        <c:v>#N/A</c:v>
                      </c:pt>
                      <c:pt idx="19">
                        <c:v>#N/A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angle'!$G$1</c15:sqref>
                        </c15:formulaRef>
                      </c:ext>
                    </c:extLst>
                    <c:strCache>
                      <c:ptCount val="1"/>
                      <c:pt idx="0">
                        <c:v>Coil 114 loading plate right Y Angle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tint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tint val="86000"/>
                      </a:schemeClr>
                    </a:solidFill>
                    <a:ln w="9525">
                      <a:solidFill>
                        <a:schemeClr val="accent2">
                          <a:tint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angle'!$A$8:$A$22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'LP-SC angle'!$G$8:$G$22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0.105</c:v>
                      </c:pt>
                      <c:pt idx="1">
                        <c:v>0.084</c:v>
                      </c:pt>
                      <c:pt idx="2">
                        <c:v>0.086</c:v>
                      </c:pt>
                      <c:pt idx="3">
                        <c:v>0.083</c:v>
                      </c:pt>
                      <c:pt idx="4">
                        <c:v>0.12</c:v>
                      </c:pt>
                      <c:pt idx="5">
                        <c:v>0.084</c:v>
                      </c:pt>
                      <c:pt idx="6">
                        <c:v>0.069</c:v>
                      </c:pt>
                      <c:pt idx="7">
                        <c:v>0.186</c:v>
                      </c:pt>
                      <c:pt idx="8">
                        <c:v>0.16</c:v>
                      </c:pt>
                      <c:pt idx="9">
                        <c:v>0.093</c:v>
                      </c:pt>
                      <c:pt idx="10">
                        <c:v>0.111</c:v>
                      </c:pt>
                      <c:pt idx="11">
                        <c:v>0.179</c:v>
                      </c:pt>
                      <c:pt idx="12">
                        <c:v>0.129</c:v>
                      </c:pt>
                      <c:pt idx="13">
                        <c:v>-0.005</c:v>
                      </c:pt>
                      <c:pt idx="14">
                        <c:v>0.081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145704560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691584"/>
        <c:crosses val="autoZero"/>
        <c:crossBetween val="midCat"/>
      </c:valAx>
      <c:valAx>
        <c:axId val="2145691584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5704560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Magnet arc excess</a:t>
            </a:r>
            <a:r>
              <a:rPr lang="en-GB" baseline="0"/>
              <a:t> (Just coils)</a:t>
            </a:r>
          </a:p>
          <a:p>
            <a:pPr>
              <a:defRPr/>
            </a:pPr>
            <a:r>
              <a:rPr lang="en-GB" baseline="0"/>
              <a:t>MBHSP105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'Comprobacion (3)'!$I$22</c:f>
              <c:strCache>
                <c:ptCount val="1"/>
                <c:pt idx="0">
                  <c:v>Excess right</c:v>
                </c:pt>
              </c:strCache>
            </c:strRef>
          </c:tx>
          <c:spPr>
            <a:ln w="19050" cap="rnd">
              <a:solidFill>
                <a:schemeClr val="accent1">
                  <a:shade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65000"/>
                </a:schemeClr>
              </a:solidFill>
              <a:ln w="9525">
                <a:solidFill>
                  <a:schemeClr val="accent1">
                    <a:shade val="65000"/>
                  </a:schemeClr>
                </a:solidFill>
              </a:ln>
              <a:effectLst/>
            </c:spPr>
          </c:marker>
          <c:xVal>
            <c:numRef>
              <c:f>'Comprobacion (3)'!$H$23:$H$37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'Comprobacion (3)'!$I$23:$I$37</c:f>
              <c:numCache>
                <c:formatCode>General</c:formatCode>
                <c:ptCount val="15"/>
                <c:pt idx="0">
                  <c:v>0.222</c:v>
                </c:pt>
                <c:pt idx="1">
                  <c:v>0.3</c:v>
                </c:pt>
                <c:pt idx="2">
                  <c:v>0.316</c:v>
                </c:pt>
                <c:pt idx="3">
                  <c:v>0.253</c:v>
                </c:pt>
                <c:pt idx="4">
                  <c:v>0.387</c:v>
                </c:pt>
                <c:pt idx="5">
                  <c:v>0.489</c:v>
                </c:pt>
                <c:pt idx="6">
                  <c:v>0.485</c:v>
                </c:pt>
                <c:pt idx="7">
                  <c:v>0.377</c:v>
                </c:pt>
                <c:pt idx="8">
                  <c:v>0.305</c:v>
                </c:pt>
                <c:pt idx="9">
                  <c:v>0.248</c:v>
                </c:pt>
                <c:pt idx="10">
                  <c:v>0.446</c:v>
                </c:pt>
                <c:pt idx="11">
                  <c:v>0.169</c:v>
                </c:pt>
                <c:pt idx="12">
                  <c:v>0.274</c:v>
                </c:pt>
                <c:pt idx="13">
                  <c:v>0.269</c:v>
                </c:pt>
                <c:pt idx="14">
                  <c:v>0.185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'Comprobacion (3)'!$J$22</c:f>
              <c:strCache>
                <c:ptCount val="1"/>
                <c:pt idx="0">
                  <c:v>Excess left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'Comprobacion (3)'!$H$23:$H$37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'Comprobacion (3)'!$J$23:$J$37</c:f>
              <c:numCache>
                <c:formatCode>General</c:formatCode>
                <c:ptCount val="15"/>
                <c:pt idx="0">
                  <c:v>0.157</c:v>
                </c:pt>
                <c:pt idx="1">
                  <c:v>0.205</c:v>
                </c:pt>
                <c:pt idx="2">
                  <c:v>0.338</c:v>
                </c:pt>
                <c:pt idx="3">
                  <c:v>0.444</c:v>
                </c:pt>
                <c:pt idx="4">
                  <c:v>0.367</c:v>
                </c:pt>
                <c:pt idx="5">
                  <c:v>0.439</c:v>
                </c:pt>
                <c:pt idx="6">
                  <c:v>0.521</c:v>
                </c:pt>
                <c:pt idx="7">
                  <c:v>0.394</c:v>
                </c:pt>
                <c:pt idx="8">
                  <c:v>0.268</c:v>
                </c:pt>
                <c:pt idx="9">
                  <c:v>0.183</c:v>
                </c:pt>
                <c:pt idx="10">
                  <c:v>0.184</c:v>
                </c:pt>
                <c:pt idx="11">
                  <c:v>0.212</c:v>
                </c:pt>
                <c:pt idx="12">
                  <c:v>0.229</c:v>
                </c:pt>
                <c:pt idx="13">
                  <c:v>0.162</c:v>
                </c:pt>
                <c:pt idx="14">
                  <c:v>0.136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672288"/>
        <c:axId val="1793678176"/>
      </c:scatterChart>
      <c:scatterChart>
        <c:scatterStyle val="lineMarker"/>
        <c:varyColors val="0"/>
        <c:ser>
          <c:idx val="2"/>
          <c:order val="2"/>
          <c:tx>
            <c:strRef>
              <c:f>'Comprobacion (3)'!$K$22</c:f>
              <c:strCache>
                <c:ptCount val="1"/>
                <c:pt idx="0">
                  <c:v>Delta Right - Left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'Comprobacion (3)'!$H$23:$H$37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'Comprobacion (3)'!$K$23:$K$37</c:f>
              <c:numCache>
                <c:formatCode>General</c:formatCode>
                <c:ptCount val="15"/>
                <c:pt idx="0">
                  <c:v>0.065</c:v>
                </c:pt>
                <c:pt idx="1">
                  <c:v>0.095</c:v>
                </c:pt>
                <c:pt idx="2">
                  <c:v>-0.022</c:v>
                </c:pt>
                <c:pt idx="3">
                  <c:v>-0.191</c:v>
                </c:pt>
                <c:pt idx="4">
                  <c:v>0.02</c:v>
                </c:pt>
                <c:pt idx="5">
                  <c:v>0.05</c:v>
                </c:pt>
                <c:pt idx="6">
                  <c:v>-0.0359999999999999</c:v>
                </c:pt>
                <c:pt idx="7">
                  <c:v>-0.017</c:v>
                </c:pt>
                <c:pt idx="8">
                  <c:v>0.037</c:v>
                </c:pt>
                <c:pt idx="9">
                  <c:v>0.065</c:v>
                </c:pt>
                <c:pt idx="10">
                  <c:v>0.262</c:v>
                </c:pt>
                <c:pt idx="11">
                  <c:v>-0.043</c:v>
                </c:pt>
                <c:pt idx="12">
                  <c:v>0.045</c:v>
                </c:pt>
                <c:pt idx="13">
                  <c:v>0.107</c:v>
                </c:pt>
                <c:pt idx="14">
                  <c:v>0.049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689760"/>
        <c:axId val="1793683952"/>
      </c:scatterChart>
      <c:valAx>
        <c:axId val="1793672288"/>
        <c:scaling>
          <c:orientation val="minMax"/>
          <c:max val="145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 Longitudinal 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678176"/>
        <c:crosses val="autoZero"/>
        <c:crossBetween val="midCat"/>
      </c:valAx>
      <c:valAx>
        <c:axId val="1793678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Coils arc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672288"/>
        <c:crosses val="autoZero"/>
        <c:crossBetween val="midCat"/>
      </c:valAx>
      <c:valAx>
        <c:axId val="17936839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Delta Right - Left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689760"/>
        <c:crosses val="max"/>
        <c:crossBetween val="midCat"/>
        <c:majorUnit val="0.1"/>
      </c:valAx>
      <c:valAx>
        <c:axId val="1793689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93683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Magnet arc excess</a:t>
            </a:r>
            <a:r>
              <a:rPr lang="en-GB" baseline="0"/>
              <a:t> (Just coils)</a:t>
            </a:r>
          </a:p>
          <a:p>
            <a:pPr>
              <a:defRPr/>
            </a:pPr>
            <a:r>
              <a:rPr lang="en-GB" baseline="0"/>
              <a:t>MBHSP105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'Comprobacion (3)'!$I$22</c:f>
              <c:strCache>
                <c:ptCount val="1"/>
                <c:pt idx="0">
                  <c:v>Excess right</c:v>
                </c:pt>
              </c:strCache>
            </c:strRef>
          </c:tx>
          <c:spPr>
            <a:ln w="19050" cap="rnd">
              <a:solidFill>
                <a:schemeClr val="accent1">
                  <a:shade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65000"/>
                </a:schemeClr>
              </a:solidFill>
              <a:ln w="9525">
                <a:solidFill>
                  <a:schemeClr val="accent1">
                    <a:shade val="65000"/>
                  </a:schemeClr>
                </a:solidFill>
              </a:ln>
              <a:effectLst/>
            </c:spPr>
          </c:marker>
          <c:xVal>
            <c:numRef>
              <c:f>('Comprobacion (3)'!$H$23:$H$32,'Comprobacion (3)'!$H$35:$H$37)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('Comprobacion (3)'!$I$23:$I$32,'Comprobacion (3)'!$I$35:$I$37)</c:f>
              <c:numCache>
                <c:formatCode>General</c:formatCode>
                <c:ptCount val="13"/>
                <c:pt idx="0">
                  <c:v>0.222</c:v>
                </c:pt>
                <c:pt idx="1">
                  <c:v>0.3</c:v>
                </c:pt>
                <c:pt idx="2">
                  <c:v>0.316</c:v>
                </c:pt>
                <c:pt idx="3">
                  <c:v>0.253</c:v>
                </c:pt>
                <c:pt idx="4">
                  <c:v>0.387</c:v>
                </c:pt>
                <c:pt idx="5">
                  <c:v>0.489</c:v>
                </c:pt>
                <c:pt idx="6">
                  <c:v>0.485</c:v>
                </c:pt>
                <c:pt idx="7">
                  <c:v>0.377</c:v>
                </c:pt>
                <c:pt idx="8">
                  <c:v>0.305</c:v>
                </c:pt>
                <c:pt idx="9">
                  <c:v>0.248</c:v>
                </c:pt>
                <c:pt idx="10">
                  <c:v>0.274</c:v>
                </c:pt>
                <c:pt idx="11">
                  <c:v>0.269</c:v>
                </c:pt>
                <c:pt idx="12">
                  <c:v>0.185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'Comprobacion (3)'!$J$22</c:f>
              <c:strCache>
                <c:ptCount val="1"/>
                <c:pt idx="0">
                  <c:v>Excess left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('Comprobacion (3)'!$H$23:$H$32,'Comprobacion (3)'!$H$35:$H$37)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('Comprobacion (3)'!$J$23:$J$32,'Comprobacion (3)'!$J$35:$J$37)</c:f>
              <c:numCache>
                <c:formatCode>General</c:formatCode>
                <c:ptCount val="13"/>
                <c:pt idx="0">
                  <c:v>0.157</c:v>
                </c:pt>
                <c:pt idx="1">
                  <c:v>0.205</c:v>
                </c:pt>
                <c:pt idx="2">
                  <c:v>0.338</c:v>
                </c:pt>
                <c:pt idx="3">
                  <c:v>0.444</c:v>
                </c:pt>
                <c:pt idx="4">
                  <c:v>0.367</c:v>
                </c:pt>
                <c:pt idx="5">
                  <c:v>0.439</c:v>
                </c:pt>
                <c:pt idx="6">
                  <c:v>0.521</c:v>
                </c:pt>
                <c:pt idx="7">
                  <c:v>0.394</c:v>
                </c:pt>
                <c:pt idx="8">
                  <c:v>0.268</c:v>
                </c:pt>
                <c:pt idx="9">
                  <c:v>0.183</c:v>
                </c:pt>
                <c:pt idx="10">
                  <c:v>0.229</c:v>
                </c:pt>
                <c:pt idx="11">
                  <c:v>0.162</c:v>
                </c:pt>
                <c:pt idx="12">
                  <c:v>0.136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745936"/>
        <c:axId val="1793751824"/>
      </c:scatterChart>
      <c:scatterChart>
        <c:scatterStyle val="lineMarker"/>
        <c:varyColors val="0"/>
        <c:ser>
          <c:idx val="2"/>
          <c:order val="2"/>
          <c:tx>
            <c:strRef>
              <c:f>'Comprobacion (3)'!$K$22</c:f>
              <c:strCache>
                <c:ptCount val="1"/>
                <c:pt idx="0">
                  <c:v>Delta Right - Left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('Comprobacion (3)'!$H$23:$H$32,'Comprobacion (3)'!$H$35:$H$37)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('Comprobacion (3)'!$K$23:$K$32,'Comprobacion (3)'!$K$35:$K$37)</c:f>
              <c:numCache>
                <c:formatCode>General</c:formatCode>
                <c:ptCount val="13"/>
                <c:pt idx="0">
                  <c:v>0.065</c:v>
                </c:pt>
                <c:pt idx="1">
                  <c:v>0.095</c:v>
                </c:pt>
                <c:pt idx="2">
                  <c:v>-0.022</c:v>
                </c:pt>
                <c:pt idx="3">
                  <c:v>-0.191</c:v>
                </c:pt>
                <c:pt idx="4">
                  <c:v>0.02</c:v>
                </c:pt>
                <c:pt idx="5">
                  <c:v>0.05</c:v>
                </c:pt>
                <c:pt idx="6">
                  <c:v>-0.0359999999999999</c:v>
                </c:pt>
                <c:pt idx="7">
                  <c:v>-0.017</c:v>
                </c:pt>
                <c:pt idx="8">
                  <c:v>0.037</c:v>
                </c:pt>
                <c:pt idx="9">
                  <c:v>0.065</c:v>
                </c:pt>
                <c:pt idx="10">
                  <c:v>0.045</c:v>
                </c:pt>
                <c:pt idx="11">
                  <c:v>0.107</c:v>
                </c:pt>
                <c:pt idx="12">
                  <c:v>0.049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3763408"/>
        <c:axId val="1793757600"/>
      </c:scatterChart>
      <c:valAx>
        <c:axId val="1793745936"/>
        <c:scaling>
          <c:orientation val="minMax"/>
          <c:max val="145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 Longitudinal 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751824"/>
        <c:crosses val="autoZero"/>
        <c:crossBetween val="midCat"/>
      </c:valAx>
      <c:valAx>
        <c:axId val="17937518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Coils arc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745936"/>
        <c:crosses val="autoZero"/>
        <c:crossBetween val="midCat"/>
      </c:valAx>
      <c:valAx>
        <c:axId val="1793757600"/>
        <c:scaling>
          <c:orientation val="minMax"/>
          <c:max val="0.3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Delta Right - Left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3763408"/>
        <c:crosses val="max"/>
        <c:crossBetween val="midCat"/>
        <c:majorUnit val="0.1"/>
      </c:valAx>
      <c:valAx>
        <c:axId val="1793763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93757600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'\\cern.ch\dfs\Users\j\jferrada\Desktop\JOSE FERRADAS Documents\0_WORK\2_METROLOGY\WORKING\WP11 11T\11T Coils\All coils\[coil115.1_geo.xlsx]MP-SC Y'!$G$1</c:f>
              <c:strCache>
                <c:ptCount val="1"/>
                <c:pt idx="0">
                  <c:v>coil 115 midplane right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0.144</c:v>
                </c:pt>
                <c:pt idx="1">
                  <c:v>0.034</c:v>
                </c:pt>
                <c:pt idx="2">
                  <c:v>0.0</c:v>
                </c:pt>
                <c:pt idx="3">
                  <c:v>-0.112</c:v>
                </c:pt>
                <c:pt idx="4">
                  <c:v>-0.135</c:v>
                </c:pt>
                <c:pt idx="5">
                  <c:v>-0.203</c:v>
                </c:pt>
                <c:pt idx="6">
                  <c:v>-0.252</c:v>
                </c:pt>
                <c:pt idx="7">
                  <c:v>-0.262</c:v>
                </c:pt>
                <c:pt idx="8">
                  <c:v>-0.305</c:v>
                </c:pt>
                <c:pt idx="9">
                  <c:v>-0.345</c:v>
                </c:pt>
                <c:pt idx="10">
                  <c:v>-0.259</c:v>
                </c:pt>
                <c:pt idx="11">
                  <c:v>-0.149</c:v>
                </c:pt>
                <c:pt idx="12">
                  <c:v>-0.119</c:v>
                </c:pt>
                <c:pt idx="13">
                  <c:v>-0.103</c:v>
                </c:pt>
                <c:pt idx="14">
                  <c:v>-0.15</c:v>
                </c:pt>
                <c:pt idx="15">
                  <c:v>-0.128</c:v>
                </c:pt>
                <c:pt idx="16">
                  <c:v>-0.047</c:v>
                </c:pt>
                <c:pt idx="17">
                  <c:v>-0.048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'\\cern.ch\dfs\Users\j\jferrada\Desktop\JOSE FERRADAS Documents\0_WORK\2_METROLOGY\WORKING\WP11 11T\11T Coils\All coils\[coil114.1_geo.xlsx]MP-SC Y'!$G$1</c:f>
              <c:strCache>
                <c:ptCount val="1"/>
                <c:pt idx="0">
                  <c:v>coil 114 midplane right Midpoint 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0.074</c:v>
                </c:pt>
                <c:pt idx="1">
                  <c:v>-0.017</c:v>
                </c:pt>
                <c:pt idx="2">
                  <c:v>0.0</c:v>
                </c:pt>
                <c:pt idx="3">
                  <c:v>-0.181</c:v>
                </c:pt>
                <c:pt idx="4">
                  <c:v>-0.207</c:v>
                </c:pt>
                <c:pt idx="5">
                  <c:v>-0.21</c:v>
                </c:pt>
                <c:pt idx="6">
                  <c:v>-0.156</c:v>
                </c:pt>
                <c:pt idx="7">
                  <c:v>-0.213</c:v>
                </c:pt>
                <c:pt idx="8">
                  <c:v>-0.256</c:v>
                </c:pt>
                <c:pt idx="9">
                  <c:v>-0.297</c:v>
                </c:pt>
                <c:pt idx="10">
                  <c:v>-0.276</c:v>
                </c:pt>
                <c:pt idx="11">
                  <c:v>-0.27</c:v>
                </c:pt>
                <c:pt idx="12">
                  <c:v>-0.22</c:v>
                </c:pt>
                <c:pt idx="13">
                  <c:v>-0.246</c:v>
                </c:pt>
                <c:pt idx="14">
                  <c:v>-0.241</c:v>
                </c:pt>
                <c:pt idx="15">
                  <c:v>-0.212</c:v>
                </c:pt>
                <c:pt idx="16">
                  <c:v>-0.211</c:v>
                </c:pt>
                <c:pt idx="17">
                  <c:v>-0.128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'\\cern.ch\dfs\Users\j\jferrada\Desktop\JOSE FERRADAS Documents\0_WORK\2_METROLOGY\WORKING\WP11 11T\11T Coils\All coils\[coil113.1_geo.xlsx]MP-SC Y'!$G$1</c:f>
              <c:strCache>
                <c:ptCount val="1"/>
                <c:pt idx="0">
                  <c:v>coil 113 midplane right Midpoint Y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-0.127</c:v>
                </c:pt>
                <c:pt idx="1">
                  <c:v>-0.125</c:v>
                </c:pt>
                <c:pt idx="2">
                  <c:v>0.0</c:v>
                </c:pt>
                <c:pt idx="3">
                  <c:v>-0.167</c:v>
                </c:pt>
                <c:pt idx="4">
                  <c:v>-0.286</c:v>
                </c:pt>
                <c:pt idx="5">
                  <c:v>-0.317</c:v>
                </c:pt>
                <c:pt idx="6">
                  <c:v>-0.326</c:v>
                </c:pt>
                <c:pt idx="7">
                  <c:v>-0.286</c:v>
                </c:pt>
                <c:pt idx="8">
                  <c:v>-0.187</c:v>
                </c:pt>
                <c:pt idx="9">
                  <c:v>-0.244</c:v>
                </c:pt>
                <c:pt idx="10">
                  <c:v>-0.273</c:v>
                </c:pt>
                <c:pt idx="11">
                  <c:v>-0.263</c:v>
                </c:pt>
                <c:pt idx="12">
                  <c:v>-0.234</c:v>
                </c:pt>
                <c:pt idx="13">
                  <c:v>-0.3</c:v>
                </c:pt>
                <c:pt idx="14">
                  <c:v>-0.319</c:v>
                </c:pt>
                <c:pt idx="15">
                  <c:v>-0.297</c:v>
                </c:pt>
                <c:pt idx="16">
                  <c:v>-0.235</c:v>
                </c:pt>
                <c:pt idx="17">
                  <c:v>-0.14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'\\cern.ch\dfs\Users\j\jferrada\Desktop\JOSE FERRADAS Documents\0_WORK\2_METROLOGY\WORKING\WP11 11T\11T Coils\All coils\[coil112.1_geo.xlsx]MP-SC Y'!$G$1</c:f>
              <c:strCache>
                <c:ptCount val="1"/>
                <c:pt idx="0">
                  <c:v>coil 112 midplane right Midpoint Y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-0.014</c:v>
                </c:pt>
                <c:pt idx="2">
                  <c:v>-0.094</c:v>
                </c:pt>
                <c:pt idx="3">
                  <c:v>-0.119</c:v>
                </c:pt>
                <c:pt idx="4">
                  <c:v>-0.237</c:v>
                </c:pt>
                <c:pt idx="5">
                  <c:v>-0.199</c:v>
                </c:pt>
                <c:pt idx="6">
                  <c:v>-0.187</c:v>
                </c:pt>
                <c:pt idx="7">
                  <c:v>-0.134</c:v>
                </c:pt>
                <c:pt idx="8">
                  <c:v>-0.084</c:v>
                </c:pt>
                <c:pt idx="9">
                  <c:v>-0.168</c:v>
                </c:pt>
                <c:pt idx="10">
                  <c:v>-0.085</c:v>
                </c:pt>
                <c:pt idx="11">
                  <c:v>-0.079</c:v>
                </c:pt>
                <c:pt idx="12">
                  <c:v>0.001</c:v>
                </c:pt>
                <c:pt idx="13">
                  <c:v>-0.09</c:v>
                </c:pt>
                <c:pt idx="14">
                  <c:v>-0.135</c:v>
                </c:pt>
                <c:pt idx="15">
                  <c:v>-0.159</c:v>
                </c:pt>
                <c:pt idx="16">
                  <c:v>-0.137</c:v>
                </c:pt>
                <c:pt idx="17">
                  <c:v>-0.155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'\\cern.ch\dfs\Users\j\jferrada\Desktop\JOSE FERRADAS Documents\0_WORK\2_METROLOGY\WORKING\WP11 11T\11T Coils\All coils\[coil111.1_geo.xlsx]MP-SC Y'!$G$1</c:f>
              <c:strCache>
                <c:ptCount val="1"/>
                <c:pt idx="0">
                  <c:v>coil 111 midplane right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-0.002</c:v>
                </c:pt>
                <c:pt idx="4">
                  <c:v>-0.19</c:v>
                </c:pt>
                <c:pt idx="5">
                  <c:v>-0.214</c:v>
                </c:pt>
                <c:pt idx="6">
                  <c:v>-0.253</c:v>
                </c:pt>
                <c:pt idx="7">
                  <c:v>-0.235</c:v>
                </c:pt>
                <c:pt idx="8">
                  <c:v>-0.193</c:v>
                </c:pt>
                <c:pt idx="9">
                  <c:v>-0.194</c:v>
                </c:pt>
                <c:pt idx="10">
                  <c:v>-0.117</c:v>
                </c:pt>
                <c:pt idx="11">
                  <c:v>-0.104</c:v>
                </c:pt>
                <c:pt idx="12">
                  <c:v>-0.169</c:v>
                </c:pt>
                <c:pt idx="13">
                  <c:v>-0.167</c:v>
                </c:pt>
                <c:pt idx="14">
                  <c:v>-0.221</c:v>
                </c:pt>
                <c:pt idx="15">
                  <c:v>-0.242</c:v>
                </c:pt>
                <c:pt idx="16">
                  <c:v>-0.136</c:v>
                </c:pt>
                <c:pt idx="17">
                  <c:v>-0.131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'\\cern.ch\dfs\Users\j\jferrada\Desktop\JOSE FERRADAS Documents\0_WORK\2_METROLOGY\WORKING\WP11 11T\11T Coils\All coils\[coil110.1_geo.xlsx]MP-SC Y'!$G$1</c:f>
              <c:strCache>
                <c:ptCount val="1"/>
                <c:pt idx="0">
                  <c:v>coil 110 midplane right Midpoint Y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1.364</c:v>
                </c:pt>
                <c:pt idx="1">
                  <c:v>-0.002</c:v>
                </c:pt>
                <c:pt idx="2">
                  <c:v>-0.108</c:v>
                </c:pt>
                <c:pt idx="3">
                  <c:v>-0.162</c:v>
                </c:pt>
                <c:pt idx="4">
                  <c:v>-0.298</c:v>
                </c:pt>
                <c:pt idx="5">
                  <c:v>-0.32</c:v>
                </c:pt>
                <c:pt idx="6">
                  <c:v>-0.277</c:v>
                </c:pt>
                <c:pt idx="7">
                  <c:v>-0.305</c:v>
                </c:pt>
                <c:pt idx="8">
                  <c:v>-0.305</c:v>
                </c:pt>
                <c:pt idx="9">
                  <c:v>-0.39</c:v>
                </c:pt>
                <c:pt idx="10">
                  <c:v>-0.397</c:v>
                </c:pt>
                <c:pt idx="11">
                  <c:v>-0.375</c:v>
                </c:pt>
                <c:pt idx="12">
                  <c:v>-0.334</c:v>
                </c:pt>
                <c:pt idx="13">
                  <c:v>-0.305</c:v>
                </c:pt>
                <c:pt idx="14">
                  <c:v>-0.303</c:v>
                </c:pt>
                <c:pt idx="15">
                  <c:v>-0.316</c:v>
                </c:pt>
                <c:pt idx="16">
                  <c:v>-0.242</c:v>
                </c:pt>
                <c:pt idx="17">
                  <c:v>-0.209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'\\cern.ch\dfs\Users\j\jferrada\Desktop\JOSE FERRADAS Documents\0_WORK\2_METROLOGY\WORKING\WP11 11T\11T Coils\All coils\[coil109.1_geo.xlsx]MP-SC Y'!$G$1</c:f>
              <c:strCache>
                <c:ptCount val="1"/>
                <c:pt idx="0">
                  <c:v>coil 109 midplane right Midpoint Y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0.058</c:v>
                </c:pt>
                <c:pt idx="2">
                  <c:v>0.035</c:v>
                </c:pt>
                <c:pt idx="3">
                  <c:v>-0.032</c:v>
                </c:pt>
                <c:pt idx="4">
                  <c:v>-0.084</c:v>
                </c:pt>
                <c:pt idx="5">
                  <c:v>-0.179</c:v>
                </c:pt>
                <c:pt idx="6">
                  <c:v>-0.218</c:v>
                </c:pt>
                <c:pt idx="7">
                  <c:v>-0.152</c:v>
                </c:pt>
                <c:pt idx="8">
                  <c:v>-0.115</c:v>
                </c:pt>
                <c:pt idx="9">
                  <c:v>-0.117</c:v>
                </c:pt>
                <c:pt idx="10">
                  <c:v>-0.07</c:v>
                </c:pt>
                <c:pt idx="11">
                  <c:v>-0.047</c:v>
                </c:pt>
                <c:pt idx="12">
                  <c:v>0.007</c:v>
                </c:pt>
                <c:pt idx="13">
                  <c:v>-0.025</c:v>
                </c:pt>
                <c:pt idx="14">
                  <c:v>-0.049</c:v>
                </c:pt>
                <c:pt idx="15">
                  <c:v>-0.078</c:v>
                </c:pt>
                <c:pt idx="16">
                  <c:v>-0.034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'\\cern.ch\dfs\Users\j\jferrada\Desktop\JOSE FERRADAS Documents\0_WORK\2_METROLOGY\WORKING\WP11 11T\11T Coils\All coils\[coil108.1_geo.xlsx]MP-SC Y'!$G$1</c:f>
              <c:strCache>
                <c:ptCount val="1"/>
                <c:pt idx="0">
                  <c:v>coil 108 midplane right Midpoint Y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0.043</c:v>
                </c:pt>
                <c:pt idx="1">
                  <c:v>0.0</c:v>
                </c:pt>
                <c:pt idx="2">
                  <c:v>0.021</c:v>
                </c:pt>
                <c:pt idx="3">
                  <c:v>0.008</c:v>
                </c:pt>
                <c:pt idx="4">
                  <c:v>-0.087</c:v>
                </c:pt>
                <c:pt idx="5">
                  <c:v>-0.104</c:v>
                </c:pt>
                <c:pt idx="6">
                  <c:v>-0.071</c:v>
                </c:pt>
                <c:pt idx="7">
                  <c:v>-0.069</c:v>
                </c:pt>
                <c:pt idx="8">
                  <c:v>-0.051</c:v>
                </c:pt>
                <c:pt idx="9">
                  <c:v>-0.04</c:v>
                </c:pt>
                <c:pt idx="10">
                  <c:v>-0.03</c:v>
                </c:pt>
                <c:pt idx="11">
                  <c:v>-0.038</c:v>
                </c:pt>
                <c:pt idx="12">
                  <c:v>-0.006</c:v>
                </c:pt>
                <c:pt idx="13">
                  <c:v>0.034</c:v>
                </c:pt>
                <c:pt idx="14">
                  <c:v>-0.003</c:v>
                </c:pt>
                <c:pt idx="15">
                  <c:v>-0.057</c:v>
                </c:pt>
                <c:pt idx="16">
                  <c:v>-0.047</c:v>
                </c:pt>
                <c:pt idx="17">
                  <c:v>-0.039</c:v>
                </c:pt>
                <c:pt idx="18">
                  <c:v>0.12</c:v>
                </c:pt>
                <c:pt idx="19">
                  <c:v>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'\\cern.ch\dfs\Users\j\jferrada\Desktop\JOSE FERRADAS Documents\0_WORK\2_METROLOGY\WORKING\WP11 11T\11T Coils\All coils\[coil107.1_geo.xlsx]MP-SC Y'!$G$1</c:f>
              <c:strCache>
                <c:ptCount val="1"/>
                <c:pt idx="0">
                  <c:v>coil 107 midplane right Midpoint Y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0.045</c:v>
                </c:pt>
                <c:pt idx="1">
                  <c:v>0.295</c:v>
                </c:pt>
                <c:pt idx="2">
                  <c:v>0.179</c:v>
                </c:pt>
                <c:pt idx="3">
                  <c:v>-0.106</c:v>
                </c:pt>
                <c:pt idx="4">
                  <c:v>-0.158</c:v>
                </c:pt>
                <c:pt idx="5">
                  <c:v>-0.058</c:v>
                </c:pt>
                <c:pt idx="6">
                  <c:v>-0.013</c:v>
                </c:pt>
                <c:pt idx="7">
                  <c:v>0.253</c:v>
                </c:pt>
                <c:pt idx="8">
                  <c:v>-0.188</c:v>
                </c:pt>
                <c:pt idx="9">
                  <c:v>-0.204</c:v>
                </c:pt>
                <c:pt idx="10">
                  <c:v>-0.164</c:v>
                </c:pt>
                <c:pt idx="11">
                  <c:v>-0.175</c:v>
                </c:pt>
                <c:pt idx="12">
                  <c:v>-0.109</c:v>
                </c:pt>
                <c:pt idx="13">
                  <c:v>-0.114</c:v>
                </c:pt>
                <c:pt idx="14">
                  <c:v>0.013</c:v>
                </c:pt>
                <c:pt idx="15">
                  <c:v>0.0</c:v>
                </c:pt>
                <c:pt idx="16">
                  <c:v>-0.003</c:v>
                </c:pt>
                <c:pt idx="17">
                  <c:v>0.045</c:v>
                </c:pt>
                <c:pt idx="18">
                  <c:v>0.238</c:v>
                </c:pt>
                <c:pt idx="19">
                  <c:v>0.0</c:v>
                </c:pt>
              </c:numCache>
            </c:numRef>
          </c:yVal>
          <c:smooth val="0"/>
        </c:ser>
        <c:ser>
          <c:idx val="2"/>
          <c:order val="9"/>
          <c:tx>
            <c:strRef>
              <c:f>'\\cern.ch\dfs\Users\j\jferrada\Desktop\JOSE FERRADAS Documents\0_WORK\2_METROLOGY\WORKING\WP11 11T\11T Coils\All coils\[coil106.1_geo.xlsx]MP-SC Y'!$G$1</c:f>
              <c:strCache>
                <c:ptCount val="1"/>
                <c:pt idx="0">
                  <c:v>coil 106 midplane right Midpoint Y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0.104</c:v>
                </c:pt>
                <c:pt idx="2">
                  <c:v>0.0</c:v>
                </c:pt>
                <c:pt idx="3">
                  <c:v>-0.124</c:v>
                </c:pt>
                <c:pt idx="4">
                  <c:v>-0.187</c:v>
                </c:pt>
                <c:pt idx="5">
                  <c:v>-0.167</c:v>
                </c:pt>
                <c:pt idx="6">
                  <c:v>-0.168</c:v>
                </c:pt>
                <c:pt idx="7">
                  <c:v>-0.147</c:v>
                </c:pt>
                <c:pt idx="8">
                  <c:v>-0.124</c:v>
                </c:pt>
                <c:pt idx="9">
                  <c:v>0.0</c:v>
                </c:pt>
                <c:pt idx="10">
                  <c:v>-0.127</c:v>
                </c:pt>
                <c:pt idx="11">
                  <c:v>-0.135</c:v>
                </c:pt>
                <c:pt idx="12">
                  <c:v>0.0</c:v>
                </c:pt>
                <c:pt idx="13">
                  <c:v>-0.107</c:v>
                </c:pt>
                <c:pt idx="14">
                  <c:v>-0.109</c:v>
                </c:pt>
                <c:pt idx="15">
                  <c:v>-0.16</c:v>
                </c:pt>
                <c:pt idx="16">
                  <c:v>-0.167</c:v>
                </c:pt>
                <c:pt idx="17">
                  <c:v>-0.077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2950528"/>
        <c:axId val="1792956112"/>
      </c:scatterChart>
      <c:valAx>
        <c:axId val="1792950528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956112"/>
        <c:crosses val="autoZero"/>
        <c:crossBetween val="midCat"/>
      </c:valAx>
      <c:valAx>
        <c:axId val="1792956112"/>
        <c:scaling>
          <c:orientation val="minMax"/>
          <c:max val="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950528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'\\cern.ch\dfs\Users\j\jferrada\Desktop\JOSE FERRADAS Documents\0_WORK\2_METROLOGY\WORKING\WP11 11T\11T Coils\All coils\[coil115.1_geo.xlsx]MP-SC Y'!$G$2</c:f>
              <c:strCache>
                <c:ptCount val="1"/>
                <c:pt idx="0">
                  <c:v>coil 115 midplane left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0.195</c:v>
                </c:pt>
                <c:pt idx="1">
                  <c:v>0.065</c:v>
                </c:pt>
                <c:pt idx="2">
                  <c:v>0.0</c:v>
                </c:pt>
                <c:pt idx="3">
                  <c:v>-0.043</c:v>
                </c:pt>
                <c:pt idx="4">
                  <c:v>-0.096</c:v>
                </c:pt>
                <c:pt idx="5">
                  <c:v>-0.108</c:v>
                </c:pt>
                <c:pt idx="6">
                  <c:v>-0.099</c:v>
                </c:pt>
                <c:pt idx="7">
                  <c:v>-0.163</c:v>
                </c:pt>
                <c:pt idx="8">
                  <c:v>-0.236</c:v>
                </c:pt>
                <c:pt idx="9">
                  <c:v>-0.185</c:v>
                </c:pt>
                <c:pt idx="10">
                  <c:v>-0.107</c:v>
                </c:pt>
                <c:pt idx="11">
                  <c:v>-0.041</c:v>
                </c:pt>
                <c:pt idx="12">
                  <c:v>-0.026</c:v>
                </c:pt>
                <c:pt idx="13">
                  <c:v>-0.158</c:v>
                </c:pt>
                <c:pt idx="14">
                  <c:v>-0.002</c:v>
                </c:pt>
                <c:pt idx="15">
                  <c:v>-0.068</c:v>
                </c:pt>
                <c:pt idx="16">
                  <c:v>-0.066</c:v>
                </c:pt>
                <c:pt idx="17">
                  <c:v>-0.061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'\\cern.ch\dfs\Users\j\jferrada\Desktop\JOSE FERRADAS Documents\0_WORK\2_METROLOGY\WORKING\WP11 11T\11T Coils\All coils\[coil114.1_geo.xlsx]MP-SC Y'!$G$2</c:f>
              <c:strCache>
                <c:ptCount val="1"/>
                <c:pt idx="0">
                  <c:v>coil 114 midplane left Midpoint Y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0.087</c:v>
                </c:pt>
                <c:pt idx="1">
                  <c:v>0.017</c:v>
                </c:pt>
                <c:pt idx="2">
                  <c:v>0.0</c:v>
                </c:pt>
                <c:pt idx="3">
                  <c:v>-0.053</c:v>
                </c:pt>
                <c:pt idx="4">
                  <c:v>-0.071</c:v>
                </c:pt>
                <c:pt idx="5">
                  <c:v>-0.136</c:v>
                </c:pt>
                <c:pt idx="6">
                  <c:v>-0.191</c:v>
                </c:pt>
                <c:pt idx="7">
                  <c:v>-0.113</c:v>
                </c:pt>
                <c:pt idx="8">
                  <c:v>-0.135</c:v>
                </c:pt>
                <c:pt idx="9">
                  <c:v>-0.171</c:v>
                </c:pt>
                <c:pt idx="10">
                  <c:v>-0.134</c:v>
                </c:pt>
                <c:pt idx="11">
                  <c:v>-0.122</c:v>
                </c:pt>
                <c:pt idx="12">
                  <c:v>-0.067</c:v>
                </c:pt>
                <c:pt idx="13">
                  <c:v>-0.087</c:v>
                </c:pt>
                <c:pt idx="14">
                  <c:v>-0.008</c:v>
                </c:pt>
                <c:pt idx="15">
                  <c:v>-0.092</c:v>
                </c:pt>
                <c:pt idx="16">
                  <c:v>-0.119</c:v>
                </c:pt>
                <c:pt idx="17">
                  <c:v>-0.116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'\\cern.ch\dfs\Users\j\jferrada\Desktop\JOSE FERRADAS Documents\0_WORK\2_METROLOGY\WORKING\WP11 11T\11T Coils\All coils\[coil113.1_geo.xlsx]MP-SC Y'!$G$2</c:f>
              <c:strCache>
                <c:ptCount val="1"/>
                <c:pt idx="0">
                  <c:v>coil 113 midplane left Midpoint Y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-0.005</c:v>
                </c:pt>
                <c:pt idx="1">
                  <c:v>-0.011</c:v>
                </c:pt>
                <c:pt idx="2">
                  <c:v>0.0</c:v>
                </c:pt>
                <c:pt idx="3">
                  <c:v>0.019</c:v>
                </c:pt>
                <c:pt idx="4">
                  <c:v>-0.083</c:v>
                </c:pt>
                <c:pt idx="5">
                  <c:v>-0.052</c:v>
                </c:pt>
                <c:pt idx="6">
                  <c:v>-0.033</c:v>
                </c:pt>
                <c:pt idx="7">
                  <c:v>-0.037</c:v>
                </c:pt>
                <c:pt idx="8">
                  <c:v>-0.061</c:v>
                </c:pt>
                <c:pt idx="9">
                  <c:v>-0.114</c:v>
                </c:pt>
                <c:pt idx="10">
                  <c:v>-0.008</c:v>
                </c:pt>
                <c:pt idx="11">
                  <c:v>-0.027</c:v>
                </c:pt>
                <c:pt idx="12">
                  <c:v>-0.022</c:v>
                </c:pt>
                <c:pt idx="13">
                  <c:v>-0.046</c:v>
                </c:pt>
                <c:pt idx="14">
                  <c:v>-0.047</c:v>
                </c:pt>
                <c:pt idx="15">
                  <c:v>-0.054</c:v>
                </c:pt>
                <c:pt idx="16">
                  <c:v>-0.091</c:v>
                </c:pt>
                <c:pt idx="17">
                  <c:v>-0.134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'\\cern.ch\dfs\Users\j\jferrada\Desktop\JOSE FERRADAS Documents\0_WORK\2_METROLOGY\WORKING\WP11 11T\11T Coils\All coils\[coil112.1_geo.xlsx]MP-SC Y'!$G$2</c:f>
              <c:strCache>
                <c:ptCount val="1"/>
                <c:pt idx="0">
                  <c:v>coil 112 midplane left Midpoint Y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0.053</c:v>
                </c:pt>
                <c:pt idx="1">
                  <c:v>0.033</c:v>
                </c:pt>
                <c:pt idx="2">
                  <c:v>-0.093</c:v>
                </c:pt>
                <c:pt idx="3">
                  <c:v>0.035</c:v>
                </c:pt>
                <c:pt idx="4">
                  <c:v>-0.114</c:v>
                </c:pt>
                <c:pt idx="5">
                  <c:v>-0.085</c:v>
                </c:pt>
                <c:pt idx="6">
                  <c:v>0.043</c:v>
                </c:pt>
                <c:pt idx="7">
                  <c:v>-0.14</c:v>
                </c:pt>
                <c:pt idx="8">
                  <c:v>-0.143</c:v>
                </c:pt>
                <c:pt idx="9">
                  <c:v>-0.144</c:v>
                </c:pt>
                <c:pt idx="10">
                  <c:v>-0.182</c:v>
                </c:pt>
                <c:pt idx="11">
                  <c:v>-0.189</c:v>
                </c:pt>
                <c:pt idx="12">
                  <c:v>-0.172</c:v>
                </c:pt>
                <c:pt idx="13">
                  <c:v>-0.178</c:v>
                </c:pt>
                <c:pt idx="14">
                  <c:v>-0.136</c:v>
                </c:pt>
                <c:pt idx="15">
                  <c:v>-0.124</c:v>
                </c:pt>
                <c:pt idx="16">
                  <c:v>-0.146</c:v>
                </c:pt>
                <c:pt idx="17">
                  <c:v>-0.168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'\\cern.ch\dfs\Users\j\jferrada\Desktop\JOSE FERRADAS Documents\0_WORK\2_METROLOGY\WORKING\WP11 11T\11T Coils\All coils\[coil111.1_geo.xlsx]MP-SC Y'!$G$2</c:f>
              <c:strCache>
                <c:ptCount val="1"/>
                <c:pt idx="0">
                  <c:v>coil 111 midplane left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0.026</c:v>
                </c:pt>
                <c:pt idx="4">
                  <c:v>-0.195</c:v>
                </c:pt>
                <c:pt idx="5">
                  <c:v>-0.177</c:v>
                </c:pt>
                <c:pt idx="6">
                  <c:v>-0.195</c:v>
                </c:pt>
                <c:pt idx="7">
                  <c:v>-0.238</c:v>
                </c:pt>
                <c:pt idx="8">
                  <c:v>-0.274</c:v>
                </c:pt>
                <c:pt idx="9">
                  <c:v>-0.35</c:v>
                </c:pt>
                <c:pt idx="10">
                  <c:v>-0.253</c:v>
                </c:pt>
                <c:pt idx="11">
                  <c:v>-0.214</c:v>
                </c:pt>
                <c:pt idx="12">
                  <c:v>-0.217</c:v>
                </c:pt>
                <c:pt idx="13">
                  <c:v>-0.257</c:v>
                </c:pt>
                <c:pt idx="14">
                  <c:v>-0.325</c:v>
                </c:pt>
                <c:pt idx="15">
                  <c:v>-0.23</c:v>
                </c:pt>
                <c:pt idx="16">
                  <c:v>-0.233</c:v>
                </c:pt>
                <c:pt idx="17">
                  <c:v>-0.107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'\\cern.ch\dfs\Users\j\jferrada\Desktop\JOSE FERRADAS Documents\0_WORK\2_METROLOGY\WORKING\WP11 11T\11T Coils\All coils\[coil110.1_geo.xlsx]MP-SC Y'!$G$2</c:f>
              <c:strCache>
                <c:ptCount val="1"/>
                <c:pt idx="0">
                  <c:v>coil 110 midplane left Midpoint Y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1.96</c:v>
                </c:pt>
                <c:pt idx="1">
                  <c:v>-0.034</c:v>
                </c:pt>
                <c:pt idx="2">
                  <c:v>-0.093</c:v>
                </c:pt>
                <c:pt idx="3">
                  <c:v>-0.063</c:v>
                </c:pt>
                <c:pt idx="4">
                  <c:v>-0.245</c:v>
                </c:pt>
                <c:pt idx="5">
                  <c:v>-0.295</c:v>
                </c:pt>
                <c:pt idx="6">
                  <c:v>-0.315</c:v>
                </c:pt>
                <c:pt idx="7">
                  <c:v>-0.297</c:v>
                </c:pt>
                <c:pt idx="8">
                  <c:v>-0.268</c:v>
                </c:pt>
                <c:pt idx="9">
                  <c:v>-0.288</c:v>
                </c:pt>
                <c:pt idx="10">
                  <c:v>-0.329</c:v>
                </c:pt>
                <c:pt idx="11">
                  <c:v>-0.315</c:v>
                </c:pt>
                <c:pt idx="12">
                  <c:v>-0.326</c:v>
                </c:pt>
                <c:pt idx="13">
                  <c:v>-0.337</c:v>
                </c:pt>
                <c:pt idx="14">
                  <c:v>-0.277</c:v>
                </c:pt>
                <c:pt idx="15">
                  <c:v>-0.236</c:v>
                </c:pt>
                <c:pt idx="16">
                  <c:v>-0.261</c:v>
                </c:pt>
                <c:pt idx="17">
                  <c:v>-0.258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'\\cern.ch\dfs\Users\j\jferrada\Desktop\JOSE FERRADAS Documents\0_WORK\2_METROLOGY\WORKING\WP11 11T\11T Coils\All coils\[coil109.1_geo.xlsx]MP-SC Y'!$G$2</c:f>
              <c:strCache>
                <c:ptCount val="1"/>
                <c:pt idx="0">
                  <c:v>coil 109 midplane left Midpoint Y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</c:v>
                </c:pt>
                <c:pt idx="1">
                  <c:v>0.073</c:v>
                </c:pt>
                <c:pt idx="2">
                  <c:v>0.032</c:v>
                </c:pt>
                <c:pt idx="3">
                  <c:v>0.115</c:v>
                </c:pt>
                <c:pt idx="4">
                  <c:v>-0.088</c:v>
                </c:pt>
                <c:pt idx="5">
                  <c:v>-0.041</c:v>
                </c:pt>
                <c:pt idx="6">
                  <c:v>0.045</c:v>
                </c:pt>
                <c:pt idx="7">
                  <c:v>0.085</c:v>
                </c:pt>
                <c:pt idx="8">
                  <c:v>-0.014</c:v>
                </c:pt>
                <c:pt idx="9">
                  <c:v>-0.074</c:v>
                </c:pt>
                <c:pt idx="10">
                  <c:v>-0.091</c:v>
                </c:pt>
                <c:pt idx="11">
                  <c:v>-0.056</c:v>
                </c:pt>
                <c:pt idx="12">
                  <c:v>-0.081</c:v>
                </c:pt>
                <c:pt idx="13">
                  <c:v>-0.128</c:v>
                </c:pt>
                <c:pt idx="14">
                  <c:v>-0.08</c:v>
                </c:pt>
                <c:pt idx="15">
                  <c:v>-0.092</c:v>
                </c:pt>
                <c:pt idx="16">
                  <c:v>-0.069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'\\cern.ch\dfs\Users\j\jferrada\Desktop\JOSE FERRADAS Documents\0_WORK\2_METROLOGY\WORKING\WP11 11T\11T Coils\All coils\[coil108.1_geo.xlsx]MP-SC Y'!$G$2</c:f>
              <c:strCache>
                <c:ptCount val="1"/>
                <c:pt idx="0">
                  <c:v>coil 108 midplane left Midpoint Y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0.066</c:v>
                </c:pt>
                <c:pt idx="1">
                  <c:v>0.0</c:v>
                </c:pt>
                <c:pt idx="2">
                  <c:v>0.012</c:v>
                </c:pt>
                <c:pt idx="3">
                  <c:v>0.159</c:v>
                </c:pt>
                <c:pt idx="4">
                  <c:v>-0.039</c:v>
                </c:pt>
                <c:pt idx="5">
                  <c:v>-0.029</c:v>
                </c:pt>
                <c:pt idx="6">
                  <c:v>-0.046</c:v>
                </c:pt>
                <c:pt idx="7">
                  <c:v>-0.067</c:v>
                </c:pt>
                <c:pt idx="8">
                  <c:v>-0.088</c:v>
                </c:pt>
                <c:pt idx="9">
                  <c:v>-0.202</c:v>
                </c:pt>
                <c:pt idx="10">
                  <c:v>-0.093</c:v>
                </c:pt>
                <c:pt idx="11">
                  <c:v>-0.069</c:v>
                </c:pt>
                <c:pt idx="12">
                  <c:v>-0.122</c:v>
                </c:pt>
                <c:pt idx="13">
                  <c:v>-0.103</c:v>
                </c:pt>
                <c:pt idx="14">
                  <c:v>-0.097</c:v>
                </c:pt>
                <c:pt idx="15">
                  <c:v>-0.098</c:v>
                </c:pt>
                <c:pt idx="16">
                  <c:v>-0.126</c:v>
                </c:pt>
                <c:pt idx="17">
                  <c:v>-0.117</c:v>
                </c:pt>
                <c:pt idx="18">
                  <c:v>0.099</c:v>
                </c:pt>
                <c:pt idx="19">
                  <c:v>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'\\cern.ch\dfs\Users\j\jferrada\Desktop\JOSE FERRADAS Documents\0_WORK\2_METROLOGY\WORKING\WP11 11T\11T Coils\All coils\[coil107.1_geo.xlsx]MP-SC Y'!$G$2</c:f>
              <c:strCache>
                <c:ptCount val="1"/>
                <c:pt idx="0">
                  <c:v>coil 107 midplane left Midpoint Y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0.039</c:v>
                </c:pt>
                <c:pt idx="1">
                  <c:v>0.235</c:v>
                </c:pt>
                <c:pt idx="2">
                  <c:v>0.201</c:v>
                </c:pt>
                <c:pt idx="3">
                  <c:v>0.282</c:v>
                </c:pt>
                <c:pt idx="4">
                  <c:v>0.009</c:v>
                </c:pt>
                <c:pt idx="5">
                  <c:v>0.069</c:v>
                </c:pt>
                <c:pt idx="6">
                  <c:v>0.066</c:v>
                </c:pt>
                <c:pt idx="7">
                  <c:v>-0.33</c:v>
                </c:pt>
                <c:pt idx="8">
                  <c:v>-0.112</c:v>
                </c:pt>
                <c:pt idx="9">
                  <c:v>-0.061</c:v>
                </c:pt>
                <c:pt idx="10">
                  <c:v>-0.042</c:v>
                </c:pt>
                <c:pt idx="11">
                  <c:v>-0.022</c:v>
                </c:pt>
                <c:pt idx="12">
                  <c:v>-0.085</c:v>
                </c:pt>
                <c:pt idx="13">
                  <c:v>-0.134</c:v>
                </c:pt>
                <c:pt idx="14">
                  <c:v>-0.06</c:v>
                </c:pt>
                <c:pt idx="15">
                  <c:v>-0.091</c:v>
                </c:pt>
                <c:pt idx="16">
                  <c:v>-0.118</c:v>
                </c:pt>
                <c:pt idx="17">
                  <c:v>-0.164</c:v>
                </c:pt>
                <c:pt idx="18">
                  <c:v>0.262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'\\cern.ch\dfs\Users\j\jferrada\Desktop\JOSE FERRADAS Documents\0_WORK\2_METROLOGY\WORKING\WP11 11T\11T Coils\All coils\[coil106.1_geo.xlsx]MP-SC Y'!$G$2</c:f>
              <c:strCache>
                <c:ptCount val="1"/>
                <c:pt idx="0">
                  <c:v>coil 106 midplane left Midpoint 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</c:v>
                </c:pt>
                <c:pt idx="1">
                  <c:v>0.15</c:v>
                </c:pt>
                <c:pt idx="2">
                  <c:v>0.0</c:v>
                </c:pt>
                <c:pt idx="3">
                  <c:v>0.238</c:v>
                </c:pt>
                <c:pt idx="4">
                  <c:v>0.105</c:v>
                </c:pt>
                <c:pt idx="5">
                  <c:v>-0.06</c:v>
                </c:pt>
                <c:pt idx="6">
                  <c:v>-0.014</c:v>
                </c:pt>
                <c:pt idx="7">
                  <c:v>0.004</c:v>
                </c:pt>
                <c:pt idx="8">
                  <c:v>-0.061</c:v>
                </c:pt>
                <c:pt idx="9">
                  <c:v>0.0</c:v>
                </c:pt>
                <c:pt idx="10">
                  <c:v>-0.109</c:v>
                </c:pt>
                <c:pt idx="11">
                  <c:v>-0.16</c:v>
                </c:pt>
                <c:pt idx="12">
                  <c:v>0.0</c:v>
                </c:pt>
                <c:pt idx="13">
                  <c:v>-0.091</c:v>
                </c:pt>
                <c:pt idx="14">
                  <c:v>-0.089</c:v>
                </c:pt>
                <c:pt idx="15">
                  <c:v>-0.082</c:v>
                </c:pt>
                <c:pt idx="16">
                  <c:v>-0.032</c:v>
                </c:pt>
                <c:pt idx="17">
                  <c:v>-0.124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1128336"/>
        <c:axId val="1791122752"/>
      </c:scatterChart>
      <c:valAx>
        <c:axId val="1791128336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22752"/>
        <c:crosses val="autoZero"/>
        <c:crossBetween val="midCat"/>
      </c:valAx>
      <c:valAx>
        <c:axId val="1791122752"/>
        <c:scaling>
          <c:orientation val="minMax"/>
          <c:max val="0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28336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'[1]MP-SC Y'!$G$1</c:f>
              <c:strCache>
                <c:ptCount val="1"/>
                <c:pt idx="0">
                  <c:v>coil 115 midplane right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0.144</c:v>
                </c:pt>
                <c:pt idx="1">
                  <c:v>0.034</c:v>
                </c:pt>
                <c:pt idx="2">
                  <c:v>0.0</c:v>
                </c:pt>
                <c:pt idx="3">
                  <c:v>-0.112</c:v>
                </c:pt>
                <c:pt idx="4">
                  <c:v>-0.135</c:v>
                </c:pt>
                <c:pt idx="5">
                  <c:v>-0.203</c:v>
                </c:pt>
                <c:pt idx="6">
                  <c:v>-0.252</c:v>
                </c:pt>
                <c:pt idx="7">
                  <c:v>-0.262</c:v>
                </c:pt>
                <c:pt idx="8">
                  <c:v>-0.305</c:v>
                </c:pt>
                <c:pt idx="9">
                  <c:v>-0.345</c:v>
                </c:pt>
                <c:pt idx="10">
                  <c:v>-0.259</c:v>
                </c:pt>
                <c:pt idx="11">
                  <c:v>-0.149</c:v>
                </c:pt>
                <c:pt idx="12">
                  <c:v>-0.119</c:v>
                </c:pt>
                <c:pt idx="13">
                  <c:v>-0.103</c:v>
                </c:pt>
                <c:pt idx="14">
                  <c:v>-0.15</c:v>
                </c:pt>
                <c:pt idx="15">
                  <c:v>-0.128</c:v>
                </c:pt>
                <c:pt idx="16">
                  <c:v>-0.047</c:v>
                </c:pt>
                <c:pt idx="17">
                  <c:v>-0.048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'[1]MP-SC Y'!$G$1</c:f>
              <c:strCache>
                <c:ptCount val="1"/>
                <c:pt idx="0">
                  <c:v>coil 114 midplane right Midpoint 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0.074</c:v>
                </c:pt>
                <c:pt idx="1">
                  <c:v>-0.017</c:v>
                </c:pt>
                <c:pt idx="2">
                  <c:v>0.0</c:v>
                </c:pt>
                <c:pt idx="3">
                  <c:v>-0.181</c:v>
                </c:pt>
                <c:pt idx="4">
                  <c:v>-0.207</c:v>
                </c:pt>
                <c:pt idx="5">
                  <c:v>-0.21</c:v>
                </c:pt>
                <c:pt idx="6">
                  <c:v>-0.156</c:v>
                </c:pt>
                <c:pt idx="7">
                  <c:v>-0.213</c:v>
                </c:pt>
                <c:pt idx="8">
                  <c:v>-0.256</c:v>
                </c:pt>
                <c:pt idx="9">
                  <c:v>-0.297</c:v>
                </c:pt>
                <c:pt idx="10">
                  <c:v>-0.276</c:v>
                </c:pt>
                <c:pt idx="11">
                  <c:v>-0.27</c:v>
                </c:pt>
                <c:pt idx="12">
                  <c:v>-0.22</c:v>
                </c:pt>
                <c:pt idx="13">
                  <c:v>-0.246</c:v>
                </c:pt>
                <c:pt idx="14">
                  <c:v>-0.241</c:v>
                </c:pt>
                <c:pt idx="15">
                  <c:v>-0.212</c:v>
                </c:pt>
                <c:pt idx="16">
                  <c:v>-0.211</c:v>
                </c:pt>
                <c:pt idx="17">
                  <c:v>-0.128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'[1]MP-SC Y'!$G$1</c:f>
              <c:strCache>
                <c:ptCount val="1"/>
                <c:pt idx="0">
                  <c:v>coil 113 midplane right Midpoint Y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-0.127</c:v>
                </c:pt>
                <c:pt idx="1">
                  <c:v>-0.125</c:v>
                </c:pt>
                <c:pt idx="2">
                  <c:v>0.0</c:v>
                </c:pt>
                <c:pt idx="3">
                  <c:v>-0.167</c:v>
                </c:pt>
                <c:pt idx="4">
                  <c:v>-0.286</c:v>
                </c:pt>
                <c:pt idx="5">
                  <c:v>-0.317</c:v>
                </c:pt>
                <c:pt idx="6">
                  <c:v>-0.326</c:v>
                </c:pt>
                <c:pt idx="7">
                  <c:v>-0.286</c:v>
                </c:pt>
                <c:pt idx="8">
                  <c:v>-0.187</c:v>
                </c:pt>
                <c:pt idx="9">
                  <c:v>-0.244</c:v>
                </c:pt>
                <c:pt idx="10">
                  <c:v>-0.273</c:v>
                </c:pt>
                <c:pt idx="11">
                  <c:v>-0.263</c:v>
                </c:pt>
                <c:pt idx="12">
                  <c:v>-0.234</c:v>
                </c:pt>
                <c:pt idx="13">
                  <c:v>-0.3</c:v>
                </c:pt>
                <c:pt idx="14">
                  <c:v>-0.319</c:v>
                </c:pt>
                <c:pt idx="15">
                  <c:v>-0.297</c:v>
                </c:pt>
                <c:pt idx="16">
                  <c:v>-0.235</c:v>
                </c:pt>
                <c:pt idx="17">
                  <c:v>-0.14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'[1]MP-SC Y'!$G$1</c:f>
              <c:strCache>
                <c:ptCount val="1"/>
                <c:pt idx="0">
                  <c:v>coil 112 midplane right Midpoint Y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-0.014</c:v>
                </c:pt>
                <c:pt idx="2">
                  <c:v>-0.094</c:v>
                </c:pt>
                <c:pt idx="3">
                  <c:v>-0.119</c:v>
                </c:pt>
                <c:pt idx="4">
                  <c:v>-0.237</c:v>
                </c:pt>
                <c:pt idx="5">
                  <c:v>-0.199</c:v>
                </c:pt>
                <c:pt idx="6">
                  <c:v>-0.187</c:v>
                </c:pt>
                <c:pt idx="7">
                  <c:v>-0.134</c:v>
                </c:pt>
                <c:pt idx="8">
                  <c:v>-0.084</c:v>
                </c:pt>
                <c:pt idx="9">
                  <c:v>-0.168</c:v>
                </c:pt>
                <c:pt idx="10">
                  <c:v>-0.085</c:v>
                </c:pt>
                <c:pt idx="11">
                  <c:v>-0.079</c:v>
                </c:pt>
                <c:pt idx="12">
                  <c:v>0.001</c:v>
                </c:pt>
                <c:pt idx="13">
                  <c:v>-0.09</c:v>
                </c:pt>
                <c:pt idx="14">
                  <c:v>-0.135</c:v>
                </c:pt>
                <c:pt idx="15">
                  <c:v>-0.159</c:v>
                </c:pt>
                <c:pt idx="16">
                  <c:v>-0.137</c:v>
                </c:pt>
                <c:pt idx="17">
                  <c:v>-0.155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'[1]MP-SC Y'!$G$1</c:f>
              <c:strCache>
                <c:ptCount val="1"/>
                <c:pt idx="0">
                  <c:v>coil 111 midplane right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-0.002</c:v>
                </c:pt>
                <c:pt idx="4">
                  <c:v>-0.19</c:v>
                </c:pt>
                <c:pt idx="5">
                  <c:v>-0.214</c:v>
                </c:pt>
                <c:pt idx="6">
                  <c:v>-0.253</c:v>
                </c:pt>
                <c:pt idx="7">
                  <c:v>-0.235</c:v>
                </c:pt>
                <c:pt idx="8">
                  <c:v>-0.193</c:v>
                </c:pt>
                <c:pt idx="9">
                  <c:v>-0.194</c:v>
                </c:pt>
                <c:pt idx="10">
                  <c:v>-0.117</c:v>
                </c:pt>
                <c:pt idx="11">
                  <c:v>-0.104</c:v>
                </c:pt>
                <c:pt idx="12">
                  <c:v>-0.169</c:v>
                </c:pt>
                <c:pt idx="13">
                  <c:v>-0.167</c:v>
                </c:pt>
                <c:pt idx="14">
                  <c:v>-0.221</c:v>
                </c:pt>
                <c:pt idx="15">
                  <c:v>-0.242</c:v>
                </c:pt>
                <c:pt idx="16">
                  <c:v>-0.136</c:v>
                </c:pt>
                <c:pt idx="17">
                  <c:v>-0.131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'[1]MP-SC Y'!$G$1</c:f>
              <c:strCache>
                <c:ptCount val="1"/>
                <c:pt idx="0">
                  <c:v>coil 110 midplane right Midpoint Y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1.364</c:v>
                </c:pt>
                <c:pt idx="1">
                  <c:v>-0.002</c:v>
                </c:pt>
                <c:pt idx="2">
                  <c:v>-0.108</c:v>
                </c:pt>
                <c:pt idx="3">
                  <c:v>-0.162</c:v>
                </c:pt>
                <c:pt idx="4">
                  <c:v>-0.298</c:v>
                </c:pt>
                <c:pt idx="5">
                  <c:v>-0.32</c:v>
                </c:pt>
                <c:pt idx="6">
                  <c:v>-0.277</c:v>
                </c:pt>
                <c:pt idx="7">
                  <c:v>-0.305</c:v>
                </c:pt>
                <c:pt idx="8">
                  <c:v>-0.305</c:v>
                </c:pt>
                <c:pt idx="9">
                  <c:v>-0.39</c:v>
                </c:pt>
                <c:pt idx="10">
                  <c:v>-0.397</c:v>
                </c:pt>
                <c:pt idx="11">
                  <c:v>-0.375</c:v>
                </c:pt>
                <c:pt idx="12">
                  <c:v>-0.334</c:v>
                </c:pt>
                <c:pt idx="13">
                  <c:v>-0.305</c:v>
                </c:pt>
                <c:pt idx="14">
                  <c:v>-0.303</c:v>
                </c:pt>
                <c:pt idx="15">
                  <c:v>-0.316</c:v>
                </c:pt>
                <c:pt idx="16">
                  <c:v>-0.242</c:v>
                </c:pt>
                <c:pt idx="17">
                  <c:v>-0.209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9016640"/>
        <c:axId val="1829022256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6"/>
                <c:tx>
                  <c:strRef>
                    <c:extLst>
                      <c:ext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109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0.058</c:v>
                      </c:pt>
                      <c:pt idx="2">
                        <c:v>0.035</c:v>
                      </c:pt>
                      <c:pt idx="3">
                        <c:v>-0.032</c:v>
                      </c:pt>
                      <c:pt idx="4">
                        <c:v>-0.084</c:v>
                      </c:pt>
                      <c:pt idx="5">
                        <c:v>-0.179</c:v>
                      </c:pt>
                      <c:pt idx="6">
                        <c:v>-0.218</c:v>
                      </c:pt>
                      <c:pt idx="7">
                        <c:v>-0.152</c:v>
                      </c:pt>
                      <c:pt idx="8">
                        <c:v>-0.115</c:v>
                      </c:pt>
                      <c:pt idx="9">
                        <c:v>-0.117</c:v>
                      </c:pt>
                      <c:pt idx="10">
                        <c:v>-0.07</c:v>
                      </c:pt>
                      <c:pt idx="11">
                        <c:v>-0.047</c:v>
                      </c:pt>
                      <c:pt idx="12">
                        <c:v>0.007</c:v>
                      </c:pt>
                      <c:pt idx="13">
                        <c:v>-0.025</c:v>
                      </c:pt>
                      <c:pt idx="14">
                        <c:v>-0.049</c:v>
                      </c:pt>
                      <c:pt idx="15">
                        <c:v>-0.078</c:v>
                      </c:pt>
                      <c:pt idx="16">
                        <c:v>-0.034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108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0.043</c:v>
                      </c:pt>
                      <c:pt idx="1">
                        <c:v>0.0</c:v>
                      </c:pt>
                      <c:pt idx="2">
                        <c:v>0.021</c:v>
                      </c:pt>
                      <c:pt idx="3">
                        <c:v>0.008</c:v>
                      </c:pt>
                      <c:pt idx="4">
                        <c:v>-0.087</c:v>
                      </c:pt>
                      <c:pt idx="5">
                        <c:v>-0.104</c:v>
                      </c:pt>
                      <c:pt idx="6">
                        <c:v>-0.071</c:v>
                      </c:pt>
                      <c:pt idx="7">
                        <c:v>-0.069</c:v>
                      </c:pt>
                      <c:pt idx="8">
                        <c:v>-0.051</c:v>
                      </c:pt>
                      <c:pt idx="9">
                        <c:v>-0.04</c:v>
                      </c:pt>
                      <c:pt idx="10">
                        <c:v>-0.03</c:v>
                      </c:pt>
                      <c:pt idx="11">
                        <c:v>-0.038</c:v>
                      </c:pt>
                      <c:pt idx="12">
                        <c:v>-0.006</c:v>
                      </c:pt>
                      <c:pt idx="13">
                        <c:v>0.034</c:v>
                      </c:pt>
                      <c:pt idx="14">
                        <c:v>-0.003</c:v>
                      </c:pt>
                      <c:pt idx="15">
                        <c:v>-0.057</c:v>
                      </c:pt>
                      <c:pt idx="16">
                        <c:v>-0.047</c:v>
                      </c:pt>
                      <c:pt idx="17">
                        <c:v>-0.039</c:v>
                      </c:pt>
                      <c:pt idx="18">
                        <c:v>0.12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107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0.045</c:v>
                      </c:pt>
                      <c:pt idx="1">
                        <c:v>0.295</c:v>
                      </c:pt>
                      <c:pt idx="2">
                        <c:v>0.179</c:v>
                      </c:pt>
                      <c:pt idx="3">
                        <c:v>-0.106</c:v>
                      </c:pt>
                      <c:pt idx="4">
                        <c:v>-0.158</c:v>
                      </c:pt>
                      <c:pt idx="5">
                        <c:v>-0.058</c:v>
                      </c:pt>
                      <c:pt idx="6">
                        <c:v>-0.013</c:v>
                      </c:pt>
                      <c:pt idx="7">
                        <c:v>0.253</c:v>
                      </c:pt>
                      <c:pt idx="8">
                        <c:v>-0.188</c:v>
                      </c:pt>
                      <c:pt idx="9">
                        <c:v>-0.204</c:v>
                      </c:pt>
                      <c:pt idx="10">
                        <c:v>-0.164</c:v>
                      </c:pt>
                      <c:pt idx="11">
                        <c:v>-0.175</c:v>
                      </c:pt>
                      <c:pt idx="12">
                        <c:v>-0.109</c:v>
                      </c:pt>
                      <c:pt idx="13">
                        <c:v>-0.114</c:v>
                      </c:pt>
                      <c:pt idx="14">
                        <c:v>0.013</c:v>
                      </c:pt>
                      <c:pt idx="15">
                        <c:v>0.0</c:v>
                      </c:pt>
                      <c:pt idx="16">
                        <c:v>-0.003</c:v>
                      </c:pt>
                      <c:pt idx="17">
                        <c:v>0.045</c:v>
                      </c:pt>
                      <c:pt idx="18">
                        <c:v>0.238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106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0.104</c:v>
                      </c:pt>
                      <c:pt idx="2">
                        <c:v>0.0</c:v>
                      </c:pt>
                      <c:pt idx="3">
                        <c:v>-0.124</c:v>
                      </c:pt>
                      <c:pt idx="4">
                        <c:v>-0.187</c:v>
                      </c:pt>
                      <c:pt idx="5">
                        <c:v>-0.167</c:v>
                      </c:pt>
                      <c:pt idx="6">
                        <c:v>-0.168</c:v>
                      </c:pt>
                      <c:pt idx="7">
                        <c:v>-0.147</c:v>
                      </c:pt>
                      <c:pt idx="8">
                        <c:v>-0.124</c:v>
                      </c:pt>
                      <c:pt idx="9">
                        <c:v>0.0</c:v>
                      </c:pt>
                      <c:pt idx="10">
                        <c:v>-0.127</c:v>
                      </c:pt>
                      <c:pt idx="11">
                        <c:v>-0.135</c:v>
                      </c:pt>
                      <c:pt idx="12">
                        <c:v>0.0</c:v>
                      </c:pt>
                      <c:pt idx="13">
                        <c:v>-0.107</c:v>
                      </c:pt>
                      <c:pt idx="14">
                        <c:v>-0.109</c:v>
                      </c:pt>
                      <c:pt idx="15">
                        <c:v>-0.16</c:v>
                      </c:pt>
                      <c:pt idx="16">
                        <c:v>-0.167</c:v>
                      </c:pt>
                      <c:pt idx="17">
                        <c:v>-0.077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829016640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9022256"/>
        <c:crosses val="autoZero"/>
        <c:crossBetween val="midCat"/>
      </c:valAx>
      <c:valAx>
        <c:axId val="1829022256"/>
        <c:scaling>
          <c:orientation val="minMax"/>
          <c:max val="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9016640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'[1]MP-SC Y'!$G$2</c:f>
              <c:strCache>
                <c:ptCount val="1"/>
                <c:pt idx="0">
                  <c:v>coil 115 midplane left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0.195</c:v>
                </c:pt>
                <c:pt idx="1">
                  <c:v>0.065</c:v>
                </c:pt>
                <c:pt idx="2">
                  <c:v>0.0</c:v>
                </c:pt>
                <c:pt idx="3">
                  <c:v>-0.043</c:v>
                </c:pt>
                <c:pt idx="4">
                  <c:v>-0.096</c:v>
                </c:pt>
                <c:pt idx="5">
                  <c:v>-0.108</c:v>
                </c:pt>
                <c:pt idx="6">
                  <c:v>-0.099</c:v>
                </c:pt>
                <c:pt idx="7">
                  <c:v>-0.163</c:v>
                </c:pt>
                <c:pt idx="8">
                  <c:v>-0.236</c:v>
                </c:pt>
                <c:pt idx="9">
                  <c:v>-0.185</c:v>
                </c:pt>
                <c:pt idx="10">
                  <c:v>-0.107</c:v>
                </c:pt>
                <c:pt idx="11">
                  <c:v>-0.041</c:v>
                </c:pt>
                <c:pt idx="12">
                  <c:v>-0.026</c:v>
                </c:pt>
                <c:pt idx="13">
                  <c:v>-0.158</c:v>
                </c:pt>
                <c:pt idx="14">
                  <c:v>-0.002</c:v>
                </c:pt>
                <c:pt idx="15">
                  <c:v>-0.068</c:v>
                </c:pt>
                <c:pt idx="16">
                  <c:v>-0.066</c:v>
                </c:pt>
                <c:pt idx="17">
                  <c:v>-0.061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'[1]MP-SC Y'!$G$2</c:f>
              <c:strCache>
                <c:ptCount val="1"/>
                <c:pt idx="0">
                  <c:v>coil 114 midplane left Midpoint Y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0.087</c:v>
                </c:pt>
                <c:pt idx="1">
                  <c:v>0.017</c:v>
                </c:pt>
                <c:pt idx="2">
                  <c:v>0.0</c:v>
                </c:pt>
                <c:pt idx="3">
                  <c:v>-0.053</c:v>
                </c:pt>
                <c:pt idx="4">
                  <c:v>-0.071</c:v>
                </c:pt>
                <c:pt idx="5">
                  <c:v>-0.136</c:v>
                </c:pt>
                <c:pt idx="6">
                  <c:v>-0.191</c:v>
                </c:pt>
                <c:pt idx="7">
                  <c:v>-0.113</c:v>
                </c:pt>
                <c:pt idx="8">
                  <c:v>-0.135</c:v>
                </c:pt>
                <c:pt idx="9">
                  <c:v>-0.171</c:v>
                </c:pt>
                <c:pt idx="10">
                  <c:v>-0.134</c:v>
                </c:pt>
                <c:pt idx="11">
                  <c:v>-0.122</c:v>
                </c:pt>
                <c:pt idx="12">
                  <c:v>-0.067</c:v>
                </c:pt>
                <c:pt idx="13">
                  <c:v>-0.087</c:v>
                </c:pt>
                <c:pt idx="14">
                  <c:v>-0.008</c:v>
                </c:pt>
                <c:pt idx="15">
                  <c:v>-0.092</c:v>
                </c:pt>
                <c:pt idx="16">
                  <c:v>-0.119</c:v>
                </c:pt>
                <c:pt idx="17">
                  <c:v>-0.116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'[1]MP-SC Y'!$G$2</c:f>
              <c:strCache>
                <c:ptCount val="1"/>
                <c:pt idx="0">
                  <c:v>coil 113 midplane left Midpoint Y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-0.005</c:v>
                </c:pt>
                <c:pt idx="1">
                  <c:v>-0.011</c:v>
                </c:pt>
                <c:pt idx="2">
                  <c:v>0.0</c:v>
                </c:pt>
                <c:pt idx="3">
                  <c:v>0.019</c:v>
                </c:pt>
                <c:pt idx="4">
                  <c:v>-0.083</c:v>
                </c:pt>
                <c:pt idx="5">
                  <c:v>-0.052</c:v>
                </c:pt>
                <c:pt idx="6">
                  <c:v>-0.033</c:v>
                </c:pt>
                <c:pt idx="7">
                  <c:v>-0.037</c:v>
                </c:pt>
                <c:pt idx="8">
                  <c:v>-0.061</c:v>
                </c:pt>
                <c:pt idx="9">
                  <c:v>-0.114</c:v>
                </c:pt>
                <c:pt idx="10">
                  <c:v>-0.008</c:v>
                </c:pt>
                <c:pt idx="11">
                  <c:v>-0.027</c:v>
                </c:pt>
                <c:pt idx="12">
                  <c:v>-0.022</c:v>
                </c:pt>
                <c:pt idx="13">
                  <c:v>-0.046</c:v>
                </c:pt>
                <c:pt idx="14">
                  <c:v>-0.047</c:v>
                </c:pt>
                <c:pt idx="15">
                  <c:v>-0.054</c:v>
                </c:pt>
                <c:pt idx="16">
                  <c:v>-0.091</c:v>
                </c:pt>
                <c:pt idx="17">
                  <c:v>-0.134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'[1]MP-SC Y'!$G$2</c:f>
              <c:strCache>
                <c:ptCount val="1"/>
                <c:pt idx="0">
                  <c:v>coil 112 midplane left Midpoint Y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0.053</c:v>
                </c:pt>
                <c:pt idx="1">
                  <c:v>0.033</c:v>
                </c:pt>
                <c:pt idx="2">
                  <c:v>-0.093</c:v>
                </c:pt>
                <c:pt idx="3">
                  <c:v>0.035</c:v>
                </c:pt>
                <c:pt idx="4">
                  <c:v>-0.114</c:v>
                </c:pt>
                <c:pt idx="5">
                  <c:v>-0.085</c:v>
                </c:pt>
                <c:pt idx="6">
                  <c:v>0.043</c:v>
                </c:pt>
                <c:pt idx="7">
                  <c:v>-0.14</c:v>
                </c:pt>
                <c:pt idx="8">
                  <c:v>-0.143</c:v>
                </c:pt>
                <c:pt idx="9">
                  <c:v>-0.144</c:v>
                </c:pt>
                <c:pt idx="10">
                  <c:v>-0.182</c:v>
                </c:pt>
                <c:pt idx="11">
                  <c:v>-0.189</c:v>
                </c:pt>
                <c:pt idx="12">
                  <c:v>-0.172</c:v>
                </c:pt>
                <c:pt idx="13">
                  <c:v>-0.178</c:v>
                </c:pt>
                <c:pt idx="14">
                  <c:v>-0.136</c:v>
                </c:pt>
                <c:pt idx="15">
                  <c:v>-0.124</c:v>
                </c:pt>
                <c:pt idx="16">
                  <c:v>-0.146</c:v>
                </c:pt>
                <c:pt idx="17">
                  <c:v>-0.168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'[1]MP-SC Y'!$G$2</c:f>
              <c:strCache>
                <c:ptCount val="1"/>
                <c:pt idx="0">
                  <c:v>coil 111 midplane left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0.026</c:v>
                </c:pt>
                <c:pt idx="4">
                  <c:v>-0.195</c:v>
                </c:pt>
                <c:pt idx="5">
                  <c:v>-0.177</c:v>
                </c:pt>
                <c:pt idx="6">
                  <c:v>-0.195</c:v>
                </c:pt>
                <c:pt idx="7">
                  <c:v>-0.238</c:v>
                </c:pt>
                <c:pt idx="8">
                  <c:v>-0.274</c:v>
                </c:pt>
                <c:pt idx="9">
                  <c:v>-0.35</c:v>
                </c:pt>
                <c:pt idx="10">
                  <c:v>-0.253</c:v>
                </c:pt>
                <c:pt idx="11">
                  <c:v>-0.214</c:v>
                </c:pt>
                <c:pt idx="12">
                  <c:v>-0.217</c:v>
                </c:pt>
                <c:pt idx="13">
                  <c:v>-0.257</c:v>
                </c:pt>
                <c:pt idx="14">
                  <c:v>-0.325</c:v>
                </c:pt>
                <c:pt idx="15">
                  <c:v>-0.23</c:v>
                </c:pt>
                <c:pt idx="16">
                  <c:v>-0.233</c:v>
                </c:pt>
                <c:pt idx="17">
                  <c:v>-0.107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'[1]MP-SC Y'!$G$2</c:f>
              <c:strCache>
                <c:ptCount val="1"/>
                <c:pt idx="0">
                  <c:v>coil 110 midplane left Midpoint Y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1.96</c:v>
                </c:pt>
                <c:pt idx="1">
                  <c:v>-0.034</c:v>
                </c:pt>
                <c:pt idx="2">
                  <c:v>-0.093</c:v>
                </c:pt>
                <c:pt idx="3">
                  <c:v>-0.063</c:v>
                </c:pt>
                <c:pt idx="4">
                  <c:v>-0.245</c:v>
                </c:pt>
                <c:pt idx="5">
                  <c:v>-0.295</c:v>
                </c:pt>
                <c:pt idx="6">
                  <c:v>-0.315</c:v>
                </c:pt>
                <c:pt idx="7">
                  <c:v>-0.297</c:v>
                </c:pt>
                <c:pt idx="8">
                  <c:v>-0.268</c:v>
                </c:pt>
                <c:pt idx="9">
                  <c:v>-0.288</c:v>
                </c:pt>
                <c:pt idx="10">
                  <c:v>-0.329</c:v>
                </c:pt>
                <c:pt idx="11">
                  <c:v>-0.315</c:v>
                </c:pt>
                <c:pt idx="12">
                  <c:v>-0.326</c:v>
                </c:pt>
                <c:pt idx="13">
                  <c:v>-0.337</c:v>
                </c:pt>
                <c:pt idx="14">
                  <c:v>-0.277</c:v>
                </c:pt>
                <c:pt idx="15">
                  <c:v>-0.236</c:v>
                </c:pt>
                <c:pt idx="16">
                  <c:v>-0.261</c:v>
                </c:pt>
                <c:pt idx="17">
                  <c:v>-0.258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7688560"/>
        <c:axId val="1786117376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6"/>
                <c:tx>
                  <c:strRef>
                    <c:extLst>
                      <c:ext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109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0.073</c:v>
                      </c:pt>
                      <c:pt idx="2">
                        <c:v>0.032</c:v>
                      </c:pt>
                      <c:pt idx="3">
                        <c:v>0.115</c:v>
                      </c:pt>
                      <c:pt idx="4">
                        <c:v>-0.088</c:v>
                      </c:pt>
                      <c:pt idx="5">
                        <c:v>-0.041</c:v>
                      </c:pt>
                      <c:pt idx="6">
                        <c:v>0.045</c:v>
                      </c:pt>
                      <c:pt idx="7">
                        <c:v>0.085</c:v>
                      </c:pt>
                      <c:pt idx="8">
                        <c:v>-0.014</c:v>
                      </c:pt>
                      <c:pt idx="9">
                        <c:v>-0.074</c:v>
                      </c:pt>
                      <c:pt idx="10">
                        <c:v>-0.091</c:v>
                      </c:pt>
                      <c:pt idx="11">
                        <c:v>-0.056</c:v>
                      </c:pt>
                      <c:pt idx="12">
                        <c:v>-0.081</c:v>
                      </c:pt>
                      <c:pt idx="13">
                        <c:v>-0.128</c:v>
                      </c:pt>
                      <c:pt idx="14">
                        <c:v>-0.08</c:v>
                      </c:pt>
                      <c:pt idx="15">
                        <c:v>-0.092</c:v>
                      </c:pt>
                      <c:pt idx="16">
                        <c:v>-0.069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108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0.066</c:v>
                      </c:pt>
                      <c:pt idx="1">
                        <c:v>0.0</c:v>
                      </c:pt>
                      <c:pt idx="2">
                        <c:v>0.012</c:v>
                      </c:pt>
                      <c:pt idx="3">
                        <c:v>0.159</c:v>
                      </c:pt>
                      <c:pt idx="4">
                        <c:v>-0.039</c:v>
                      </c:pt>
                      <c:pt idx="5">
                        <c:v>-0.029</c:v>
                      </c:pt>
                      <c:pt idx="6">
                        <c:v>-0.046</c:v>
                      </c:pt>
                      <c:pt idx="7">
                        <c:v>-0.067</c:v>
                      </c:pt>
                      <c:pt idx="8">
                        <c:v>-0.088</c:v>
                      </c:pt>
                      <c:pt idx="9">
                        <c:v>-0.202</c:v>
                      </c:pt>
                      <c:pt idx="10">
                        <c:v>-0.093</c:v>
                      </c:pt>
                      <c:pt idx="11">
                        <c:v>-0.069</c:v>
                      </c:pt>
                      <c:pt idx="12">
                        <c:v>-0.122</c:v>
                      </c:pt>
                      <c:pt idx="13">
                        <c:v>-0.103</c:v>
                      </c:pt>
                      <c:pt idx="14">
                        <c:v>-0.097</c:v>
                      </c:pt>
                      <c:pt idx="15">
                        <c:v>-0.098</c:v>
                      </c:pt>
                      <c:pt idx="16">
                        <c:v>-0.126</c:v>
                      </c:pt>
                      <c:pt idx="17">
                        <c:v>-0.117</c:v>
                      </c:pt>
                      <c:pt idx="18">
                        <c:v>0.099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107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0.039</c:v>
                      </c:pt>
                      <c:pt idx="1">
                        <c:v>0.235</c:v>
                      </c:pt>
                      <c:pt idx="2">
                        <c:v>0.201</c:v>
                      </c:pt>
                      <c:pt idx="3">
                        <c:v>0.282</c:v>
                      </c:pt>
                      <c:pt idx="4">
                        <c:v>0.009</c:v>
                      </c:pt>
                      <c:pt idx="5">
                        <c:v>0.069</c:v>
                      </c:pt>
                      <c:pt idx="6">
                        <c:v>0.066</c:v>
                      </c:pt>
                      <c:pt idx="7">
                        <c:v>-0.33</c:v>
                      </c:pt>
                      <c:pt idx="8">
                        <c:v>-0.112</c:v>
                      </c:pt>
                      <c:pt idx="9">
                        <c:v>-0.061</c:v>
                      </c:pt>
                      <c:pt idx="10">
                        <c:v>-0.042</c:v>
                      </c:pt>
                      <c:pt idx="11">
                        <c:v>-0.022</c:v>
                      </c:pt>
                      <c:pt idx="12">
                        <c:v>-0.085</c:v>
                      </c:pt>
                      <c:pt idx="13">
                        <c:v>-0.134</c:v>
                      </c:pt>
                      <c:pt idx="14">
                        <c:v>-0.06</c:v>
                      </c:pt>
                      <c:pt idx="15">
                        <c:v>-0.091</c:v>
                      </c:pt>
                      <c:pt idx="16">
                        <c:v>-0.118</c:v>
                      </c:pt>
                      <c:pt idx="17">
                        <c:v>-0.164</c:v>
                      </c:pt>
                      <c:pt idx="18">
                        <c:v>0.262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106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0.15</c:v>
                      </c:pt>
                      <c:pt idx="2">
                        <c:v>0.0</c:v>
                      </c:pt>
                      <c:pt idx="3">
                        <c:v>0.238</c:v>
                      </c:pt>
                      <c:pt idx="4">
                        <c:v>0.105</c:v>
                      </c:pt>
                      <c:pt idx="5">
                        <c:v>-0.06</c:v>
                      </c:pt>
                      <c:pt idx="6">
                        <c:v>-0.014</c:v>
                      </c:pt>
                      <c:pt idx="7">
                        <c:v>0.004</c:v>
                      </c:pt>
                      <c:pt idx="8">
                        <c:v>-0.061</c:v>
                      </c:pt>
                      <c:pt idx="9">
                        <c:v>0.0</c:v>
                      </c:pt>
                      <c:pt idx="10">
                        <c:v>-0.109</c:v>
                      </c:pt>
                      <c:pt idx="11">
                        <c:v>-0.16</c:v>
                      </c:pt>
                      <c:pt idx="12">
                        <c:v>0.0</c:v>
                      </c:pt>
                      <c:pt idx="13">
                        <c:v>-0.091</c:v>
                      </c:pt>
                      <c:pt idx="14">
                        <c:v>-0.089</c:v>
                      </c:pt>
                      <c:pt idx="15">
                        <c:v>-0.082</c:v>
                      </c:pt>
                      <c:pt idx="16">
                        <c:v>-0.032</c:v>
                      </c:pt>
                      <c:pt idx="17">
                        <c:v>-0.124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87688560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6117376"/>
        <c:crosses val="autoZero"/>
        <c:crossBetween val="midCat"/>
      </c:valAx>
      <c:valAx>
        <c:axId val="1786117376"/>
        <c:scaling>
          <c:orientation val="minMax"/>
          <c:max val="0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7688560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'[1]MP-SC Y'!$G$1</c:f>
              <c:strCache>
                <c:ptCount val="1"/>
                <c:pt idx="0">
                  <c:v>coil 115 midplane right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0.144</c:v>
                </c:pt>
                <c:pt idx="1">
                  <c:v>0.034</c:v>
                </c:pt>
                <c:pt idx="2">
                  <c:v>0.0</c:v>
                </c:pt>
                <c:pt idx="3">
                  <c:v>-0.112</c:v>
                </c:pt>
                <c:pt idx="4">
                  <c:v>-0.135</c:v>
                </c:pt>
                <c:pt idx="5">
                  <c:v>-0.203</c:v>
                </c:pt>
                <c:pt idx="6">
                  <c:v>-0.252</c:v>
                </c:pt>
                <c:pt idx="7">
                  <c:v>-0.262</c:v>
                </c:pt>
                <c:pt idx="8">
                  <c:v>-0.305</c:v>
                </c:pt>
                <c:pt idx="9">
                  <c:v>-0.345</c:v>
                </c:pt>
                <c:pt idx="10">
                  <c:v>-0.259</c:v>
                </c:pt>
                <c:pt idx="11">
                  <c:v>-0.149</c:v>
                </c:pt>
                <c:pt idx="12">
                  <c:v>-0.119</c:v>
                </c:pt>
                <c:pt idx="13">
                  <c:v>-0.103</c:v>
                </c:pt>
                <c:pt idx="14">
                  <c:v>-0.15</c:v>
                </c:pt>
                <c:pt idx="15">
                  <c:v>-0.128</c:v>
                </c:pt>
                <c:pt idx="16">
                  <c:v>-0.047</c:v>
                </c:pt>
                <c:pt idx="17">
                  <c:v>-0.048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'[1]MP-SC Y'!$G$1</c:f>
              <c:strCache>
                <c:ptCount val="1"/>
                <c:pt idx="0">
                  <c:v>coil 114 midplane right Midpoint 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0.074</c:v>
                </c:pt>
                <c:pt idx="1">
                  <c:v>-0.017</c:v>
                </c:pt>
                <c:pt idx="2">
                  <c:v>0.0</c:v>
                </c:pt>
                <c:pt idx="3">
                  <c:v>-0.181</c:v>
                </c:pt>
                <c:pt idx="4">
                  <c:v>-0.207</c:v>
                </c:pt>
                <c:pt idx="5">
                  <c:v>-0.21</c:v>
                </c:pt>
                <c:pt idx="6">
                  <c:v>-0.156</c:v>
                </c:pt>
                <c:pt idx="7">
                  <c:v>-0.213</c:v>
                </c:pt>
                <c:pt idx="8">
                  <c:v>-0.256</c:v>
                </c:pt>
                <c:pt idx="9">
                  <c:v>-0.297</c:v>
                </c:pt>
                <c:pt idx="10">
                  <c:v>-0.276</c:v>
                </c:pt>
                <c:pt idx="11">
                  <c:v>-0.27</c:v>
                </c:pt>
                <c:pt idx="12">
                  <c:v>-0.22</c:v>
                </c:pt>
                <c:pt idx="13">
                  <c:v>-0.246</c:v>
                </c:pt>
                <c:pt idx="14">
                  <c:v>-0.241</c:v>
                </c:pt>
                <c:pt idx="15">
                  <c:v>-0.212</c:v>
                </c:pt>
                <c:pt idx="16">
                  <c:v>-0.211</c:v>
                </c:pt>
                <c:pt idx="17">
                  <c:v>-0.128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'[1]MP-SC Y'!$G$1</c:f>
              <c:strCache>
                <c:ptCount val="1"/>
                <c:pt idx="0">
                  <c:v>coil 111 midplane right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Y'!$G$5:$G$24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-0.002</c:v>
                </c:pt>
                <c:pt idx="4">
                  <c:v>-0.19</c:v>
                </c:pt>
                <c:pt idx="5">
                  <c:v>-0.214</c:v>
                </c:pt>
                <c:pt idx="6">
                  <c:v>-0.253</c:v>
                </c:pt>
                <c:pt idx="7">
                  <c:v>-0.235</c:v>
                </c:pt>
                <c:pt idx="8">
                  <c:v>-0.193</c:v>
                </c:pt>
                <c:pt idx="9">
                  <c:v>-0.194</c:v>
                </c:pt>
                <c:pt idx="10">
                  <c:v>-0.117</c:v>
                </c:pt>
                <c:pt idx="11">
                  <c:v>-0.104</c:v>
                </c:pt>
                <c:pt idx="12">
                  <c:v>-0.169</c:v>
                </c:pt>
                <c:pt idx="13">
                  <c:v>-0.167</c:v>
                </c:pt>
                <c:pt idx="14">
                  <c:v>-0.221</c:v>
                </c:pt>
                <c:pt idx="15">
                  <c:v>-0.242</c:v>
                </c:pt>
                <c:pt idx="16">
                  <c:v>-0.136</c:v>
                </c:pt>
                <c:pt idx="17">
                  <c:v>-0.131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532640"/>
        <c:axId val="1794528336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2"/>
                <c:tx>
                  <c:strRef>
                    <c:extLst>
                      <c:ext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113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-0.127</c:v>
                      </c:pt>
                      <c:pt idx="1">
                        <c:v>-0.125</c:v>
                      </c:pt>
                      <c:pt idx="2">
                        <c:v>0.0</c:v>
                      </c:pt>
                      <c:pt idx="3">
                        <c:v>-0.167</c:v>
                      </c:pt>
                      <c:pt idx="4">
                        <c:v>-0.286</c:v>
                      </c:pt>
                      <c:pt idx="5">
                        <c:v>-0.317</c:v>
                      </c:pt>
                      <c:pt idx="6">
                        <c:v>-0.326</c:v>
                      </c:pt>
                      <c:pt idx="7">
                        <c:v>-0.286</c:v>
                      </c:pt>
                      <c:pt idx="8">
                        <c:v>-0.187</c:v>
                      </c:pt>
                      <c:pt idx="9">
                        <c:v>-0.244</c:v>
                      </c:pt>
                      <c:pt idx="10">
                        <c:v>-0.273</c:v>
                      </c:pt>
                      <c:pt idx="11">
                        <c:v>-0.263</c:v>
                      </c:pt>
                      <c:pt idx="12">
                        <c:v>-0.234</c:v>
                      </c:pt>
                      <c:pt idx="13">
                        <c:v>-0.3</c:v>
                      </c:pt>
                      <c:pt idx="14">
                        <c:v>-0.319</c:v>
                      </c:pt>
                      <c:pt idx="15">
                        <c:v>-0.297</c:v>
                      </c:pt>
                      <c:pt idx="16">
                        <c:v>-0.235</c:v>
                      </c:pt>
                      <c:pt idx="17">
                        <c:v>-0.14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4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112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-0.014</c:v>
                      </c:pt>
                      <c:pt idx="2">
                        <c:v>-0.094</c:v>
                      </c:pt>
                      <c:pt idx="3">
                        <c:v>-0.119</c:v>
                      </c:pt>
                      <c:pt idx="4">
                        <c:v>-0.237</c:v>
                      </c:pt>
                      <c:pt idx="5">
                        <c:v>-0.199</c:v>
                      </c:pt>
                      <c:pt idx="6">
                        <c:v>-0.187</c:v>
                      </c:pt>
                      <c:pt idx="7">
                        <c:v>-0.134</c:v>
                      </c:pt>
                      <c:pt idx="8">
                        <c:v>-0.084</c:v>
                      </c:pt>
                      <c:pt idx="9">
                        <c:v>-0.168</c:v>
                      </c:pt>
                      <c:pt idx="10">
                        <c:v>-0.085</c:v>
                      </c:pt>
                      <c:pt idx="11">
                        <c:v>-0.079</c:v>
                      </c:pt>
                      <c:pt idx="12">
                        <c:v>0.001</c:v>
                      </c:pt>
                      <c:pt idx="13">
                        <c:v>-0.09</c:v>
                      </c:pt>
                      <c:pt idx="14">
                        <c:v>-0.135</c:v>
                      </c:pt>
                      <c:pt idx="15">
                        <c:v>-0.159</c:v>
                      </c:pt>
                      <c:pt idx="16">
                        <c:v>-0.137</c:v>
                      </c:pt>
                      <c:pt idx="17">
                        <c:v>-0.155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110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1.364</c:v>
                      </c:pt>
                      <c:pt idx="1">
                        <c:v>-0.002</c:v>
                      </c:pt>
                      <c:pt idx="2">
                        <c:v>-0.108</c:v>
                      </c:pt>
                      <c:pt idx="3">
                        <c:v>-0.162</c:v>
                      </c:pt>
                      <c:pt idx="4">
                        <c:v>-0.298</c:v>
                      </c:pt>
                      <c:pt idx="5">
                        <c:v>-0.32</c:v>
                      </c:pt>
                      <c:pt idx="6">
                        <c:v>-0.277</c:v>
                      </c:pt>
                      <c:pt idx="7">
                        <c:v>-0.305</c:v>
                      </c:pt>
                      <c:pt idx="8">
                        <c:v>-0.305</c:v>
                      </c:pt>
                      <c:pt idx="9">
                        <c:v>-0.39</c:v>
                      </c:pt>
                      <c:pt idx="10">
                        <c:v>-0.397</c:v>
                      </c:pt>
                      <c:pt idx="11">
                        <c:v>-0.375</c:v>
                      </c:pt>
                      <c:pt idx="12">
                        <c:v>-0.334</c:v>
                      </c:pt>
                      <c:pt idx="13">
                        <c:v>-0.305</c:v>
                      </c:pt>
                      <c:pt idx="14">
                        <c:v>-0.303</c:v>
                      </c:pt>
                      <c:pt idx="15">
                        <c:v>-0.316</c:v>
                      </c:pt>
                      <c:pt idx="16">
                        <c:v>-0.242</c:v>
                      </c:pt>
                      <c:pt idx="17">
                        <c:v>-0.209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109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0.058</c:v>
                      </c:pt>
                      <c:pt idx="2">
                        <c:v>0.035</c:v>
                      </c:pt>
                      <c:pt idx="3">
                        <c:v>-0.032</c:v>
                      </c:pt>
                      <c:pt idx="4">
                        <c:v>-0.084</c:v>
                      </c:pt>
                      <c:pt idx="5">
                        <c:v>-0.179</c:v>
                      </c:pt>
                      <c:pt idx="6">
                        <c:v>-0.218</c:v>
                      </c:pt>
                      <c:pt idx="7">
                        <c:v>-0.152</c:v>
                      </c:pt>
                      <c:pt idx="8">
                        <c:v>-0.115</c:v>
                      </c:pt>
                      <c:pt idx="9">
                        <c:v>-0.117</c:v>
                      </c:pt>
                      <c:pt idx="10">
                        <c:v>-0.07</c:v>
                      </c:pt>
                      <c:pt idx="11">
                        <c:v>-0.047</c:v>
                      </c:pt>
                      <c:pt idx="12">
                        <c:v>0.007</c:v>
                      </c:pt>
                      <c:pt idx="13">
                        <c:v>-0.025</c:v>
                      </c:pt>
                      <c:pt idx="14">
                        <c:v>-0.049</c:v>
                      </c:pt>
                      <c:pt idx="15">
                        <c:v>-0.078</c:v>
                      </c:pt>
                      <c:pt idx="16">
                        <c:v>-0.034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108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0.043</c:v>
                      </c:pt>
                      <c:pt idx="1">
                        <c:v>0.0</c:v>
                      </c:pt>
                      <c:pt idx="2">
                        <c:v>0.021</c:v>
                      </c:pt>
                      <c:pt idx="3">
                        <c:v>0.008</c:v>
                      </c:pt>
                      <c:pt idx="4">
                        <c:v>-0.087</c:v>
                      </c:pt>
                      <c:pt idx="5">
                        <c:v>-0.104</c:v>
                      </c:pt>
                      <c:pt idx="6">
                        <c:v>-0.071</c:v>
                      </c:pt>
                      <c:pt idx="7">
                        <c:v>-0.069</c:v>
                      </c:pt>
                      <c:pt idx="8">
                        <c:v>-0.051</c:v>
                      </c:pt>
                      <c:pt idx="9">
                        <c:v>-0.04</c:v>
                      </c:pt>
                      <c:pt idx="10">
                        <c:v>-0.03</c:v>
                      </c:pt>
                      <c:pt idx="11">
                        <c:v>-0.038</c:v>
                      </c:pt>
                      <c:pt idx="12">
                        <c:v>-0.006</c:v>
                      </c:pt>
                      <c:pt idx="13">
                        <c:v>0.034</c:v>
                      </c:pt>
                      <c:pt idx="14">
                        <c:v>-0.003</c:v>
                      </c:pt>
                      <c:pt idx="15">
                        <c:v>-0.057</c:v>
                      </c:pt>
                      <c:pt idx="16">
                        <c:v>-0.047</c:v>
                      </c:pt>
                      <c:pt idx="17">
                        <c:v>-0.039</c:v>
                      </c:pt>
                      <c:pt idx="18">
                        <c:v>0.12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107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0.045</c:v>
                      </c:pt>
                      <c:pt idx="1">
                        <c:v>0.295</c:v>
                      </c:pt>
                      <c:pt idx="2">
                        <c:v>0.179</c:v>
                      </c:pt>
                      <c:pt idx="3">
                        <c:v>-0.106</c:v>
                      </c:pt>
                      <c:pt idx="4">
                        <c:v>-0.158</c:v>
                      </c:pt>
                      <c:pt idx="5">
                        <c:v>-0.058</c:v>
                      </c:pt>
                      <c:pt idx="6">
                        <c:v>-0.013</c:v>
                      </c:pt>
                      <c:pt idx="7">
                        <c:v>0.253</c:v>
                      </c:pt>
                      <c:pt idx="8">
                        <c:v>-0.188</c:v>
                      </c:pt>
                      <c:pt idx="9">
                        <c:v>-0.204</c:v>
                      </c:pt>
                      <c:pt idx="10">
                        <c:v>-0.164</c:v>
                      </c:pt>
                      <c:pt idx="11">
                        <c:v>-0.175</c:v>
                      </c:pt>
                      <c:pt idx="12">
                        <c:v>-0.109</c:v>
                      </c:pt>
                      <c:pt idx="13">
                        <c:v>-0.114</c:v>
                      </c:pt>
                      <c:pt idx="14">
                        <c:v>0.013</c:v>
                      </c:pt>
                      <c:pt idx="15">
                        <c:v>0.0</c:v>
                      </c:pt>
                      <c:pt idx="16">
                        <c:v>-0.003</c:v>
                      </c:pt>
                      <c:pt idx="17">
                        <c:v>0.045</c:v>
                      </c:pt>
                      <c:pt idx="18">
                        <c:v>0.238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Y'!$G$1</c15:sqref>
                        </c15:formulaRef>
                      </c:ext>
                    </c:extLst>
                    <c:strCache>
                      <c:ptCount val="1"/>
                      <c:pt idx="0">
                        <c:v>coil 106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0.104</c:v>
                      </c:pt>
                      <c:pt idx="2">
                        <c:v>0.0</c:v>
                      </c:pt>
                      <c:pt idx="3">
                        <c:v>-0.124</c:v>
                      </c:pt>
                      <c:pt idx="4">
                        <c:v>-0.187</c:v>
                      </c:pt>
                      <c:pt idx="5">
                        <c:v>-0.167</c:v>
                      </c:pt>
                      <c:pt idx="6">
                        <c:v>-0.168</c:v>
                      </c:pt>
                      <c:pt idx="7">
                        <c:v>-0.147</c:v>
                      </c:pt>
                      <c:pt idx="8">
                        <c:v>-0.124</c:v>
                      </c:pt>
                      <c:pt idx="9">
                        <c:v>0.0</c:v>
                      </c:pt>
                      <c:pt idx="10">
                        <c:v>-0.127</c:v>
                      </c:pt>
                      <c:pt idx="11">
                        <c:v>-0.135</c:v>
                      </c:pt>
                      <c:pt idx="12">
                        <c:v>0.0</c:v>
                      </c:pt>
                      <c:pt idx="13">
                        <c:v>-0.107</c:v>
                      </c:pt>
                      <c:pt idx="14">
                        <c:v>-0.109</c:v>
                      </c:pt>
                      <c:pt idx="15">
                        <c:v>-0.16</c:v>
                      </c:pt>
                      <c:pt idx="16">
                        <c:v>-0.167</c:v>
                      </c:pt>
                      <c:pt idx="17">
                        <c:v>-0.077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4532640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528336"/>
        <c:crosses val="autoZero"/>
        <c:crossBetween val="midCat"/>
      </c:valAx>
      <c:valAx>
        <c:axId val="1794528336"/>
        <c:scaling>
          <c:orientation val="minMax"/>
          <c:max val="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532640"/>
        <c:crossesAt val="-200.0"/>
        <c:crossBetween val="midCat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'MP-SC Y'!$G$1</c:f>
              <c:strCache>
                <c:ptCount val="1"/>
                <c:pt idx="0">
                  <c:v>Coil  midplane right Midpoint Y</c:v>
                </c:pt>
              </c:strCache>
            </c:strRef>
          </c:tx>
          <c:spPr>
            <a:ln w="19050" cap="rnd">
              <a:solidFill>
                <a:schemeClr val="accent2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76000"/>
                </a:schemeClr>
              </a:solidFill>
              <a:ln w="9525">
                <a:solidFill>
                  <a:schemeClr val="accent2">
                    <a:shade val="76000"/>
                  </a:schemeClr>
                </a:solidFill>
              </a:ln>
              <a:effectLst/>
            </c:spPr>
          </c:marker>
          <c:xVal>
            <c:numRef>
              <c:f>'MP-SC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'MP-SC Y'!$G$5:$G$24</c:f>
              <c:numCache>
                <c:formatCode>General</c:formatCode>
                <c:ptCount val="20"/>
                <c:pt idx="0">
                  <c:v>0.14</c:v>
                </c:pt>
                <c:pt idx="1">
                  <c:v>0.036</c:v>
                </c:pt>
                <c:pt idx="2">
                  <c:v>0.0</c:v>
                </c:pt>
                <c:pt idx="3">
                  <c:v>-0.117</c:v>
                </c:pt>
                <c:pt idx="4">
                  <c:v>-0.132</c:v>
                </c:pt>
                <c:pt idx="5">
                  <c:v>-0.204</c:v>
                </c:pt>
                <c:pt idx="6">
                  <c:v>-0.251</c:v>
                </c:pt>
                <c:pt idx="7">
                  <c:v>-0.25</c:v>
                </c:pt>
                <c:pt idx="8">
                  <c:v>-0.307</c:v>
                </c:pt>
                <c:pt idx="9">
                  <c:v>-0.347</c:v>
                </c:pt>
                <c:pt idx="10">
                  <c:v>-0.257</c:v>
                </c:pt>
                <c:pt idx="11">
                  <c:v>-0.145</c:v>
                </c:pt>
                <c:pt idx="12">
                  <c:v>-0.118</c:v>
                </c:pt>
                <c:pt idx="13">
                  <c:v>-0.104</c:v>
                </c:pt>
                <c:pt idx="14">
                  <c:v>-0.152</c:v>
                </c:pt>
                <c:pt idx="15">
                  <c:v>-0.132</c:v>
                </c:pt>
                <c:pt idx="16">
                  <c:v>-0.046</c:v>
                </c:pt>
                <c:pt idx="17">
                  <c:v>-0.024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'MP-SC Y'!$G$2</c:f>
              <c:strCache>
                <c:ptCount val="1"/>
                <c:pt idx="0">
                  <c:v>Coil  midplane left Midpoint Y</c:v>
                </c:pt>
              </c:strCache>
            </c:strRef>
          </c:tx>
          <c:spPr>
            <a:ln w="19050" cap="rnd">
              <a:solidFill>
                <a:schemeClr val="accent2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77000"/>
                </a:schemeClr>
              </a:solidFill>
              <a:ln w="9525">
                <a:solidFill>
                  <a:schemeClr val="accent2">
                    <a:tint val="77000"/>
                  </a:schemeClr>
                </a:solidFill>
              </a:ln>
              <a:effectLst/>
            </c:spPr>
          </c:marker>
          <c:xVal>
            <c:numRef>
              <c:f>('MP-SC Y'!$J$28:$J$37,'MP-SC Y'!$J$40:$J$42)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('MP-SC Y'!$G$28:$G$37,'MP-SC Y'!$G$40:$G$42)</c:f>
              <c:numCache>
                <c:formatCode>General</c:formatCode>
                <c:ptCount val="13"/>
                <c:pt idx="0">
                  <c:v>-0.041</c:v>
                </c:pt>
                <c:pt idx="1">
                  <c:v>-0.094</c:v>
                </c:pt>
                <c:pt idx="2">
                  <c:v>-0.104</c:v>
                </c:pt>
                <c:pt idx="3">
                  <c:v>-0.099</c:v>
                </c:pt>
                <c:pt idx="4">
                  <c:v>-0.175</c:v>
                </c:pt>
                <c:pt idx="5">
                  <c:v>-0.235</c:v>
                </c:pt>
                <c:pt idx="6">
                  <c:v>-0.185</c:v>
                </c:pt>
                <c:pt idx="7">
                  <c:v>-0.106</c:v>
                </c:pt>
                <c:pt idx="8">
                  <c:v>-0.04</c:v>
                </c:pt>
                <c:pt idx="9">
                  <c:v>-0.026</c:v>
                </c:pt>
                <c:pt idx="10">
                  <c:v>-0.066</c:v>
                </c:pt>
                <c:pt idx="11">
                  <c:v>-0.062</c:v>
                </c:pt>
                <c:pt idx="12">
                  <c:v>-0.057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1444944"/>
        <c:axId val="1791450576"/>
      </c:scatterChart>
      <c:valAx>
        <c:axId val="1791444944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450576"/>
        <c:crosses val="autoZero"/>
        <c:crossBetween val="midCat"/>
      </c:valAx>
      <c:valAx>
        <c:axId val="1791450576"/>
        <c:scaling>
          <c:orientation val="minMax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444944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'[1]MP-SC Y'!$G$2</c:f>
              <c:strCache>
                <c:ptCount val="1"/>
                <c:pt idx="0">
                  <c:v>coil 115 midplane left Midpoint 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0.195</c:v>
                </c:pt>
                <c:pt idx="1">
                  <c:v>0.065</c:v>
                </c:pt>
                <c:pt idx="2">
                  <c:v>0.0</c:v>
                </c:pt>
                <c:pt idx="3">
                  <c:v>-0.043</c:v>
                </c:pt>
                <c:pt idx="4">
                  <c:v>-0.096</c:v>
                </c:pt>
                <c:pt idx="5">
                  <c:v>-0.108</c:v>
                </c:pt>
                <c:pt idx="6">
                  <c:v>-0.099</c:v>
                </c:pt>
                <c:pt idx="7">
                  <c:v>-0.163</c:v>
                </c:pt>
                <c:pt idx="8">
                  <c:v>-0.236</c:v>
                </c:pt>
                <c:pt idx="9">
                  <c:v>-0.185</c:v>
                </c:pt>
                <c:pt idx="10">
                  <c:v>-0.107</c:v>
                </c:pt>
                <c:pt idx="11">
                  <c:v>-0.041</c:v>
                </c:pt>
                <c:pt idx="12">
                  <c:v>-0.026</c:v>
                </c:pt>
                <c:pt idx="13">
                  <c:v>-0.158</c:v>
                </c:pt>
                <c:pt idx="14">
                  <c:v>-0.002</c:v>
                </c:pt>
                <c:pt idx="15">
                  <c:v>-0.068</c:v>
                </c:pt>
                <c:pt idx="16">
                  <c:v>-0.066</c:v>
                </c:pt>
                <c:pt idx="17">
                  <c:v>-0.061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'[1]MP-SC Y'!$G$2</c:f>
              <c:strCache>
                <c:ptCount val="1"/>
                <c:pt idx="0">
                  <c:v>coil 114 midplane left Midpoint Y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0.087</c:v>
                </c:pt>
                <c:pt idx="1">
                  <c:v>0.017</c:v>
                </c:pt>
                <c:pt idx="2">
                  <c:v>0.0</c:v>
                </c:pt>
                <c:pt idx="3">
                  <c:v>-0.053</c:v>
                </c:pt>
                <c:pt idx="4">
                  <c:v>-0.071</c:v>
                </c:pt>
                <c:pt idx="5">
                  <c:v>-0.136</c:v>
                </c:pt>
                <c:pt idx="6">
                  <c:v>-0.191</c:v>
                </c:pt>
                <c:pt idx="7">
                  <c:v>-0.113</c:v>
                </c:pt>
                <c:pt idx="8">
                  <c:v>-0.135</c:v>
                </c:pt>
                <c:pt idx="9">
                  <c:v>-0.171</c:v>
                </c:pt>
                <c:pt idx="10">
                  <c:v>-0.134</c:v>
                </c:pt>
                <c:pt idx="11">
                  <c:v>-0.122</c:v>
                </c:pt>
                <c:pt idx="12">
                  <c:v>-0.067</c:v>
                </c:pt>
                <c:pt idx="13">
                  <c:v>-0.087</c:v>
                </c:pt>
                <c:pt idx="14">
                  <c:v>-0.008</c:v>
                </c:pt>
                <c:pt idx="15">
                  <c:v>-0.092</c:v>
                </c:pt>
                <c:pt idx="16">
                  <c:v>-0.119</c:v>
                </c:pt>
                <c:pt idx="17">
                  <c:v>-0.116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'[1]MP-SC Y'!$G$2</c:f>
              <c:strCache>
                <c:ptCount val="1"/>
                <c:pt idx="0">
                  <c:v>coil 111 midplane left Midpoint Y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'[1]MP-SC Y'!$J$5:$J$32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'[1]MP-SC Y'!$G$25:$G$44</c:f>
              <c:numCache>
                <c:formatCode>General</c:formatCode>
                <c:ptCount val="2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0.026</c:v>
                </c:pt>
                <c:pt idx="4">
                  <c:v>-0.195</c:v>
                </c:pt>
                <c:pt idx="5">
                  <c:v>-0.177</c:v>
                </c:pt>
                <c:pt idx="6">
                  <c:v>-0.195</c:v>
                </c:pt>
                <c:pt idx="7">
                  <c:v>-0.238</c:v>
                </c:pt>
                <c:pt idx="8">
                  <c:v>-0.274</c:v>
                </c:pt>
                <c:pt idx="9">
                  <c:v>-0.35</c:v>
                </c:pt>
                <c:pt idx="10">
                  <c:v>-0.253</c:v>
                </c:pt>
                <c:pt idx="11">
                  <c:v>-0.214</c:v>
                </c:pt>
                <c:pt idx="12">
                  <c:v>-0.217</c:v>
                </c:pt>
                <c:pt idx="13">
                  <c:v>-0.257</c:v>
                </c:pt>
                <c:pt idx="14">
                  <c:v>-0.325</c:v>
                </c:pt>
                <c:pt idx="15">
                  <c:v>-0.23</c:v>
                </c:pt>
                <c:pt idx="16">
                  <c:v>-0.233</c:v>
                </c:pt>
                <c:pt idx="17">
                  <c:v>-0.107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0596928"/>
        <c:axId val="1760201088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2"/>
                <c:tx>
                  <c:strRef>
                    <c:extLst>
                      <c:ext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113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-0.005</c:v>
                      </c:pt>
                      <c:pt idx="1">
                        <c:v>-0.011</c:v>
                      </c:pt>
                      <c:pt idx="2">
                        <c:v>0.0</c:v>
                      </c:pt>
                      <c:pt idx="3">
                        <c:v>0.019</c:v>
                      </c:pt>
                      <c:pt idx="4">
                        <c:v>-0.083</c:v>
                      </c:pt>
                      <c:pt idx="5">
                        <c:v>-0.052</c:v>
                      </c:pt>
                      <c:pt idx="6">
                        <c:v>-0.033</c:v>
                      </c:pt>
                      <c:pt idx="7">
                        <c:v>-0.037</c:v>
                      </c:pt>
                      <c:pt idx="8">
                        <c:v>-0.061</c:v>
                      </c:pt>
                      <c:pt idx="9">
                        <c:v>-0.114</c:v>
                      </c:pt>
                      <c:pt idx="10">
                        <c:v>-0.008</c:v>
                      </c:pt>
                      <c:pt idx="11">
                        <c:v>-0.027</c:v>
                      </c:pt>
                      <c:pt idx="12">
                        <c:v>-0.022</c:v>
                      </c:pt>
                      <c:pt idx="13">
                        <c:v>-0.046</c:v>
                      </c:pt>
                      <c:pt idx="14">
                        <c:v>-0.047</c:v>
                      </c:pt>
                      <c:pt idx="15">
                        <c:v>-0.054</c:v>
                      </c:pt>
                      <c:pt idx="16">
                        <c:v>-0.091</c:v>
                      </c:pt>
                      <c:pt idx="17">
                        <c:v>-0.134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4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112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0.053</c:v>
                      </c:pt>
                      <c:pt idx="1">
                        <c:v>0.033</c:v>
                      </c:pt>
                      <c:pt idx="2">
                        <c:v>-0.093</c:v>
                      </c:pt>
                      <c:pt idx="3">
                        <c:v>0.035</c:v>
                      </c:pt>
                      <c:pt idx="4">
                        <c:v>-0.114</c:v>
                      </c:pt>
                      <c:pt idx="5">
                        <c:v>-0.085</c:v>
                      </c:pt>
                      <c:pt idx="6">
                        <c:v>0.043</c:v>
                      </c:pt>
                      <c:pt idx="7">
                        <c:v>-0.14</c:v>
                      </c:pt>
                      <c:pt idx="8">
                        <c:v>-0.143</c:v>
                      </c:pt>
                      <c:pt idx="9">
                        <c:v>-0.144</c:v>
                      </c:pt>
                      <c:pt idx="10">
                        <c:v>-0.182</c:v>
                      </c:pt>
                      <c:pt idx="11">
                        <c:v>-0.189</c:v>
                      </c:pt>
                      <c:pt idx="12">
                        <c:v>-0.172</c:v>
                      </c:pt>
                      <c:pt idx="13">
                        <c:v>-0.178</c:v>
                      </c:pt>
                      <c:pt idx="14">
                        <c:v>-0.136</c:v>
                      </c:pt>
                      <c:pt idx="15">
                        <c:v>-0.124</c:v>
                      </c:pt>
                      <c:pt idx="16">
                        <c:v>-0.146</c:v>
                      </c:pt>
                      <c:pt idx="17">
                        <c:v>-0.168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110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1.96</c:v>
                      </c:pt>
                      <c:pt idx="1">
                        <c:v>-0.034</c:v>
                      </c:pt>
                      <c:pt idx="2">
                        <c:v>-0.093</c:v>
                      </c:pt>
                      <c:pt idx="3">
                        <c:v>-0.063</c:v>
                      </c:pt>
                      <c:pt idx="4">
                        <c:v>-0.245</c:v>
                      </c:pt>
                      <c:pt idx="5">
                        <c:v>-0.295</c:v>
                      </c:pt>
                      <c:pt idx="6">
                        <c:v>-0.315</c:v>
                      </c:pt>
                      <c:pt idx="7">
                        <c:v>-0.297</c:v>
                      </c:pt>
                      <c:pt idx="8">
                        <c:v>-0.268</c:v>
                      </c:pt>
                      <c:pt idx="9">
                        <c:v>-0.288</c:v>
                      </c:pt>
                      <c:pt idx="10">
                        <c:v>-0.329</c:v>
                      </c:pt>
                      <c:pt idx="11">
                        <c:v>-0.315</c:v>
                      </c:pt>
                      <c:pt idx="12">
                        <c:v>-0.326</c:v>
                      </c:pt>
                      <c:pt idx="13">
                        <c:v>-0.337</c:v>
                      </c:pt>
                      <c:pt idx="14">
                        <c:v>-0.277</c:v>
                      </c:pt>
                      <c:pt idx="15">
                        <c:v>-0.236</c:v>
                      </c:pt>
                      <c:pt idx="16">
                        <c:v>-0.261</c:v>
                      </c:pt>
                      <c:pt idx="17">
                        <c:v>-0.258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109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0.073</c:v>
                      </c:pt>
                      <c:pt idx="2">
                        <c:v>0.032</c:v>
                      </c:pt>
                      <c:pt idx="3">
                        <c:v>0.115</c:v>
                      </c:pt>
                      <c:pt idx="4">
                        <c:v>-0.088</c:v>
                      </c:pt>
                      <c:pt idx="5">
                        <c:v>-0.041</c:v>
                      </c:pt>
                      <c:pt idx="6">
                        <c:v>0.045</c:v>
                      </c:pt>
                      <c:pt idx="7">
                        <c:v>0.085</c:v>
                      </c:pt>
                      <c:pt idx="8">
                        <c:v>-0.014</c:v>
                      </c:pt>
                      <c:pt idx="9">
                        <c:v>-0.074</c:v>
                      </c:pt>
                      <c:pt idx="10">
                        <c:v>-0.091</c:v>
                      </c:pt>
                      <c:pt idx="11">
                        <c:v>-0.056</c:v>
                      </c:pt>
                      <c:pt idx="12">
                        <c:v>-0.081</c:v>
                      </c:pt>
                      <c:pt idx="13">
                        <c:v>-0.128</c:v>
                      </c:pt>
                      <c:pt idx="14">
                        <c:v>-0.08</c:v>
                      </c:pt>
                      <c:pt idx="15">
                        <c:v>-0.092</c:v>
                      </c:pt>
                      <c:pt idx="16">
                        <c:v>-0.069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108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0.066</c:v>
                      </c:pt>
                      <c:pt idx="1">
                        <c:v>0.0</c:v>
                      </c:pt>
                      <c:pt idx="2">
                        <c:v>0.012</c:v>
                      </c:pt>
                      <c:pt idx="3">
                        <c:v>0.159</c:v>
                      </c:pt>
                      <c:pt idx="4">
                        <c:v>-0.039</c:v>
                      </c:pt>
                      <c:pt idx="5">
                        <c:v>-0.029</c:v>
                      </c:pt>
                      <c:pt idx="6">
                        <c:v>-0.046</c:v>
                      </c:pt>
                      <c:pt idx="7">
                        <c:v>-0.067</c:v>
                      </c:pt>
                      <c:pt idx="8">
                        <c:v>-0.088</c:v>
                      </c:pt>
                      <c:pt idx="9">
                        <c:v>-0.202</c:v>
                      </c:pt>
                      <c:pt idx="10">
                        <c:v>-0.093</c:v>
                      </c:pt>
                      <c:pt idx="11">
                        <c:v>-0.069</c:v>
                      </c:pt>
                      <c:pt idx="12">
                        <c:v>-0.122</c:v>
                      </c:pt>
                      <c:pt idx="13">
                        <c:v>-0.103</c:v>
                      </c:pt>
                      <c:pt idx="14">
                        <c:v>-0.097</c:v>
                      </c:pt>
                      <c:pt idx="15">
                        <c:v>-0.098</c:v>
                      </c:pt>
                      <c:pt idx="16">
                        <c:v>-0.126</c:v>
                      </c:pt>
                      <c:pt idx="17">
                        <c:v>-0.117</c:v>
                      </c:pt>
                      <c:pt idx="18">
                        <c:v>0.099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107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0.039</c:v>
                      </c:pt>
                      <c:pt idx="1">
                        <c:v>0.235</c:v>
                      </c:pt>
                      <c:pt idx="2">
                        <c:v>0.201</c:v>
                      </c:pt>
                      <c:pt idx="3">
                        <c:v>0.282</c:v>
                      </c:pt>
                      <c:pt idx="4">
                        <c:v>0.009</c:v>
                      </c:pt>
                      <c:pt idx="5">
                        <c:v>0.069</c:v>
                      </c:pt>
                      <c:pt idx="6">
                        <c:v>0.066</c:v>
                      </c:pt>
                      <c:pt idx="7">
                        <c:v>-0.33</c:v>
                      </c:pt>
                      <c:pt idx="8">
                        <c:v>-0.112</c:v>
                      </c:pt>
                      <c:pt idx="9">
                        <c:v>-0.061</c:v>
                      </c:pt>
                      <c:pt idx="10">
                        <c:v>-0.042</c:v>
                      </c:pt>
                      <c:pt idx="11">
                        <c:v>-0.022</c:v>
                      </c:pt>
                      <c:pt idx="12">
                        <c:v>-0.085</c:v>
                      </c:pt>
                      <c:pt idx="13">
                        <c:v>-0.134</c:v>
                      </c:pt>
                      <c:pt idx="14">
                        <c:v>-0.06</c:v>
                      </c:pt>
                      <c:pt idx="15">
                        <c:v>-0.091</c:v>
                      </c:pt>
                      <c:pt idx="16">
                        <c:v>-0.118</c:v>
                      </c:pt>
                      <c:pt idx="17">
                        <c:v>-0.164</c:v>
                      </c:pt>
                      <c:pt idx="18">
                        <c:v>0.262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</c15:sqref>
                        </c15:formulaRef>
                      </c:ext>
                    </c:extLst>
                    <c:strCache>
                      <c:ptCount val="1"/>
                      <c:pt idx="0">
                        <c:v>coil 106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Y'!$J$5:$J$32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0.15</c:v>
                      </c:pt>
                      <c:pt idx="2">
                        <c:v>0.0</c:v>
                      </c:pt>
                      <c:pt idx="3">
                        <c:v>0.238</c:v>
                      </c:pt>
                      <c:pt idx="4">
                        <c:v>0.105</c:v>
                      </c:pt>
                      <c:pt idx="5">
                        <c:v>-0.06</c:v>
                      </c:pt>
                      <c:pt idx="6">
                        <c:v>-0.014</c:v>
                      </c:pt>
                      <c:pt idx="7">
                        <c:v>0.004</c:v>
                      </c:pt>
                      <c:pt idx="8">
                        <c:v>-0.061</c:v>
                      </c:pt>
                      <c:pt idx="9">
                        <c:v>0.0</c:v>
                      </c:pt>
                      <c:pt idx="10">
                        <c:v>-0.109</c:v>
                      </c:pt>
                      <c:pt idx="11">
                        <c:v>-0.16</c:v>
                      </c:pt>
                      <c:pt idx="12">
                        <c:v>0.0</c:v>
                      </c:pt>
                      <c:pt idx="13">
                        <c:v>-0.091</c:v>
                      </c:pt>
                      <c:pt idx="14">
                        <c:v>-0.089</c:v>
                      </c:pt>
                      <c:pt idx="15">
                        <c:v>-0.082</c:v>
                      </c:pt>
                      <c:pt idx="16">
                        <c:v>-0.032</c:v>
                      </c:pt>
                      <c:pt idx="17">
                        <c:v>-0.124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0596928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0201088"/>
        <c:crosses val="autoZero"/>
        <c:crossBetween val="midCat"/>
      </c:valAx>
      <c:valAx>
        <c:axId val="1760201088"/>
        <c:scaling>
          <c:orientation val="minMax"/>
          <c:max val="0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0596928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'OD-SC dia'!$G$1</c:f>
              <c:strCache>
                <c:ptCount val="1"/>
                <c:pt idx="0">
                  <c:v>Coil  outer diameter right Radius</c:v>
                </c:pt>
              </c:strCache>
            </c:strRef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6000"/>
                </a:schemeClr>
              </a:solidFill>
              <a:ln w="9525">
                <a:solidFill>
                  <a:schemeClr val="accent1">
                    <a:shade val="76000"/>
                  </a:schemeClr>
                </a:solidFill>
              </a:ln>
              <a:effectLst/>
            </c:spPr>
          </c:marker>
          <c:xVal>
            <c:numRef>
              <c:f>'OD-SC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'OD-SC dia'!$G$5:$G$24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0.127</c:v>
                </c:pt>
                <c:pt idx="4">
                  <c:v>0.203</c:v>
                </c:pt>
                <c:pt idx="5">
                  <c:v>0.096</c:v>
                </c:pt>
                <c:pt idx="6">
                  <c:v>0.099</c:v>
                </c:pt>
                <c:pt idx="7">
                  <c:v>0.07</c:v>
                </c:pt>
                <c:pt idx="8">
                  <c:v>0.136</c:v>
                </c:pt>
                <c:pt idx="9">
                  <c:v>0.093</c:v>
                </c:pt>
                <c:pt idx="10">
                  <c:v>0.086</c:v>
                </c:pt>
                <c:pt idx="11">
                  <c:v>0.106</c:v>
                </c:pt>
                <c:pt idx="12">
                  <c:v>0.124</c:v>
                </c:pt>
                <c:pt idx="13">
                  <c:v>0.101</c:v>
                </c:pt>
                <c:pt idx="14">
                  <c:v>0.142</c:v>
                </c:pt>
                <c:pt idx="15">
                  <c:v>0.167</c:v>
                </c:pt>
                <c:pt idx="16">
                  <c:v>0.195</c:v>
                </c:pt>
                <c:pt idx="17">
                  <c:v>0.07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'OD-SC dia'!$G$2</c:f>
              <c:strCache>
                <c:ptCount val="1"/>
                <c:pt idx="0">
                  <c:v>Coil  outer diameter left Radius</c:v>
                </c:pt>
              </c:strCache>
            </c:strRef>
          </c:tx>
          <c:spPr>
            <a:ln w="19050" cap="rnd">
              <a:solidFill>
                <a:schemeClr val="accent1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7000"/>
                </a:schemeClr>
              </a:solidFill>
              <a:ln w="9525">
                <a:solidFill>
                  <a:schemeClr val="accent1">
                    <a:tint val="77000"/>
                  </a:schemeClr>
                </a:solidFill>
              </a:ln>
              <a:effectLst/>
            </c:spPr>
          </c:marker>
          <c:xVal>
            <c:numRef>
              <c:f>'OD-SC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'OD-SC dia'!$G$25:$G$44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-0.025</c:v>
                </c:pt>
                <c:pt idx="4">
                  <c:v>-0.039</c:v>
                </c:pt>
                <c:pt idx="5">
                  <c:v>0.035</c:v>
                </c:pt>
                <c:pt idx="6">
                  <c:v>-0.002</c:v>
                </c:pt>
                <c:pt idx="7">
                  <c:v>0.008</c:v>
                </c:pt>
                <c:pt idx="8">
                  <c:v>0.121</c:v>
                </c:pt>
                <c:pt idx="9">
                  <c:v>0.019</c:v>
                </c:pt>
                <c:pt idx="10">
                  <c:v>0.026</c:v>
                </c:pt>
                <c:pt idx="11">
                  <c:v>0.074</c:v>
                </c:pt>
                <c:pt idx="12">
                  <c:v>0.057</c:v>
                </c:pt>
                <c:pt idx="13">
                  <c:v>-0.01</c:v>
                </c:pt>
                <c:pt idx="14">
                  <c:v>-0.046</c:v>
                </c:pt>
                <c:pt idx="15">
                  <c:v>0.007</c:v>
                </c:pt>
                <c:pt idx="16">
                  <c:v>0.026</c:v>
                </c:pt>
                <c:pt idx="17">
                  <c:v>-0.099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746640"/>
        <c:axId val="1794752224"/>
      </c:scatterChart>
      <c:valAx>
        <c:axId val="1794746640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752224"/>
        <c:crosses val="autoZero"/>
        <c:crossBetween val="midCat"/>
      </c:valAx>
      <c:valAx>
        <c:axId val="1794752224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746640"/>
        <c:crossesAt val="-200.0"/>
        <c:crossBetween val="midCat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'OD-SC dia'!$G$1</c:f>
              <c:strCache>
                <c:ptCount val="1"/>
                <c:pt idx="0">
                  <c:v>Coil  outer diameter right Radius</c:v>
                </c:pt>
              </c:strCache>
            </c:strRef>
          </c:tx>
          <c:spPr>
            <a:ln w="19050" cap="rnd">
              <a:solidFill>
                <a:schemeClr val="accent2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76000"/>
                </a:schemeClr>
              </a:solidFill>
              <a:ln w="9525">
                <a:solidFill>
                  <a:schemeClr val="accent2">
                    <a:shade val="76000"/>
                  </a:schemeClr>
                </a:solidFill>
              </a:ln>
              <a:effectLst/>
            </c:spPr>
          </c:marker>
          <c:xVal>
            <c:numRef>
              <c:f>'OD-SC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'OD-SC dia'!$G$5:$G$24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0.104</c:v>
                </c:pt>
                <c:pt idx="4">
                  <c:v>0.132</c:v>
                </c:pt>
                <c:pt idx="5">
                  <c:v>0.121</c:v>
                </c:pt>
                <c:pt idx="6">
                  <c:v>0.12</c:v>
                </c:pt>
                <c:pt idx="7">
                  <c:v>0.092</c:v>
                </c:pt>
                <c:pt idx="8">
                  <c:v>0.111</c:v>
                </c:pt>
                <c:pt idx="9">
                  <c:v>0.12</c:v>
                </c:pt>
                <c:pt idx="10">
                  <c:v>0.13</c:v>
                </c:pt>
                <c:pt idx="11">
                  <c:v>0.149</c:v>
                </c:pt>
                <c:pt idx="12">
                  <c:v>0.117</c:v>
                </c:pt>
                <c:pt idx="13">
                  <c:v>0.179</c:v>
                </c:pt>
                <c:pt idx="14">
                  <c:v>0.032</c:v>
                </c:pt>
                <c:pt idx="15">
                  <c:v>0.081</c:v>
                </c:pt>
                <c:pt idx="16">
                  <c:v>-0.008</c:v>
                </c:pt>
                <c:pt idx="17">
                  <c:v>0.187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'OD-SC dia'!$G$2</c:f>
              <c:strCache>
                <c:ptCount val="1"/>
                <c:pt idx="0">
                  <c:v>Coil  outer diameter left Radius</c:v>
                </c:pt>
              </c:strCache>
            </c:strRef>
          </c:tx>
          <c:spPr>
            <a:ln w="19050" cap="rnd">
              <a:solidFill>
                <a:schemeClr val="accent2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77000"/>
                </a:schemeClr>
              </a:solidFill>
              <a:ln w="9525">
                <a:solidFill>
                  <a:schemeClr val="accent2">
                    <a:tint val="77000"/>
                  </a:schemeClr>
                </a:solidFill>
              </a:ln>
              <a:effectLst/>
            </c:spPr>
          </c:marker>
          <c:xVal>
            <c:numRef>
              <c:f>'OD-SC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'OD-SC dia'!$G$25:$G$44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0.093</c:v>
                </c:pt>
                <c:pt idx="4">
                  <c:v>0.001</c:v>
                </c:pt>
                <c:pt idx="5">
                  <c:v>0.044</c:v>
                </c:pt>
                <c:pt idx="6">
                  <c:v>0.091</c:v>
                </c:pt>
                <c:pt idx="7">
                  <c:v>0.104</c:v>
                </c:pt>
                <c:pt idx="8">
                  <c:v>0.065</c:v>
                </c:pt>
                <c:pt idx="9">
                  <c:v>-0.002</c:v>
                </c:pt>
                <c:pt idx="10">
                  <c:v>0.026</c:v>
                </c:pt>
                <c:pt idx="11">
                  <c:v>0.009</c:v>
                </c:pt>
                <c:pt idx="12">
                  <c:v>0.045</c:v>
                </c:pt>
                <c:pt idx="13">
                  <c:v>0.041</c:v>
                </c:pt>
                <c:pt idx="14">
                  <c:v>0.094</c:v>
                </c:pt>
                <c:pt idx="15">
                  <c:v>0.16</c:v>
                </c:pt>
                <c:pt idx="16">
                  <c:v>0.075</c:v>
                </c:pt>
                <c:pt idx="17">
                  <c:v>-0.065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801664"/>
        <c:axId val="1794807248"/>
      </c:scatterChart>
      <c:valAx>
        <c:axId val="1794801664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807248"/>
        <c:crosses val="autoZero"/>
        <c:crossBetween val="midCat"/>
      </c:valAx>
      <c:valAx>
        <c:axId val="1794807248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801664"/>
        <c:crossesAt val="-200.0"/>
        <c:crossBetween val="midCat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'LP-SC angle'!$G$1</c:f>
              <c:strCache>
                <c:ptCount val="1"/>
                <c:pt idx="0">
                  <c:v>Coil  loading plate right Y Angle</c:v>
                </c:pt>
              </c:strCache>
            </c:strRef>
          </c:tx>
          <c:spPr>
            <a:ln w="19050" cap="rnd">
              <a:solidFill>
                <a:schemeClr val="accent2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76000"/>
                </a:schemeClr>
              </a:solidFill>
              <a:ln w="9525">
                <a:solidFill>
                  <a:schemeClr val="accent2">
                    <a:shade val="76000"/>
                  </a:schemeClr>
                </a:solidFill>
              </a:ln>
              <a:effectLst/>
            </c:spPr>
          </c:marker>
          <c:xVal>
            <c:numRef>
              <c:f>'LP-SC angle'!$J$5:$J$32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'LP-SC angle'!$G$5:$G$24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0.048</c:v>
                </c:pt>
                <c:pt idx="4">
                  <c:v>0.028</c:v>
                </c:pt>
                <c:pt idx="5">
                  <c:v>0.085</c:v>
                </c:pt>
                <c:pt idx="6">
                  <c:v>0.048</c:v>
                </c:pt>
                <c:pt idx="7">
                  <c:v>0.022</c:v>
                </c:pt>
                <c:pt idx="8">
                  <c:v>0.028</c:v>
                </c:pt>
                <c:pt idx="9">
                  <c:v>0.055</c:v>
                </c:pt>
                <c:pt idx="10">
                  <c:v>0.041</c:v>
                </c:pt>
                <c:pt idx="11">
                  <c:v>0.015</c:v>
                </c:pt>
                <c:pt idx="12">
                  <c:v>0.018</c:v>
                </c:pt>
                <c:pt idx="13">
                  <c:v>0.035</c:v>
                </c:pt>
                <c:pt idx="14">
                  <c:v>0.023</c:v>
                </c:pt>
                <c:pt idx="15">
                  <c:v>0.029</c:v>
                </c:pt>
                <c:pt idx="16">
                  <c:v>-0.029</c:v>
                </c:pt>
                <c:pt idx="17">
                  <c:v>-0.018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'LP-SC angle'!$G$2</c:f>
              <c:strCache>
                <c:ptCount val="1"/>
                <c:pt idx="0">
                  <c:v>Coil  loading plate left Y Angle</c:v>
                </c:pt>
              </c:strCache>
            </c:strRef>
          </c:tx>
          <c:spPr>
            <a:ln w="19050" cap="rnd">
              <a:solidFill>
                <a:schemeClr val="accent2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77000"/>
                </a:schemeClr>
              </a:solidFill>
              <a:ln w="9525">
                <a:solidFill>
                  <a:schemeClr val="accent2">
                    <a:tint val="77000"/>
                  </a:schemeClr>
                </a:solidFill>
              </a:ln>
              <a:effectLst/>
            </c:spPr>
          </c:marker>
          <c:xVal>
            <c:numRef>
              <c:f>('LP-SC angle'!$J$28:$J$37,'LP-SC angle'!$J$40:$J$42)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('LP-SC angle'!$G$28:$G$37,'LP-SC angle'!$G$40:$G$42)</c:f>
              <c:numCache>
                <c:formatCode>General</c:formatCode>
                <c:ptCount val="13"/>
                <c:pt idx="0">
                  <c:v>-0.039</c:v>
                </c:pt>
                <c:pt idx="1">
                  <c:v>-0.015</c:v>
                </c:pt>
                <c:pt idx="2">
                  <c:v>-0.057</c:v>
                </c:pt>
                <c:pt idx="3">
                  <c:v>-0.036</c:v>
                </c:pt>
                <c:pt idx="4">
                  <c:v>-0.028</c:v>
                </c:pt>
                <c:pt idx="5">
                  <c:v>-0.052</c:v>
                </c:pt>
                <c:pt idx="6">
                  <c:v>-0.036</c:v>
                </c:pt>
                <c:pt idx="7">
                  <c:v>0.006</c:v>
                </c:pt>
                <c:pt idx="8">
                  <c:v>-0.024</c:v>
                </c:pt>
                <c:pt idx="9">
                  <c:v>0.01</c:v>
                </c:pt>
                <c:pt idx="10">
                  <c:v>-0.024</c:v>
                </c:pt>
                <c:pt idx="11">
                  <c:v>-0.017</c:v>
                </c:pt>
                <c:pt idx="12">
                  <c:v>-0.07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878816"/>
        <c:axId val="1794884400"/>
      </c:scatterChart>
      <c:valAx>
        <c:axId val="1794878816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884400"/>
        <c:crosses val="autoZero"/>
        <c:crossBetween val="midCat"/>
      </c:valAx>
      <c:valAx>
        <c:axId val="1794884400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angle [degree]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878816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'LP-SC angle'!$G$1</c:f>
              <c:strCache>
                <c:ptCount val="1"/>
                <c:pt idx="0">
                  <c:v>Coil  loading plate right Y Angle</c:v>
                </c:pt>
              </c:strCache>
            </c:strRef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76000"/>
                </a:schemeClr>
              </a:solidFill>
              <a:ln w="9525">
                <a:solidFill>
                  <a:schemeClr val="accent1">
                    <a:shade val="76000"/>
                  </a:schemeClr>
                </a:solidFill>
              </a:ln>
              <a:effectLst/>
            </c:spPr>
          </c:marker>
          <c:xVal>
            <c:numRef>
              <c:f>'LP-SC angle'!$J$5:$J$32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'LP-SC angle'!$G$5:$G$24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0.105</c:v>
                </c:pt>
                <c:pt idx="4">
                  <c:v>0.084</c:v>
                </c:pt>
                <c:pt idx="5">
                  <c:v>0.086</c:v>
                </c:pt>
                <c:pt idx="6">
                  <c:v>0.083</c:v>
                </c:pt>
                <c:pt idx="7">
                  <c:v>0.12</c:v>
                </c:pt>
                <c:pt idx="8">
                  <c:v>0.084</c:v>
                </c:pt>
                <c:pt idx="9">
                  <c:v>0.069</c:v>
                </c:pt>
                <c:pt idx="10">
                  <c:v>0.186</c:v>
                </c:pt>
                <c:pt idx="11">
                  <c:v>0.16</c:v>
                </c:pt>
                <c:pt idx="12">
                  <c:v>0.093</c:v>
                </c:pt>
                <c:pt idx="13">
                  <c:v>0.111</c:v>
                </c:pt>
                <c:pt idx="14">
                  <c:v>0.179</c:v>
                </c:pt>
                <c:pt idx="15">
                  <c:v>0.129</c:v>
                </c:pt>
                <c:pt idx="16">
                  <c:v>-0.005</c:v>
                </c:pt>
                <c:pt idx="17">
                  <c:v>0.081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'LP-SC angle'!$G$2</c:f>
              <c:strCache>
                <c:ptCount val="1"/>
                <c:pt idx="0">
                  <c:v>Coil  loading plate left Y Angle</c:v>
                </c:pt>
              </c:strCache>
            </c:strRef>
          </c:tx>
          <c:spPr>
            <a:ln w="19050" cap="rnd">
              <a:solidFill>
                <a:schemeClr val="accent1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7000"/>
                </a:schemeClr>
              </a:solidFill>
              <a:ln w="9525">
                <a:solidFill>
                  <a:schemeClr val="accent1">
                    <a:tint val="77000"/>
                  </a:schemeClr>
                </a:solidFill>
              </a:ln>
              <a:effectLst/>
            </c:spPr>
          </c:marker>
          <c:xVal>
            <c:numRef>
              <c:f>'LP-SC angle'!$J$5:$J$32</c:f>
              <c:numCache>
                <c:formatCode>General</c:formatCode>
                <c:ptCount val="28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</c:numCache>
            </c:numRef>
          </c:xVal>
          <c:yVal>
            <c:numRef>
              <c:f>'LP-SC angle'!$G$25:$G$44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-0.116</c:v>
                </c:pt>
                <c:pt idx="4">
                  <c:v>0.014</c:v>
                </c:pt>
                <c:pt idx="5">
                  <c:v>-0.124</c:v>
                </c:pt>
                <c:pt idx="6">
                  <c:v>-0.087</c:v>
                </c:pt>
                <c:pt idx="7">
                  <c:v>-0.079</c:v>
                </c:pt>
                <c:pt idx="8">
                  <c:v>-0.156</c:v>
                </c:pt>
                <c:pt idx="9">
                  <c:v>-0.132</c:v>
                </c:pt>
                <c:pt idx="10">
                  <c:v>-0.15</c:v>
                </c:pt>
                <c:pt idx="11">
                  <c:v>-0.147</c:v>
                </c:pt>
                <c:pt idx="12">
                  <c:v>-0.091</c:v>
                </c:pt>
                <c:pt idx="13">
                  <c:v>-0.024</c:v>
                </c:pt>
                <c:pt idx="14">
                  <c:v>-0.139</c:v>
                </c:pt>
                <c:pt idx="15">
                  <c:v>-0.051</c:v>
                </c:pt>
                <c:pt idx="16">
                  <c:v>-0.033</c:v>
                </c:pt>
                <c:pt idx="17">
                  <c:v>-0.127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4933664"/>
        <c:axId val="1794939248"/>
      </c:scatterChart>
      <c:valAx>
        <c:axId val="1794933664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39248"/>
        <c:crosses val="autoZero"/>
        <c:crossBetween val="midCat"/>
      </c:valAx>
      <c:valAx>
        <c:axId val="1794939248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angle [degree]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4933664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'115 MP-SC Y'!$G$1</c:f>
              <c:strCache>
                <c:ptCount val="1"/>
                <c:pt idx="0">
                  <c:v>Coil 115 midplane right Midpoint Y</c:v>
                </c:pt>
              </c:strCache>
            </c:strRef>
          </c:tx>
          <c:spPr>
            <a:ln w="19050" cap="rnd">
              <a:solidFill>
                <a:schemeClr val="accent1">
                  <a:shade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8000"/>
                </a:schemeClr>
              </a:solidFill>
              <a:ln w="9525">
                <a:solidFill>
                  <a:schemeClr val="accent1">
                    <a:shade val="58000"/>
                  </a:schemeClr>
                </a:solidFill>
              </a:ln>
              <a:effectLst/>
            </c:spPr>
          </c:marker>
          <c:xVal>
            <c:numRef>
              <c:f>'115 MP-SC Y'!$J$5:$J$38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'115 MP-SC Y'!$G$5:$G$24</c:f>
              <c:numCache>
                <c:formatCode>General</c:formatCode>
                <c:ptCount val="20"/>
                <c:pt idx="0">
                  <c:v>0.14</c:v>
                </c:pt>
                <c:pt idx="1">
                  <c:v>0.036</c:v>
                </c:pt>
                <c:pt idx="2">
                  <c:v>0.0</c:v>
                </c:pt>
                <c:pt idx="3">
                  <c:v>-0.117</c:v>
                </c:pt>
                <c:pt idx="4">
                  <c:v>-0.132</c:v>
                </c:pt>
                <c:pt idx="5">
                  <c:v>-0.204</c:v>
                </c:pt>
                <c:pt idx="6">
                  <c:v>-0.251</c:v>
                </c:pt>
                <c:pt idx="7">
                  <c:v>-0.25</c:v>
                </c:pt>
                <c:pt idx="8">
                  <c:v>-0.307</c:v>
                </c:pt>
                <c:pt idx="9">
                  <c:v>-0.347</c:v>
                </c:pt>
                <c:pt idx="10">
                  <c:v>-0.257</c:v>
                </c:pt>
                <c:pt idx="11">
                  <c:v>-0.145</c:v>
                </c:pt>
                <c:pt idx="12">
                  <c:v>-0.118</c:v>
                </c:pt>
                <c:pt idx="13">
                  <c:v>-0.104</c:v>
                </c:pt>
                <c:pt idx="14">
                  <c:v>-0.152</c:v>
                </c:pt>
                <c:pt idx="15">
                  <c:v>-0.132</c:v>
                </c:pt>
                <c:pt idx="16">
                  <c:v>-0.046</c:v>
                </c:pt>
                <c:pt idx="17">
                  <c:v>-0.024</c:v>
                </c:pt>
                <c:pt idx="18">
                  <c:v>0.0</c:v>
                </c:pt>
                <c:pt idx="19">
                  <c:v>0.0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'MP-SC Y'!$G$1</c:f>
              <c:strCache>
                <c:ptCount val="1"/>
                <c:pt idx="0">
                  <c:v>Coil 114 midplane right Midpoint Y</c:v>
                </c:pt>
              </c:strCache>
            </c:strRef>
          </c:tx>
          <c:spPr>
            <a:ln w="19050" cap="rnd">
              <a:solidFill>
                <a:schemeClr val="accent1">
                  <a:tint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86000"/>
                </a:schemeClr>
              </a:solidFill>
              <a:ln w="9525">
                <a:solidFill>
                  <a:schemeClr val="accent1">
                    <a:tint val="86000"/>
                  </a:schemeClr>
                </a:solidFill>
              </a:ln>
              <a:effectLst/>
            </c:spPr>
          </c:marker>
          <c:xVal>
            <c:numRef>
              <c:f>'MP-SC Y'!$A$8:$A$22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'MP-SC Y'!$G$8:$G$22</c:f>
              <c:numCache>
                <c:formatCode>General</c:formatCode>
                <c:ptCount val="15"/>
                <c:pt idx="0">
                  <c:v>-0.181</c:v>
                </c:pt>
                <c:pt idx="1">
                  <c:v>-0.206</c:v>
                </c:pt>
                <c:pt idx="2">
                  <c:v>-0.212</c:v>
                </c:pt>
                <c:pt idx="3">
                  <c:v>-0.154</c:v>
                </c:pt>
                <c:pt idx="4">
                  <c:v>-0.212</c:v>
                </c:pt>
                <c:pt idx="5">
                  <c:v>-0.254</c:v>
                </c:pt>
                <c:pt idx="6">
                  <c:v>-0.3</c:v>
                </c:pt>
                <c:pt idx="7">
                  <c:v>-0.271</c:v>
                </c:pt>
                <c:pt idx="8">
                  <c:v>-0.265</c:v>
                </c:pt>
                <c:pt idx="9">
                  <c:v>-0.222</c:v>
                </c:pt>
                <c:pt idx="10">
                  <c:v>-0.251</c:v>
                </c:pt>
                <c:pt idx="11">
                  <c:v>-0.243</c:v>
                </c:pt>
                <c:pt idx="12">
                  <c:v>-0.208</c:v>
                </c:pt>
                <c:pt idx="13">
                  <c:v>-0.207</c:v>
                </c:pt>
                <c:pt idx="14">
                  <c:v>-0.128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1815664"/>
        <c:axId val="17918213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'115 MP-SC Y'!$G$2</c15:sqref>
                        </c15:formulaRef>
                      </c:ext>
                    </c:extLst>
                    <c:strCache>
                      <c:ptCount val="1"/>
                      <c:pt idx="0">
                        <c:v>Coil 115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shade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shade val="86000"/>
                      </a:schemeClr>
                    </a:solidFill>
                    <a:ln w="9525">
                      <a:solidFill>
                        <a:schemeClr val="accent1">
                          <a:shade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MP-SC Y'!$J$5:$J$38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MP-SC Y'!$G$25:$G$44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0.203</c:v>
                      </c:pt>
                      <c:pt idx="1">
                        <c:v>0.069</c:v>
                      </c:pt>
                      <c:pt idx="2">
                        <c:v>0.0</c:v>
                      </c:pt>
                      <c:pt idx="3">
                        <c:v>-0.041</c:v>
                      </c:pt>
                      <c:pt idx="4">
                        <c:v>-0.094</c:v>
                      </c:pt>
                      <c:pt idx="5">
                        <c:v>-0.104</c:v>
                      </c:pt>
                      <c:pt idx="6">
                        <c:v>-0.099</c:v>
                      </c:pt>
                      <c:pt idx="7">
                        <c:v>-0.175</c:v>
                      </c:pt>
                      <c:pt idx="8">
                        <c:v>-0.235</c:v>
                      </c:pt>
                      <c:pt idx="9">
                        <c:v>-0.185</c:v>
                      </c:pt>
                      <c:pt idx="10">
                        <c:v>-0.106</c:v>
                      </c:pt>
                      <c:pt idx="11">
                        <c:v>-0.04</c:v>
                      </c:pt>
                      <c:pt idx="12">
                        <c:v>-0.026</c:v>
                      </c:pt>
                      <c:pt idx="13">
                        <c:v>-0.195</c:v>
                      </c:pt>
                      <c:pt idx="14">
                        <c:v>0.074</c:v>
                      </c:pt>
                      <c:pt idx="15">
                        <c:v>-0.066</c:v>
                      </c:pt>
                      <c:pt idx="16">
                        <c:v>-0.062</c:v>
                      </c:pt>
                      <c:pt idx="17">
                        <c:v>-0.057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Y'!$G$2</c15:sqref>
                        </c15:formulaRef>
                      </c:ext>
                    </c:extLst>
                    <c:strCache>
                      <c:ptCount val="1"/>
                      <c:pt idx="0">
                        <c:v>Coil 114 midplane left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tint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tint val="58000"/>
                      </a:schemeClr>
                    </a:solidFill>
                    <a:ln w="9525">
                      <a:solidFill>
                        <a:schemeClr val="accent1">
                          <a:tint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Y'!$A$28:$A$42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Y'!$G$28:$G$42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-0.04</c:v>
                      </c:pt>
                      <c:pt idx="1">
                        <c:v>-0.073</c:v>
                      </c:pt>
                      <c:pt idx="2">
                        <c:v>-0.134</c:v>
                      </c:pt>
                      <c:pt idx="3">
                        <c:v>-0.193</c:v>
                      </c:pt>
                      <c:pt idx="4">
                        <c:v>-0.117</c:v>
                      </c:pt>
                      <c:pt idx="5">
                        <c:v>-0.132</c:v>
                      </c:pt>
                      <c:pt idx="6">
                        <c:v>-0.174</c:v>
                      </c:pt>
                      <c:pt idx="7">
                        <c:v>-0.137</c:v>
                      </c:pt>
                      <c:pt idx="8">
                        <c:v>-0.123</c:v>
                      </c:pt>
                      <c:pt idx="9">
                        <c:v>-0.065</c:v>
                      </c:pt>
                      <c:pt idx="10">
                        <c:v>-0.08</c:v>
                      </c:pt>
                      <c:pt idx="11">
                        <c:v>-0.06</c:v>
                      </c:pt>
                      <c:pt idx="12">
                        <c:v>-0.097</c:v>
                      </c:pt>
                      <c:pt idx="13">
                        <c:v>-0.116</c:v>
                      </c:pt>
                      <c:pt idx="14">
                        <c:v>-0.112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1815664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821376"/>
        <c:crosses val="autoZero"/>
        <c:crossBetween val="midCat"/>
      </c:valAx>
      <c:valAx>
        <c:axId val="1791821376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815664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'115 MP-SC Y'!$G$2</c:f>
              <c:strCache>
                <c:ptCount val="1"/>
                <c:pt idx="0">
                  <c:v>Coil 115 midplane left Midpoint Y</c:v>
                </c:pt>
              </c:strCache>
            </c:strRef>
          </c:tx>
          <c:spPr>
            <a:ln w="19050" cap="rnd">
              <a:solidFill>
                <a:schemeClr val="accent2">
                  <a:shade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shade val="86000"/>
                </a:schemeClr>
              </a:solidFill>
              <a:ln w="9525">
                <a:solidFill>
                  <a:schemeClr val="accent2">
                    <a:shade val="86000"/>
                  </a:schemeClr>
                </a:solidFill>
              </a:ln>
              <a:effectLst/>
            </c:spPr>
          </c:marker>
          <c:xVal>
            <c:numRef>
              <c:f>('115 MP-SC Y'!$J$28:$J$37,'115 MP-SC Y'!$J$40:$J$42)</c:f>
              <c:numCache>
                <c:formatCode>General</c:formatCode>
                <c:ptCount val="13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1250.0</c:v>
                </c:pt>
                <c:pt idx="11">
                  <c:v>1350.0</c:v>
                </c:pt>
                <c:pt idx="12">
                  <c:v>1450.0</c:v>
                </c:pt>
              </c:numCache>
            </c:numRef>
          </c:xVal>
          <c:yVal>
            <c:numRef>
              <c:f>('115 MP-SC Y'!$G$28:$G$37,'115 MP-SC Y'!$G$40:$G$42)</c:f>
              <c:numCache>
                <c:formatCode>General</c:formatCode>
                <c:ptCount val="13"/>
                <c:pt idx="0">
                  <c:v>-0.041</c:v>
                </c:pt>
                <c:pt idx="1">
                  <c:v>-0.094</c:v>
                </c:pt>
                <c:pt idx="2">
                  <c:v>-0.104</c:v>
                </c:pt>
                <c:pt idx="3">
                  <c:v>-0.099</c:v>
                </c:pt>
                <c:pt idx="4">
                  <c:v>-0.175</c:v>
                </c:pt>
                <c:pt idx="5">
                  <c:v>-0.235</c:v>
                </c:pt>
                <c:pt idx="6">
                  <c:v>-0.185</c:v>
                </c:pt>
                <c:pt idx="7">
                  <c:v>-0.106</c:v>
                </c:pt>
                <c:pt idx="8">
                  <c:v>-0.04</c:v>
                </c:pt>
                <c:pt idx="9">
                  <c:v>-0.026</c:v>
                </c:pt>
                <c:pt idx="10">
                  <c:v>-0.066</c:v>
                </c:pt>
                <c:pt idx="11">
                  <c:v>-0.062</c:v>
                </c:pt>
                <c:pt idx="12">
                  <c:v>-0.057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'MP-SC Y'!$G$2</c:f>
              <c:strCache>
                <c:ptCount val="1"/>
                <c:pt idx="0">
                  <c:v>Coil 114 midplane left Midpoint Y</c:v>
                </c:pt>
              </c:strCache>
            </c:strRef>
          </c:tx>
          <c:spPr>
            <a:ln w="19050" cap="rnd">
              <a:solidFill>
                <a:schemeClr val="accent2">
                  <a:tint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tint val="58000"/>
                </a:schemeClr>
              </a:solidFill>
              <a:ln w="9525">
                <a:solidFill>
                  <a:schemeClr val="accent2">
                    <a:tint val="58000"/>
                  </a:schemeClr>
                </a:solidFill>
              </a:ln>
              <a:effectLst/>
            </c:spPr>
          </c:marker>
          <c:xVal>
            <c:numRef>
              <c:f>'MP-SC Y'!$A$28:$A$42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'MP-SC Y'!$G$28:$G$42</c:f>
              <c:numCache>
                <c:formatCode>General</c:formatCode>
                <c:ptCount val="15"/>
                <c:pt idx="0">
                  <c:v>-0.04</c:v>
                </c:pt>
                <c:pt idx="1">
                  <c:v>-0.073</c:v>
                </c:pt>
                <c:pt idx="2">
                  <c:v>-0.134</c:v>
                </c:pt>
                <c:pt idx="3">
                  <c:v>-0.193</c:v>
                </c:pt>
                <c:pt idx="4">
                  <c:v>-0.117</c:v>
                </c:pt>
                <c:pt idx="5">
                  <c:v>-0.132</c:v>
                </c:pt>
                <c:pt idx="6">
                  <c:v>-0.174</c:v>
                </c:pt>
                <c:pt idx="7">
                  <c:v>-0.137</c:v>
                </c:pt>
                <c:pt idx="8">
                  <c:v>-0.123</c:v>
                </c:pt>
                <c:pt idx="9">
                  <c:v>-0.065</c:v>
                </c:pt>
                <c:pt idx="10">
                  <c:v>-0.08</c:v>
                </c:pt>
                <c:pt idx="11">
                  <c:v>-0.06</c:v>
                </c:pt>
                <c:pt idx="12">
                  <c:v>-0.097</c:v>
                </c:pt>
                <c:pt idx="13">
                  <c:v>-0.116</c:v>
                </c:pt>
                <c:pt idx="14">
                  <c:v>-0.112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1882752"/>
        <c:axId val="179188846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'115 MP-SC Y'!$G$1</c15:sqref>
                        </c15:formulaRef>
                      </c:ext>
                    </c:extLst>
                    <c:strCache>
                      <c:ptCount val="1"/>
                      <c:pt idx="0">
                        <c:v>Coil 115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shade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shade val="58000"/>
                      </a:schemeClr>
                    </a:solidFill>
                    <a:ln w="9525">
                      <a:solidFill>
                        <a:schemeClr val="accent2">
                          <a:shade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MP-SC Y'!$J$5:$J$38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MP-SC Y'!$G$5:$G$24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0.14</c:v>
                      </c:pt>
                      <c:pt idx="1">
                        <c:v>0.036</c:v>
                      </c:pt>
                      <c:pt idx="2">
                        <c:v>0.0</c:v>
                      </c:pt>
                      <c:pt idx="3">
                        <c:v>-0.117</c:v>
                      </c:pt>
                      <c:pt idx="4">
                        <c:v>-0.132</c:v>
                      </c:pt>
                      <c:pt idx="5">
                        <c:v>-0.204</c:v>
                      </c:pt>
                      <c:pt idx="6">
                        <c:v>-0.251</c:v>
                      </c:pt>
                      <c:pt idx="7">
                        <c:v>-0.25</c:v>
                      </c:pt>
                      <c:pt idx="8">
                        <c:v>-0.307</c:v>
                      </c:pt>
                      <c:pt idx="9">
                        <c:v>-0.347</c:v>
                      </c:pt>
                      <c:pt idx="10">
                        <c:v>-0.257</c:v>
                      </c:pt>
                      <c:pt idx="11">
                        <c:v>-0.145</c:v>
                      </c:pt>
                      <c:pt idx="12">
                        <c:v>-0.118</c:v>
                      </c:pt>
                      <c:pt idx="13">
                        <c:v>-0.104</c:v>
                      </c:pt>
                      <c:pt idx="14">
                        <c:v>-0.152</c:v>
                      </c:pt>
                      <c:pt idx="15">
                        <c:v>-0.132</c:v>
                      </c:pt>
                      <c:pt idx="16">
                        <c:v>-0.046</c:v>
                      </c:pt>
                      <c:pt idx="17">
                        <c:v>-0.024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Y'!$G$1</c15:sqref>
                        </c15:formulaRef>
                      </c:ext>
                    </c:extLst>
                    <c:strCache>
                      <c:ptCount val="1"/>
                      <c:pt idx="0">
                        <c:v>Coil 114 midplane right Midpoint Y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tint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tint val="86000"/>
                      </a:schemeClr>
                    </a:solidFill>
                    <a:ln w="9525">
                      <a:solidFill>
                        <a:schemeClr val="accent2">
                          <a:tint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Y'!$A$8:$A$22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'MP-SC Y'!$G$8:$G$22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-0.181</c:v>
                      </c:pt>
                      <c:pt idx="1">
                        <c:v>-0.206</c:v>
                      </c:pt>
                      <c:pt idx="2">
                        <c:v>-0.212</c:v>
                      </c:pt>
                      <c:pt idx="3">
                        <c:v>-0.154</c:v>
                      </c:pt>
                      <c:pt idx="4">
                        <c:v>-0.212</c:v>
                      </c:pt>
                      <c:pt idx="5">
                        <c:v>-0.254</c:v>
                      </c:pt>
                      <c:pt idx="6">
                        <c:v>-0.3</c:v>
                      </c:pt>
                      <c:pt idx="7">
                        <c:v>-0.271</c:v>
                      </c:pt>
                      <c:pt idx="8">
                        <c:v>-0.265</c:v>
                      </c:pt>
                      <c:pt idx="9">
                        <c:v>-0.222</c:v>
                      </c:pt>
                      <c:pt idx="10">
                        <c:v>-0.251</c:v>
                      </c:pt>
                      <c:pt idx="11">
                        <c:v>-0.243</c:v>
                      </c:pt>
                      <c:pt idx="12">
                        <c:v>-0.208</c:v>
                      </c:pt>
                      <c:pt idx="13">
                        <c:v>-0.207</c:v>
                      </c:pt>
                      <c:pt idx="14">
                        <c:v>-0.128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1882752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888464"/>
        <c:crosses val="autoZero"/>
        <c:crossBetween val="midCat"/>
      </c:valAx>
      <c:valAx>
        <c:axId val="1791888464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882752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'115 OD-SC dia'!$G$1</c:f>
              <c:strCache>
                <c:ptCount val="1"/>
                <c:pt idx="0">
                  <c:v>Coil 115 outer diameter right Radius</c:v>
                </c:pt>
              </c:strCache>
            </c:strRef>
          </c:tx>
          <c:spPr>
            <a:ln w="19050" cap="rnd">
              <a:solidFill>
                <a:schemeClr val="accent1">
                  <a:shade val="58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shade val="58000"/>
                </a:schemeClr>
              </a:solidFill>
              <a:ln w="9525">
                <a:solidFill>
                  <a:schemeClr val="accent1">
                    <a:shade val="58000"/>
                  </a:schemeClr>
                </a:solidFill>
              </a:ln>
              <a:effectLst/>
            </c:spPr>
          </c:marker>
          <c:xVal>
            <c:numRef>
              <c:f>'115 OD-SC dia'!$J$5:$J$38</c:f>
              <c:numCache>
                <c:formatCode>General</c:formatCode>
                <c:ptCount val="34"/>
                <c:pt idx="0">
                  <c:v>-250.0</c:v>
                </c:pt>
                <c:pt idx="1">
                  <c:v>-150.0</c:v>
                </c:pt>
                <c:pt idx="2">
                  <c:v>-50.0</c:v>
                </c:pt>
                <c:pt idx="3">
                  <c:v>50.0</c:v>
                </c:pt>
                <c:pt idx="4">
                  <c:v>150.0</c:v>
                </c:pt>
                <c:pt idx="5">
                  <c:v>250.0</c:v>
                </c:pt>
                <c:pt idx="6">
                  <c:v>350.0</c:v>
                </c:pt>
                <c:pt idx="7">
                  <c:v>450.0</c:v>
                </c:pt>
                <c:pt idx="8">
                  <c:v>550.0</c:v>
                </c:pt>
                <c:pt idx="9">
                  <c:v>650.0</c:v>
                </c:pt>
                <c:pt idx="10">
                  <c:v>750.0</c:v>
                </c:pt>
                <c:pt idx="11">
                  <c:v>850.0</c:v>
                </c:pt>
                <c:pt idx="12">
                  <c:v>950.0</c:v>
                </c:pt>
                <c:pt idx="13">
                  <c:v>1050.0</c:v>
                </c:pt>
                <c:pt idx="14">
                  <c:v>1150.0</c:v>
                </c:pt>
                <c:pt idx="15">
                  <c:v>1250.0</c:v>
                </c:pt>
                <c:pt idx="16">
                  <c:v>1350.0</c:v>
                </c:pt>
                <c:pt idx="17">
                  <c:v>1450.0</c:v>
                </c:pt>
                <c:pt idx="18">
                  <c:v>1550.0</c:v>
                </c:pt>
                <c:pt idx="19">
                  <c:v>1650.0</c:v>
                </c:pt>
                <c:pt idx="20">
                  <c:v>-250.0</c:v>
                </c:pt>
                <c:pt idx="21">
                  <c:v>-150.0</c:v>
                </c:pt>
                <c:pt idx="22">
                  <c:v>-50.0</c:v>
                </c:pt>
                <c:pt idx="23">
                  <c:v>50.0</c:v>
                </c:pt>
                <c:pt idx="24">
                  <c:v>150.0</c:v>
                </c:pt>
                <c:pt idx="25">
                  <c:v>250.0</c:v>
                </c:pt>
                <c:pt idx="26">
                  <c:v>350.0</c:v>
                </c:pt>
                <c:pt idx="27">
                  <c:v>450.0</c:v>
                </c:pt>
                <c:pt idx="28">
                  <c:v>550.0</c:v>
                </c:pt>
                <c:pt idx="29">
                  <c:v>650.0</c:v>
                </c:pt>
                <c:pt idx="30">
                  <c:v>750.0</c:v>
                </c:pt>
                <c:pt idx="31">
                  <c:v>850.0</c:v>
                </c:pt>
                <c:pt idx="32">
                  <c:v>950.0</c:v>
                </c:pt>
                <c:pt idx="33">
                  <c:v>1050.0</c:v>
                </c:pt>
              </c:numCache>
            </c:numRef>
          </c:xVal>
          <c:yVal>
            <c:numRef>
              <c:f>'115 OD-SC dia'!$G$5:$G$24</c:f>
              <c:numCache>
                <c:formatCode>General</c:formatCode>
                <c:ptCount val="2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0.104</c:v>
                </c:pt>
                <c:pt idx="4">
                  <c:v>0.132</c:v>
                </c:pt>
                <c:pt idx="5">
                  <c:v>0.121</c:v>
                </c:pt>
                <c:pt idx="6">
                  <c:v>0.12</c:v>
                </c:pt>
                <c:pt idx="7">
                  <c:v>0.092</c:v>
                </c:pt>
                <c:pt idx="8">
                  <c:v>0.111</c:v>
                </c:pt>
                <c:pt idx="9">
                  <c:v>0.12</c:v>
                </c:pt>
                <c:pt idx="10">
                  <c:v>0.13</c:v>
                </c:pt>
                <c:pt idx="11">
                  <c:v>0.149</c:v>
                </c:pt>
                <c:pt idx="12">
                  <c:v>0.117</c:v>
                </c:pt>
                <c:pt idx="13">
                  <c:v>0.179</c:v>
                </c:pt>
                <c:pt idx="14">
                  <c:v>0.032</c:v>
                </c:pt>
                <c:pt idx="15">
                  <c:v>0.081</c:v>
                </c:pt>
                <c:pt idx="16">
                  <c:v>-0.008</c:v>
                </c:pt>
                <c:pt idx="17">
                  <c:v>0.187</c:v>
                </c:pt>
                <c:pt idx="18">
                  <c:v>#N/A</c:v>
                </c:pt>
                <c:pt idx="19">
                  <c:v>#N/A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'OD-SC dia'!$G$1</c:f>
              <c:strCache>
                <c:ptCount val="1"/>
                <c:pt idx="0">
                  <c:v>Coil 114 outer diameter right Radius</c:v>
                </c:pt>
              </c:strCache>
            </c:strRef>
          </c:tx>
          <c:spPr>
            <a:ln w="19050" cap="rnd">
              <a:solidFill>
                <a:schemeClr val="accent1">
                  <a:tint val="86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86000"/>
                </a:schemeClr>
              </a:solidFill>
              <a:ln w="9525">
                <a:solidFill>
                  <a:schemeClr val="accent1">
                    <a:tint val="86000"/>
                  </a:schemeClr>
                </a:solidFill>
              </a:ln>
              <a:effectLst/>
            </c:spPr>
          </c:marker>
          <c:xVal>
            <c:numRef>
              <c:f>'OD-SC dia'!$A$8:$A$22</c:f>
              <c:numCache>
                <c:formatCode>General</c:formatCode>
                <c:ptCount val="15"/>
                <c:pt idx="0">
                  <c:v>50.0</c:v>
                </c:pt>
                <c:pt idx="1">
                  <c:v>150.0</c:v>
                </c:pt>
                <c:pt idx="2">
                  <c:v>250.0</c:v>
                </c:pt>
                <c:pt idx="3">
                  <c:v>350.0</c:v>
                </c:pt>
                <c:pt idx="4">
                  <c:v>450.0</c:v>
                </c:pt>
                <c:pt idx="5">
                  <c:v>550.0</c:v>
                </c:pt>
                <c:pt idx="6">
                  <c:v>650.0</c:v>
                </c:pt>
                <c:pt idx="7">
                  <c:v>750.0</c:v>
                </c:pt>
                <c:pt idx="8">
                  <c:v>850.0</c:v>
                </c:pt>
                <c:pt idx="9">
                  <c:v>950.0</c:v>
                </c:pt>
                <c:pt idx="10">
                  <c:v>1050.0</c:v>
                </c:pt>
                <c:pt idx="11">
                  <c:v>1150.0</c:v>
                </c:pt>
                <c:pt idx="12">
                  <c:v>1250.0</c:v>
                </c:pt>
                <c:pt idx="13">
                  <c:v>1350.0</c:v>
                </c:pt>
                <c:pt idx="14">
                  <c:v>1450.0</c:v>
                </c:pt>
              </c:numCache>
            </c:numRef>
          </c:xVal>
          <c:yVal>
            <c:numRef>
              <c:f>'OD-SC dia'!$G$8:$G$22</c:f>
              <c:numCache>
                <c:formatCode>General</c:formatCode>
                <c:ptCount val="15"/>
                <c:pt idx="0">
                  <c:v>0.127</c:v>
                </c:pt>
                <c:pt idx="1">
                  <c:v>0.203</c:v>
                </c:pt>
                <c:pt idx="2">
                  <c:v>0.096</c:v>
                </c:pt>
                <c:pt idx="3">
                  <c:v>0.099</c:v>
                </c:pt>
                <c:pt idx="4">
                  <c:v>0.07</c:v>
                </c:pt>
                <c:pt idx="5">
                  <c:v>0.136</c:v>
                </c:pt>
                <c:pt idx="6">
                  <c:v>0.093</c:v>
                </c:pt>
                <c:pt idx="7">
                  <c:v>0.086</c:v>
                </c:pt>
                <c:pt idx="8">
                  <c:v>0.106</c:v>
                </c:pt>
                <c:pt idx="9">
                  <c:v>0.124</c:v>
                </c:pt>
                <c:pt idx="10">
                  <c:v>0.101</c:v>
                </c:pt>
                <c:pt idx="11">
                  <c:v>0.142</c:v>
                </c:pt>
                <c:pt idx="12">
                  <c:v>0.167</c:v>
                </c:pt>
                <c:pt idx="13">
                  <c:v>0.195</c:v>
                </c:pt>
                <c:pt idx="14">
                  <c:v>0.07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5078736"/>
        <c:axId val="1795084448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'115 OD-SC dia'!$G$2</c15:sqref>
                        </c15:formulaRef>
                      </c:ext>
                    </c:extLst>
                    <c:strCache>
                      <c:ptCount val="1"/>
                      <c:pt idx="0">
                        <c:v>Coil 115 outer diameter left Radius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shade val="86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shade val="86000"/>
                      </a:schemeClr>
                    </a:solidFill>
                    <a:ln w="9525">
                      <a:solidFill>
                        <a:schemeClr val="accent1">
                          <a:shade val="86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'115 OD-SC dia'!$J$5:$J$38</c15:sqref>
                        </c15:formulaRef>
                      </c:ext>
                    </c:extLst>
                    <c:numCache>
                      <c:formatCode>General</c:formatCode>
                      <c:ptCount val="34"/>
                      <c:pt idx="0">
                        <c:v>-250.0</c:v>
                      </c:pt>
                      <c:pt idx="1">
                        <c:v>-150.0</c:v>
                      </c:pt>
                      <c:pt idx="2">
                        <c:v>-50.0</c:v>
                      </c:pt>
                      <c:pt idx="3">
                        <c:v>50.0</c:v>
                      </c:pt>
                      <c:pt idx="4">
                        <c:v>150.0</c:v>
                      </c:pt>
                      <c:pt idx="5">
                        <c:v>250.0</c:v>
                      </c:pt>
                      <c:pt idx="6">
                        <c:v>350.0</c:v>
                      </c:pt>
                      <c:pt idx="7">
                        <c:v>450.0</c:v>
                      </c:pt>
                      <c:pt idx="8">
                        <c:v>550.0</c:v>
                      </c:pt>
                      <c:pt idx="9">
                        <c:v>650.0</c:v>
                      </c:pt>
                      <c:pt idx="10">
                        <c:v>750.0</c:v>
                      </c:pt>
                      <c:pt idx="11">
                        <c:v>850.0</c:v>
                      </c:pt>
                      <c:pt idx="12">
                        <c:v>950.0</c:v>
                      </c:pt>
                      <c:pt idx="13">
                        <c:v>1050.0</c:v>
                      </c:pt>
                      <c:pt idx="14">
                        <c:v>1150.0</c:v>
                      </c:pt>
                      <c:pt idx="15">
                        <c:v>1250.0</c:v>
                      </c:pt>
                      <c:pt idx="16">
                        <c:v>1350.0</c:v>
                      </c:pt>
                      <c:pt idx="17">
                        <c:v>1450.0</c:v>
                      </c:pt>
                      <c:pt idx="18">
                        <c:v>1550.0</c:v>
                      </c:pt>
                      <c:pt idx="19">
                        <c:v>1650.0</c:v>
                      </c:pt>
                      <c:pt idx="20">
                        <c:v>-250.0</c:v>
                      </c:pt>
                      <c:pt idx="21">
                        <c:v>-150.0</c:v>
                      </c:pt>
                      <c:pt idx="22">
                        <c:v>-50.0</c:v>
                      </c:pt>
                      <c:pt idx="23">
                        <c:v>50.0</c:v>
                      </c:pt>
                      <c:pt idx="24">
                        <c:v>150.0</c:v>
                      </c:pt>
                      <c:pt idx="25">
                        <c:v>250.0</c:v>
                      </c:pt>
                      <c:pt idx="26">
                        <c:v>350.0</c:v>
                      </c:pt>
                      <c:pt idx="27">
                        <c:v>450.0</c:v>
                      </c:pt>
                      <c:pt idx="28">
                        <c:v>550.0</c:v>
                      </c:pt>
                      <c:pt idx="29">
                        <c:v>650.0</c:v>
                      </c:pt>
                      <c:pt idx="30">
                        <c:v>750.0</c:v>
                      </c:pt>
                      <c:pt idx="31">
                        <c:v>850.0</c:v>
                      </c:pt>
                      <c:pt idx="32">
                        <c:v>950.0</c:v>
                      </c:pt>
                      <c:pt idx="33">
                        <c:v>1050.0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'115 OD-SC dia'!$G$25:$G$44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#N/A</c:v>
                      </c:pt>
                      <c:pt idx="3">
                        <c:v>0.093</c:v>
                      </c:pt>
                      <c:pt idx="4">
                        <c:v>0.001</c:v>
                      </c:pt>
                      <c:pt idx="5">
                        <c:v>0.044</c:v>
                      </c:pt>
                      <c:pt idx="6">
                        <c:v>0.091</c:v>
                      </c:pt>
                      <c:pt idx="7">
                        <c:v>0.104</c:v>
                      </c:pt>
                      <c:pt idx="8">
                        <c:v>0.065</c:v>
                      </c:pt>
                      <c:pt idx="9">
                        <c:v>-0.002</c:v>
                      </c:pt>
                      <c:pt idx="10">
                        <c:v>0.026</c:v>
                      </c:pt>
                      <c:pt idx="11">
                        <c:v>0.009</c:v>
                      </c:pt>
                      <c:pt idx="12">
                        <c:v>0.045</c:v>
                      </c:pt>
                      <c:pt idx="13">
                        <c:v>0.041</c:v>
                      </c:pt>
                      <c:pt idx="14">
                        <c:v>0.094</c:v>
                      </c:pt>
                      <c:pt idx="15">
                        <c:v>0.16</c:v>
                      </c:pt>
                      <c:pt idx="16">
                        <c:v>0.075</c:v>
                      </c:pt>
                      <c:pt idx="17">
                        <c:v>-0.065</c:v>
                      </c:pt>
                      <c:pt idx="18">
                        <c:v>#N/A</c:v>
                      </c:pt>
                      <c:pt idx="19">
                        <c:v>#N/A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dia'!$G$2</c15:sqref>
                        </c15:formulaRef>
                      </c:ext>
                    </c:extLst>
                    <c:strCache>
                      <c:ptCount val="1"/>
                      <c:pt idx="0">
                        <c:v>Coil 114 outer diameter left Radius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tint val="58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tint val="58000"/>
                      </a:schemeClr>
                    </a:solidFill>
                    <a:ln w="9525">
                      <a:solidFill>
                        <a:schemeClr val="accent1">
                          <a:tint val="58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dia'!$A$28:$A$42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50.0</c:v>
                      </c:pt>
                      <c:pt idx="1">
                        <c:v>150.0</c:v>
                      </c:pt>
                      <c:pt idx="2">
                        <c:v>250.0</c:v>
                      </c:pt>
                      <c:pt idx="3">
                        <c:v>350.0</c:v>
                      </c:pt>
                      <c:pt idx="4">
                        <c:v>450.0</c:v>
                      </c:pt>
                      <c:pt idx="5">
                        <c:v>550.0</c:v>
                      </c:pt>
                      <c:pt idx="6">
                        <c:v>650.0</c:v>
                      </c:pt>
                      <c:pt idx="7">
                        <c:v>750.0</c:v>
                      </c:pt>
                      <c:pt idx="8">
                        <c:v>850.0</c:v>
                      </c:pt>
                      <c:pt idx="9">
                        <c:v>950.0</c:v>
                      </c:pt>
                      <c:pt idx="10">
                        <c:v>1050.0</c:v>
                      </c:pt>
                      <c:pt idx="11">
                        <c:v>1150.0</c:v>
                      </c:pt>
                      <c:pt idx="12">
                        <c:v>1250.0</c:v>
                      </c:pt>
                      <c:pt idx="13">
                        <c:v>1350.0</c:v>
                      </c:pt>
                      <c:pt idx="14">
                        <c:v>1450.0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'OD-SC dia'!$G$28:$G$42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-0.025</c:v>
                      </c:pt>
                      <c:pt idx="1">
                        <c:v>-0.039</c:v>
                      </c:pt>
                      <c:pt idx="2">
                        <c:v>0.035</c:v>
                      </c:pt>
                      <c:pt idx="3">
                        <c:v>-0.002</c:v>
                      </c:pt>
                      <c:pt idx="4">
                        <c:v>0.008</c:v>
                      </c:pt>
                      <c:pt idx="5">
                        <c:v>0.121</c:v>
                      </c:pt>
                      <c:pt idx="6">
                        <c:v>0.019</c:v>
                      </c:pt>
                      <c:pt idx="7">
                        <c:v>0.026</c:v>
                      </c:pt>
                      <c:pt idx="8">
                        <c:v>0.074</c:v>
                      </c:pt>
                      <c:pt idx="9">
                        <c:v>0.057</c:v>
                      </c:pt>
                      <c:pt idx="10">
                        <c:v>-0.01</c:v>
                      </c:pt>
                      <c:pt idx="11">
                        <c:v>-0.046</c:v>
                      </c:pt>
                      <c:pt idx="12">
                        <c:v>0.007</c:v>
                      </c:pt>
                      <c:pt idx="13">
                        <c:v>0.026</c:v>
                      </c:pt>
                      <c:pt idx="14">
                        <c:v>-0.099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95078736"/>
        <c:scaling>
          <c:orientation val="minMax"/>
          <c:max val="150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(0=lead end key)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5084448"/>
        <c:crosses val="autoZero"/>
        <c:crossBetween val="midCat"/>
      </c:valAx>
      <c:valAx>
        <c:axId val="1795084448"/>
        <c:scaling>
          <c:orientation val="minMax"/>
          <c:max val="0.4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</a:t>
                </a:r>
                <a:r>
                  <a:rPr lang="en-GB" baseline="0"/>
                  <a:t> Diameter </a:t>
                </a:r>
                <a:r>
                  <a:rPr lang="en-GB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5078736"/>
        <c:crossesAt val="-200.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0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7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21352"/>
            <a:ext cx="864394" cy="491744"/>
          </a:xfrm>
          <a:prstGeom prst="rect">
            <a:avLst/>
          </a:prstGeom>
        </p:spPr>
      </p:pic>
      <p:sp>
        <p:nvSpPr>
          <p:cNvPr id="8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t="13263" r="7388" b="15033"/>
          <a:stretch>
            <a:fillRect/>
          </a:stretch>
        </p:blipFill>
        <p:spPr bwMode="auto">
          <a:xfrm>
            <a:off x="1349829" y="6387042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19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27/04/2016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>
                <a:solidFill>
                  <a:prstClr val="black">
                    <a:tint val="75000"/>
                  </a:prstClr>
                </a:solidFill>
              </a:rPr>
              <a:t>G. Vallone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3323D-9236-4AB9-9AC0-7DC875242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160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4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8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14" indent="-342884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08" indent="-342884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491" indent="-25716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35" indent="-25716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07" indent="-25716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24" indent="-13715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27/04/2016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dirty="0" smtClean="0">
                <a:solidFill>
                  <a:prstClr val="black">
                    <a:tint val="75000"/>
                  </a:prstClr>
                </a:solidFill>
              </a:rPr>
              <a:t>G. Vallone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FA1BEA-5929-4544-944B-2458BF1A85D5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21352"/>
            <a:ext cx="864394" cy="491744"/>
          </a:xfrm>
          <a:prstGeom prst="rect">
            <a:avLst/>
          </a:prstGeom>
        </p:spPr>
      </p:pic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t="13263" r="7388" b="15033"/>
          <a:stretch>
            <a:fillRect/>
          </a:stretch>
        </p:blipFill>
        <p:spPr bwMode="auto">
          <a:xfrm>
            <a:off x="1349829" y="6387042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49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4" Type="http://schemas.openxmlformats.org/officeDocument/2006/relationships/chart" Target="../charts/chart10.xml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1.xml"/><Relationship Id="rId3" Type="http://schemas.openxmlformats.org/officeDocument/2006/relationships/chart" Target="../charts/char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3.xml"/><Relationship Id="rId3" Type="http://schemas.openxmlformats.org/officeDocument/2006/relationships/chart" Target="../charts/char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4" Type="http://schemas.openxmlformats.org/officeDocument/2006/relationships/chart" Target="../charts/chart16.xml"/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4" Type="http://schemas.openxmlformats.org/officeDocument/2006/relationships/chart" Target="../charts/chart18.xml"/><Relationship Id="rId1" Type="http://schemas.openxmlformats.org/officeDocument/2006/relationships/themeOverride" Target="../theme/themeOverride7.xml"/><Relationship Id="rId2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4" Type="http://schemas.openxmlformats.org/officeDocument/2006/relationships/chart" Target="../charts/chart20.xml"/><Relationship Id="rId1" Type="http://schemas.openxmlformats.org/officeDocument/2006/relationships/themeOverride" Target="../theme/themeOverride10.xml"/><Relationship Id="rId2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02788" y="6455291"/>
            <a:ext cx="123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1200" dirty="0">
                <a:solidFill>
                  <a:prstClr val="white"/>
                </a:solidFill>
              </a:rPr>
              <a:t>TE-MSC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8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510575" y="5128346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Outer diameter deviation </a:t>
            </a: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from nominal (straight section</a:t>
            </a: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68449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72601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115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0311084"/>
              </p:ext>
            </p:extLst>
          </p:nvPr>
        </p:nvGraphicFramePr>
        <p:xfrm>
          <a:off x="0" y="1558386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5269093"/>
              </p:ext>
            </p:extLst>
          </p:nvPr>
        </p:nvGraphicFramePr>
        <p:xfrm>
          <a:off x="4791686" y="1558386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287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324477" y="5041103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Loading plate angle deviation </a:t>
            </a: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from nominal (straight section)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68449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72601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115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5871117"/>
              </p:ext>
            </p:extLst>
          </p:nvPr>
        </p:nvGraphicFramePr>
        <p:xfrm>
          <a:off x="4770345" y="157033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185775"/>
              </p:ext>
            </p:extLst>
          </p:nvPr>
        </p:nvGraphicFramePr>
        <p:xfrm>
          <a:off x="304800" y="157033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31493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21548" y="4689076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Average deviation values </a:t>
            </a:r>
            <a:r>
              <a:rPr lang="en-GB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(from nominal) extracted from the straight </a:t>
            </a:r>
            <a:r>
              <a:rPr lang="en-GB" sz="16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section</a:t>
            </a:r>
          </a:p>
          <a:p>
            <a:pPr defTabSz="342892">
              <a:buClrTx/>
              <a:buSzTx/>
            </a:pPr>
            <a:endParaRPr lang="en-GB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algn="ctr" defTabSz="342892">
              <a:buClrTx/>
              <a:buSzTx/>
            </a:pPr>
            <a:r>
              <a:rPr lang="en-GB" sz="1200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Loading plate angle:</a:t>
            </a:r>
            <a:r>
              <a:rPr lang="en-GB" sz="1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0.1 degree = 50µm azimuthal difference in length over the loading plate</a:t>
            </a:r>
          </a:p>
          <a:p>
            <a:pPr algn="ctr" defTabSz="342892">
              <a:buClrTx/>
              <a:buSzTx/>
            </a:pPr>
            <a:r>
              <a:rPr lang="en-GB" sz="1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(50µm=25MPa difference during powering) </a:t>
            </a:r>
            <a:r>
              <a:rPr lang="en-GB" sz="14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GB" sz="1200" b="1" baseline="300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algn="ctr" defTabSz="342892">
              <a:buClrTx/>
              <a:buSzTx/>
            </a:pPr>
            <a:endParaRPr lang="en-GB" sz="700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algn="ctr" defTabSz="342892">
              <a:buClrTx/>
              <a:buSzTx/>
            </a:pPr>
            <a:r>
              <a:rPr lang="en-GB" sz="1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Both coils are impregnated using the same tooling and same configuration</a:t>
            </a:r>
            <a:endParaRPr lang="en-GB" sz="1600" i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7669" y="4104240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mbria" panose="02040503050406030204" pitchFamily="18" charset="0"/>
              </a:rPr>
              <a:t>*Negative values in azimuthal size means </a:t>
            </a:r>
            <a:r>
              <a:rPr lang="en-GB" sz="900" dirty="0" smtClean="0">
                <a:latin typeface="Cambria" panose="02040503050406030204" pitchFamily="18" charset="0"/>
              </a:rPr>
              <a:t>excess</a:t>
            </a:r>
          </a:p>
          <a:p>
            <a:r>
              <a:rPr lang="en-GB" sz="900" dirty="0" smtClean="0">
                <a:latin typeface="Cambria" panose="02040503050406030204" pitchFamily="18" charset="0"/>
              </a:rPr>
              <a:t>*</a:t>
            </a:r>
            <a:r>
              <a:rPr lang="en-GB" sz="900" dirty="0">
                <a:latin typeface="Cambria" panose="02040503050406030204" pitchFamily="18" charset="0"/>
              </a:rPr>
              <a:t>Angles in degrees (⁰)</a:t>
            </a:r>
          </a:p>
          <a:p>
            <a:r>
              <a:rPr lang="en-GB" sz="900" dirty="0">
                <a:latin typeface="Cambria" panose="02040503050406030204" pitchFamily="18" charset="0"/>
              </a:rPr>
              <a:t>** Distances in mm</a:t>
            </a:r>
          </a:p>
          <a:p>
            <a:endParaRPr lang="en-GB" sz="900" dirty="0">
              <a:latin typeface="Cambria" panose="020405030504060302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87629" y="1549303"/>
            <a:ext cx="18517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u="sng" dirty="0">
                <a:latin typeface="Courier New" panose="02070309020205020404" pitchFamily="49" charset="0"/>
                <a:cs typeface="Courier New" panose="02070309020205020404" pitchFamily="49" charset="0"/>
              </a:rPr>
              <a:t>Signs convention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683049" y="1872124"/>
            <a:ext cx="4460951" cy="2211869"/>
            <a:chOff x="6106298" y="2376691"/>
            <a:chExt cx="5947935" cy="29491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06298" y="2414562"/>
              <a:ext cx="5947935" cy="2547189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H="1" flipV="1">
              <a:off x="8562631" y="2702897"/>
              <a:ext cx="577277" cy="954372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/>
            <p:cNvSpPr/>
            <p:nvPr/>
          </p:nvSpPr>
          <p:spPr>
            <a:xfrm rot="17454319">
              <a:off x="8688701" y="2745765"/>
              <a:ext cx="487578" cy="419877"/>
            </a:xfrm>
            <a:prstGeom prst="arc">
              <a:avLst/>
            </a:prstGeom>
            <a:ln>
              <a:solidFill>
                <a:srgbClr val="C00000"/>
              </a:solidFill>
              <a:head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622483" y="2376691"/>
              <a:ext cx="3231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rgbClr val="C00000"/>
                  </a:solidFill>
                </a:rPr>
                <a:t>-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9031479" y="2704413"/>
              <a:ext cx="569507" cy="953095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266472" y="2411992"/>
              <a:ext cx="3808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30" name="Arc 29"/>
            <p:cNvSpPr/>
            <p:nvPr/>
          </p:nvSpPr>
          <p:spPr>
            <a:xfrm rot="20107310">
              <a:off x="8968919" y="2724555"/>
              <a:ext cx="487577" cy="419878"/>
            </a:xfrm>
            <a:prstGeom prst="arc">
              <a:avLst/>
            </a:prstGeom>
            <a:ln>
              <a:solidFill>
                <a:srgbClr val="C0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988628" y="4935492"/>
              <a:ext cx="1026367" cy="0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192700" y="4979739"/>
              <a:ext cx="1026367" cy="0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7371007" y="4828392"/>
              <a:ext cx="3231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rgbClr val="C00000"/>
                  </a:solidFill>
                </a:rPr>
                <a:t>-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575078" y="4925741"/>
              <a:ext cx="3231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rgbClr val="C00000"/>
                  </a:solidFill>
                </a:rPr>
                <a:t>-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7501812" y="4765263"/>
              <a:ext cx="0" cy="1440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0705884" y="4781739"/>
              <a:ext cx="0" cy="17241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0007273" y="3904933"/>
              <a:ext cx="780556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Right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47390" y="3891641"/>
              <a:ext cx="69933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Left</a:t>
              </a:r>
            </a:p>
          </p:txBody>
        </p:sp>
      </p:grp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113215"/>
              </p:ext>
            </p:extLst>
          </p:nvPr>
        </p:nvGraphicFramePr>
        <p:xfrm>
          <a:off x="671093" y="1410213"/>
          <a:ext cx="3771339" cy="2673780"/>
        </p:xfrm>
        <a:graphic>
          <a:graphicData uri="http://schemas.openxmlformats.org/drawingml/2006/table">
            <a:tbl>
              <a:tblPr firstRow="1" firstCol="1" bandRow="1"/>
              <a:tblGrid>
                <a:gridCol w="1257113"/>
                <a:gridCol w="1257113"/>
                <a:gridCol w="1257113"/>
              </a:tblGrid>
              <a:tr h="239136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9195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6921761" y="1977462"/>
            <a:ext cx="0" cy="994409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667192" y="2726490"/>
            <a:ext cx="161647" cy="8306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7010849" y="2726490"/>
            <a:ext cx="161647" cy="8306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212695" y="2149644"/>
            <a:ext cx="688133" cy="560370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314833" y="2809554"/>
            <a:ext cx="1729946" cy="243873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320608" y="3132867"/>
            <a:ext cx="1724171" cy="223101"/>
          </a:xfrm>
          <a:prstGeom prst="rect">
            <a:avLst/>
          </a:prstGeom>
          <a:noFill/>
          <a:ln w="12700">
            <a:solidFill>
              <a:srgbClr val="F16F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1572" y="6461149"/>
            <a:ext cx="1405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GB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From C.H</a:t>
            </a:r>
            <a:r>
              <a:rPr lang="en-GB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. </a:t>
            </a:r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Loffler</a:t>
            </a:r>
            <a:endParaRPr lang="en-GB" sz="1200" i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153221"/>
              </p:ext>
            </p:extLst>
          </p:nvPr>
        </p:nvGraphicFramePr>
        <p:xfrm>
          <a:off x="424249" y="1308977"/>
          <a:ext cx="4505425" cy="2989129"/>
        </p:xfrm>
        <a:graphic>
          <a:graphicData uri="http://schemas.openxmlformats.org/drawingml/2006/table">
            <a:tbl>
              <a:tblPr firstRow="1" firstCol="1" bandRow="1"/>
              <a:tblGrid>
                <a:gridCol w="901085"/>
                <a:gridCol w="901085"/>
                <a:gridCol w="901085"/>
                <a:gridCol w="901085"/>
                <a:gridCol w="901085"/>
              </a:tblGrid>
              <a:tr h="258236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42065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1809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9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900" b="1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GB" sz="9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9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900" b="1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~ </a:t>
                      </a:r>
                      <a:r>
                        <a:rPr lang="en-GB" sz="9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  <a:p>
                      <a:pPr algn="ctr" fontAlgn="ctr"/>
                      <a:endParaRPr lang="en-GB" sz="9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9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0.111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9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0.073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5325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49084" y="4282865"/>
            <a:ext cx="25571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mbria" panose="02040503050406030204" pitchFamily="18" charset="0"/>
              </a:rPr>
              <a:t>*Negative values in azimuthal size means excess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966783" y="2733722"/>
            <a:ext cx="41378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984711"/>
              </p:ext>
            </p:extLst>
          </p:nvPr>
        </p:nvGraphicFramePr>
        <p:xfrm>
          <a:off x="5462942" y="1494261"/>
          <a:ext cx="2181772" cy="2352807"/>
        </p:xfrm>
        <a:graphic>
          <a:graphicData uri="http://schemas.openxmlformats.org/drawingml/2006/table">
            <a:tbl>
              <a:tblPr/>
              <a:tblGrid>
                <a:gridCol w="1090886"/>
                <a:gridCol w="1090886"/>
              </a:tblGrid>
              <a:tr h="28299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Calibri" panose="020F0502020204030204" pitchFamily="34" charset="0"/>
                        </a:rPr>
                        <a:t>Abs </a:t>
                      </a:r>
                      <a:r>
                        <a:rPr lang="el-GR" sz="1100" b="1" i="0" u="none" strike="noStrike" kern="1200" dirty="0" smtClean="0">
                          <a:solidFill>
                            <a:srgbClr val="0C377B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1100" b="1" i="0" u="none" strike="noStrike" dirty="0" smtClean="0">
                          <a:solidFill>
                            <a:srgbClr val="0C377B"/>
                          </a:solidFill>
                          <a:effectLst/>
                          <a:latin typeface="Calibri" panose="020F0502020204030204" pitchFamily="34" charset="0"/>
                        </a:rPr>
                        <a:t> (114 – 115)</a:t>
                      </a:r>
                      <a:endParaRPr lang="el-GR" sz="1100" b="1" i="0" u="none" strike="noStrike" dirty="0">
                        <a:solidFill>
                          <a:srgbClr val="0C377B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C7C7"/>
                    </a:solidFill>
                  </a:tcPr>
                </a:tc>
              </a:tr>
              <a:tr h="2442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Size Radial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Angle loading plate Left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0.067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4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Angle loading plate Right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0.075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7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Size Azimuthal Left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77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Size Azimuthal Right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85169" y="4988650"/>
            <a:ext cx="3459345" cy="830997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</a:rPr>
              <a:t>For each coil: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~ Symmetric LP angle deformation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>
                <a:latin typeface="Cambria" panose="02040503050406030204" pitchFamily="18" charset="0"/>
              </a:rPr>
              <a:t>Asymmetric azimuthal deviation</a:t>
            </a:r>
          </a:p>
        </p:txBody>
      </p:sp>
      <p:sp>
        <p:nvSpPr>
          <p:cNvPr id="29" name="Right Bracket 28"/>
          <p:cNvSpPr/>
          <p:nvPr/>
        </p:nvSpPr>
        <p:spPr>
          <a:xfrm>
            <a:off x="7435628" y="2216270"/>
            <a:ext cx="63039" cy="544051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TextBox 29"/>
          <p:cNvSpPr txBox="1"/>
          <p:nvPr/>
        </p:nvSpPr>
        <p:spPr>
          <a:xfrm>
            <a:off x="7628289" y="2172034"/>
            <a:ext cx="1495620" cy="577081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latin typeface="Cambria" panose="02040503050406030204" pitchFamily="18" charset="0"/>
              </a:rPr>
              <a:t>Loading plates moving ~ Same order of magnitude</a:t>
            </a:r>
          </a:p>
        </p:txBody>
      </p:sp>
      <p:sp>
        <p:nvSpPr>
          <p:cNvPr id="31" name="Right Bracket 30"/>
          <p:cNvSpPr/>
          <p:nvPr/>
        </p:nvSpPr>
        <p:spPr>
          <a:xfrm>
            <a:off x="7450746" y="3112299"/>
            <a:ext cx="63039" cy="544051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7628288" y="3176576"/>
            <a:ext cx="1495621" cy="415498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50" dirty="0">
                <a:latin typeface="Cambria" panose="02040503050406030204" pitchFamily="18" charset="0"/>
              </a:rPr>
              <a:t>Mid-Planes moving differently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sp>
        <p:nvSpPr>
          <p:cNvPr id="17" name="Right Brace 16"/>
          <p:cNvSpPr/>
          <p:nvPr/>
        </p:nvSpPr>
        <p:spPr>
          <a:xfrm>
            <a:off x="2232454" y="2097478"/>
            <a:ext cx="107092" cy="560173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>
            <a:off x="2232454" y="2760321"/>
            <a:ext cx="107092" cy="560173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/>
          <p:cNvSpPr/>
          <p:nvPr/>
        </p:nvSpPr>
        <p:spPr>
          <a:xfrm>
            <a:off x="4035581" y="2097477"/>
            <a:ext cx="107092" cy="560173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Brace 27"/>
          <p:cNvSpPr/>
          <p:nvPr/>
        </p:nvSpPr>
        <p:spPr>
          <a:xfrm>
            <a:off x="4035581" y="2779968"/>
            <a:ext cx="107092" cy="560173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347610" y="4858889"/>
            <a:ext cx="3532777" cy="1077218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</a:rPr>
              <a:t>For </a:t>
            </a:r>
            <a:r>
              <a:rPr lang="en-GB" sz="1600" dirty="0" smtClean="0">
                <a:latin typeface="Cambria" panose="02040503050406030204" pitchFamily="18" charset="0"/>
              </a:rPr>
              <a:t>both coils:</a:t>
            </a:r>
            <a:endParaRPr lang="en-GB" sz="1600" dirty="0">
              <a:latin typeface="Cambria" panose="02040503050406030204" pitchFamily="18" charset="0"/>
            </a:endParaRP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</a:rPr>
              <a:t>Loading plates moving ~ Same order of magnitude</a:t>
            </a:r>
            <a:endParaRPr lang="en-GB" sz="1600" dirty="0">
              <a:latin typeface="Cambria" panose="02040503050406030204" pitchFamily="18" charset="0"/>
            </a:endParaRP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</a:rPr>
              <a:t>Mid-Planes moving differently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97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114 vs 115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55345" y="4625762"/>
            <a:ext cx="25571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mbria" panose="02040503050406030204" pitchFamily="18" charset="0"/>
              </a:rPr>
              <a:t>*Negative values in azimuthal size means excess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917267" y="522862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Mid-plane deviation from nominal  (straight section)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463613"/>
              </p:ext>
            </p:extLst>
          </p:nvPr>
        </p:nvGraphicFramePr>
        <p:xfrm>
          <a:off x="123000" y="1530344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857833"/>
              </p:ext>
            </p:extLst>
          </p:nvPr>
        </p:nvGraphicFramePr>
        <p:xfrm>
          <a:off x="4533900" y="1530344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93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114 vs 115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711660" y="5024627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Outer diameter deviation </a:t>
            </a: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from nominal  (straight section)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747137"/>
              </p:ext>
            </p:extLst>
          </p:nvPr>
        </p:nvGraphicFramePr>
        <p:xfrm>
          <a:off x="123000" y="1511579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858254"/>
              </p:ext>
            </p:extLst>
          </p:nvPr>
        </p:nvGraphicFramePr>
        <p:xfrm>
          <a:off x="4443000" y="1436173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21749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114 vs 115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382143" y="5049340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Loading plate angle deviation </a:t>
            </a: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from nominal  (straight section)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317144"/>
              </p:ext>
            </p:extLst>
          </p:nvPr>
        </p:nvGraphicFramePr>
        <p:xfrm>
          <a:off x="213900" y="1559458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6057331"/>
              </p:ext>
            </p:extLst>
          </p:nvPr>
        </p:nvGraphicFramePr>
        <p:xfrm>
          <a:off x="4443000" y="1559458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43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Coil results </a:t>
            </a:r>
            <a:r>
              <a:rPr lang="en-US" dirty="0" smtClean="0"/>
              <a:t>– Magnet Arc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775237"/>
              </p:ext>
            </p:extLst>
          </p:nvPr>
        </p:nvGraphicFramePr>
        <p:xfrm>
          <a:off x="111147" y="2321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5527090"/>
              </p:ext>
            </p:extLst>
          </p:nvPr>
        </p:nvGraphicFramePr>
        <p:xfrm>
          <a:off x="4533900" y="2321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51973" y="1613477"/>
            <a:ext cx="1606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Cambria" panose="02040503050406030204" pitchFamily="18" charset="0"/>
              </a:rPr>
              <a:t>Before refining</a:t>
            </a:r>
            <a:endParaRPr lang="en-GB" sz="1600" b="1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244" y="1613477"/>
            <a:ext cx="1456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Cambria" panose="02040503050406030204" pitchFamily="18" charset="0"/>
              </a:rPr>
              <a:t>After refining</a:t>
            </a:r>
            <a:endParaRPr lang="en-GB" sz="1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Coil results – Comparison with previous coils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02687"/>
              </p:ext>
            </p:extLst>
          </p:nvPr>
        </p:nvGraphicFramePr>
        <p:xfrm>
          <a:off x="1425145" y="1666019"/>
          <a:ext cx="5923590" cy="3513840"/>
        </p:xfrm>
        <a:graphic>
          <a:graphicData uri="http://schemas.openxmlformats.org/drawingml/2006/table">
            <a:tbl>
              <a:tblPr firstRow="1" firstCol="1" bandRow="1"/>
              <a:tblGrid>
                <a:gridCol w="1184718"/>
                <a:gridCol w="1184718"/>
                <a:gridCol w="1184718"/>
                <a:gridCol w="1184718"/>
                <a:gridCol w="1184718"/>
              </a:tblGrid>
              <a:tr h="256490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7127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-0.106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-0.096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-0.168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-0.193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33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-0.132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-0.129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33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-0.036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33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-0.076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-0.041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33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-0.040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33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9971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  <a:endParaRPr kumimoji="0" lang="en-GB" sz="8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82709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7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Ground wrap outer</a:t>
                      </a:r>
                      <a:endParaRPr kumimoji="0" lang="en-GB" sz="7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82709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7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Ground wrap inner</a:t>
                      </a:r>
                      <a:endParaRPr kumimoji="0" lang="en-GB" sz="7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258369" y="179356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66636" y="1919282"/>
            <a:ext cx="1619049" cy="2603291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2148" y="5178614"/>
            <a:ext cx="397578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C37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Best geometry up to now. Except radially</a:t>
            </a:r>
            <a:endParaRPr lang="en-GB" sz="1050" dirty="0">
              <a:solidFill>
                <a:srgbClr val="0C377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30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Coil results – Comparison with previous coils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227762"/>
              </p:ext>
            </p:extLst>
          </p:nvPr>
        </p:nvGraphicFramePr>
        <p:xfrm>
          <a:off x="1019554" y="1385555"/>
          <a:ext cx="7159684" cy="3783807"/>
        </p:xfrm>
        <a:graphic>
          <a:graphicData uri="http://schemas.openxmlformats.org/drawingml/2006/table">
            <a:tbl>
              <a:tblPr firstRow="1" firstCol="1" bandRow="1"/>
              <a:tblGrid>
                <a:gridCol w="1022812"/>
                <a:gridCol w="1022812"/>
                <a:gridCol w="1022812"/>
                <a:gridCol w="1022812"/>
                <a:gridCol w="1022812"/>
                <a:gridCol w="1022812"/>
                <a:gridCol w="1022812"/>
              </a:tblGrid>
              <a:tr h="228049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13769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GB" sz="110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100" b="1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100" b="1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6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Radial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-0.029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-0.030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-0.006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0.066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0.082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4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-0.121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-0.065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-0.116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-0.067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-0.096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5258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0.054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0.054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0.104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4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Left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-0.274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-0.216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-0.148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-0.053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0.110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0.099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94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Right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-0.303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-0.171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-0.141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-0.258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0.221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0.172</a:t>
                      </a:r>
                      <a:endParaRPr lang="en-GB" sz="9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394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7032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  <a:endParaRPr kumimoji="0" lang="en-GB" sz="8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6608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7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Ground wrap outer</a:t>
                      </a:r>
                      <a:endParaRPr kumimoji="0" lang="en-GB" sz="7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26608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GB" sz="7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Ground wrap inner</a:t>
                      </a:r>
                      <a:endParaRPr kumimoji="0" lang="en-GB" sz="7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 0.15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E 0.08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33473" y="2136907"/>
            <a:ext cx="531845" cy="73174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54275" y="2142320"/>
            <a:ext cx="531845" cy="782126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67458" y="3070509"/>
            <a:ext cx="1543689" cy="593316"/>
          </a:xfrm>
          <a:prstGeom prst="rect">
            <a:avLst/>
          </a:prstGeom>
          <a:noFill/>
          <a:ln w="12700">
            <a:solidFill>
              <a:srgbClr val="F16F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80816" y="3086982"/>
            <a:ext cx="688133" cy="560370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31526" y="3440724"/>
            <a:ext cx="599717" cy="223101"/>
          </a:xfrm>
          <a:prstGeom prst="rect">
            <a:avLst/>
          </a:prstGeom>
          <a:noFill/>
          <a:ln w="12700">
            <a:solidFill>
              <a:srgbClr val="F16F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FFFFFF"/>
              </a:solidFill>
            </a:endParaRPr>
          </a:p>
        </p:txBody>
      </p:sp>
      <p:cxnSp>
        <p:nvCxnSpPr>
          <p:cNvPr id="41" name="Straight Arrow Connector 40"/>
          <p:cNvCxnSpPr>
            <a:stCxn id="43" idx="0"/>
            <a:endCxn id="3" idx="2"/>
          </p:cNvCxnSpPr>
          <p:nvPr/>
        </p:nvCxnSpPr>
        <p:spPr>
          <a:xfrm flipV="1">
            <a:off x="3743281" y="5169362"/>
            <a:ext cx="856115" cy="35026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428767" y="5519626"/>
            <a:ext cx="2629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C377B"/>
                </a:solidFill>
                <a:latin typeface="Cambria" panose="02040503050406030204" pitchFamily="18" charset="0"/>
              </a:rPr>
              <a:t>Missing 0.125 mm releasing film over mandrel external face and </a:t>
            </a:r>
            <a:r>
              <a:rPr lang="en-GB" sz="900" dirty="0" err="1">
                <a:solidFill>
                  <a:srgbClr val="0C377B"/>
                </a:solidFill>
                <a:latin typeface="Cambria" panose="02040503050406030204" pitchFamily="18" charset="0"/>
              </a:rPr>
              <a:t>inox</a:t>
            </a:r>
            <a:r>
              <a:rPr lang="en-GB" sz="900" dirty="0">
                <a:solidFill>
                  <a:srgbClr val="0C377B"/>
                </a:solidFill>
                <a:latin typeface="Cambria" panose="02040503050406030204" pitchFamily="18" charset="0"/>
              </a:rPr>
              <a:t> shim internal face</a:t>
            </a:r>
          </a:p>
        </p:txBody>
      </p:sp>
      <p:cxnSp>
        <p:nvCxnSpPr>
          <p:cNvPr id="46" name="Straight Arrow Connector 45"/>
          <p:cNvCxnSpPr>
            <a:stCxn id="43" idx="0"/>
          </p:cNvCxnSpPr>
          <p:nvPr/>
        </p:nvCxnSpPr>
        <p:spPr>
          <a:xfrm flipV="1">
            <a:off x="3743281" y="5214837"/>
            <a:ext cx="1695337" cy="30478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143992" y="5323601"/>
            <a:ext cx="1782781" cy="9161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70495" y="5630319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0C377B"/>
                </a:solidFill>
                <a:latin typeface="Cambria" panose="02040503050406030204" pitchFamily="18" charset="0"/>
              </a:rPr>
              <a:t>Impregnated Trace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6143989" y="5250978"/>
            <a:ext cx="0" cy="152996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63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11T Coils 114 &amp; 115</a:t>
            </a:r>
            <a:br>
              <a:rPr lang="en-GB" dirty="0" smtClean="0"/>
            </a:br>
            <a:r>
              <a:rPr lang="en-GB" b="0" dirty="0" smtClean="0"/>
              <a:t>Metrology Analysis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6330" y="5616828"/>
            <a:ext cx="3279479" cy="56004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1350" dirty="0"/>
              <a:t>Christian H. Loffler          TE-MSC-LMF</a:t>
            </a:r>
          </a:p>
          <a:p>
            <a:pPr algn="just"/>
            <a:r>
              <a:rPr lang="en-GB" sz="1350" dirty="0"/>
              <a:t>Jose Ferradas                </a:t>
            </a:r>
            <a:r>
              <a:rPr lang="en-GB" sz="1350" dirty="0" smtClean="0"/>
              <a:t> T</a:t>
            </a:r>
            <a:r>
              <a:rPr lang="en-GB" sz="1350" dirty="0" smtClean="0">
                <a:solidFill>
                  <a:schemeClr val="tx2"/>
                </a:solidFill>
              </a:rPr>
              <a:t>E-MSC-MDT</a:t>
            </a:r>
            <a:endParaRPr lang="en-GB" sz="1350" dirty="0">
              <a:solidFill>
                <a:schemeClr val="tx2"/>
              </a:solidFill>
            </a:endParaRPr>
          </a:p>
          <a:p>
            <a:pPr algn="just"/>
            <a:r>
              <a:rPr lang="en-GB" sz="1350" dirty="0">
                <a:solidFill>
                  <a:schemeClr val="tx2"/>
                </a:solidFill>
              </a:rPr>
              <a:t>Alejandro </a:t>
            </a:r>
            <a:r>
              <a:rPr lang="en-GB" sz="1350" dirty="0" err="1">
                <a:solidFill>
                  <a:schemeClr val="tx2"/>
                </a:solidFill>
              </a:rPr>
              <a:t>Carlon</a:t>
            </a:r>
            <a:r>
              <a:rPr lang="en-GB" sz="1350" dirty="0">
                <a:solidFill>
                  <a:schemeClr val="tx2"/>
                </a:solidFill>
              </a:rPr>
              <a:t>            </a:t>
            </a:r>
            <a:r>
              <a:rPr lang="en-GB" sz="1350" dirty="0" smtClean="0">
                <a:solidFill>
                  <a:schemeClr val="tx2"/>
                </a:solidFill>
              </a:rPr>
              <a:t> TE-MSC-MDT</a:t>
            </a:r>
            <a:endParaRPr lang="en-GB" sz="135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2234" y="6324446"/>
            <a:ext cx="445550" cy="4455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431800" y="1743685"/>
            <a:ext cx="1656572" cy="800016"/>
          </a:xfrm>
          <a:prstGeom prst="rect">
            <a:avLst/>
          </a:prstGeom>
        </p:spPr>
        <p:txBody>
          <a:bodyPr vert="horz" lIns="34290" tIns="0" rIns="3429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/>
              <a:t>26/05/2016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5728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614318"/>
          </a:xfrm>
          <a:prstGeom prst="rect">
            <a:avLst/>
          </a:prstGeom>
        </p:spPr>
        <p:txBody>
          <a:bodyPr vert="horz" lIns="34290" tIns="0" rIns="34290" bIns="0" anchor="t" anchorCtr="0">
            <a:normAutofit fontScale="9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68" indent="-257168">
              <a:spcBef>
                <a:spcPct val="0"/>
              </a:spcBef>
              <a:buClr>
                <a:srgbClr val="DDDDDD"/>
              </a:buClr>
              <a:buFont typeface="Wingdings" panose="05000000000000000000" pitchFamily="2" charset="2"/>
              <a:buChar char="§"/>
            </a:pPr>
            <a:endParaRPr lang="en-GB" sz="150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Coils 114 &amp; 115 (same configuration) have shown same tendency but different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deviation magnitude.</a:t>
            </a: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Mid-plane geometry distribution can cause stress concentration after shimming and assembly.</a:t>
            </a: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Loading plate angle is much better in coil 115. Deviations in loading plate angle cannot be corrected with shims.</a:t>
            </a: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Impregnation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mould 2 + mandrel 1 common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configuration.</a:t>
            </a: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Coil mid-plane geometry varying along production.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Different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configurations used. </a:t>
            </a: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59426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Coil 111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(very similar configuration to 114 &amp; 115)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shows completely different behaviour.</a:t>
            </a:r>
          </a:p>
          <a:p>
            <a:pPr marL="936077" lvl="1" indent="-257168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Difficult to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establish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relationship between loading plate deviation and mid-plane deviation.</a:t>
            </a: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0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892" y="3052119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54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223" y="1537301"/>
            <a:ext cx="5914335" cy="385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Geometry differences along coil production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07458"/>
              </p:ext>
            </p:extLst>
          </p:nvPr>
        </p:nvGraphicFramePr>
        <p:xfrm>
          <a:off x="-80918" y="2017918"/>
          <a:ext cx="4702346" cy="314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29354"/>
              </p:ext>
            </p:extLst>
          </p:nvPr>
        </p:nvGraphicFramePr>
        <p:xfrm>
          <a:off x="4533900" y="2017918"/>
          <a:ext cx="4700001" cy="314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>
          <a:xfrm>
            <a:off x="1725819" y="5477707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Note that Different configurations have been used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483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Geometry differences along coil production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725819" y="5477707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Note that Different configurations have been used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479321"/>
              </p:ext>
            </p:extLst>
          </p:nvPr>
        </p:nvGraphicFramePr>
        <p:xfrm>
          <a:off x="-83111" y="1637382"/>
          <a:ext cx="4701600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811915"/>
              </p:ext>
            </p:extLst>
          </p:nvPr>
        </p:nvGraphicFramePr>
        <p:xfrm>
          <a:off x="4442400" y="1666102"/>
          <a:ext cx="4701600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76457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Geometry differences along coil production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153491"/>
              </p:ext>
            </p:extLst>
          </p:nvPr>
        </p:nvGraphicFramePr>
        <p:xfrm>
          <a:off x="-99889" y="1491885"/>
          <a:ext cx="4701600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395348"/>
              </p:ext>
            </p:extLst>
          </p:nvPr>
        </p:nvGraphicFramePr>
        <p:xfrm>
          <a:off x="4532301" y="1479587"/>
          <a:ext cx="4701600" cy="31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39119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Introduction</a:t>
            </a: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Last updates</a:t>
            </a: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Coils History</a:t>
            </a:r>
            <a:endParaRPr lang="en-GB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114 &amp; 115 metrology analysis</a:t>
            </a: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Results – Summary</a:t>
            </a: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Results – 114 vs 115</a:t>
            </a:r>
          </a:p>
          <a:p>
            <a:pPr marL="342900" indent="-34290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Results – Comparison with previous production</a:t>
            </a: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016326" y="1447833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3D –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Measurement device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Faro Arm Edge 2.7</a:t>
            </a:r>
          </a:p>
          <a:p>
            <a:pPr marL="1190983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6 mm. Touch Probe</a:t>
            </a:r>
          </a:p>
          <a:p>
            <a:pPr marL="1190983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HD – </a:t>
            </a:r>
            <a:r>
              <a:rPr lang="en-GB" sz="13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LaserLine</a:t>
            </a:r>
            <a:r>
              <a: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Probe</a:t>
            </a:r>
          </a:p>
          <a:p>
            <a:pPr marL="1162401" lvl="1" indent="-257168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Results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based in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cross-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ection analysis </a:t>
            </a:r>
          </a:p>
          <a:p>
            <a:pPr marL="1190983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Cross sections divided in left and right</a:t>
            </a:r>
          </a:p>
          <a:p>
            <a:pPr defTabSz="342892">
              <a:buClrTx/>
              <a:buSzTx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	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		</a:t>
            </a:r>
            <a:endParaRPr lang="en-GB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Individual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lignment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of each cross section</a:t>
            </a:r>
          </a:p>
          <a:p>
            <a:pPr marL="1190983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Outer Diameter and Loading Plate</a:t>
            </a:r>
          </a:p>
          <a:p>
            <a:pPr marL="1162401" lvl="1" indent="-257168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0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Each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100 mm. one cross section is measured</a:t>
            </a: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524" y="4173515"/>
            <a:ext cx="1868236" cy="19403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769" y="1666180"/>
            <a:ext cx="1566639" cy="17720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581" y="3675826"/>
            <a:ext cx="1563828" cy="17716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5400000">
            <a:off x="7910891" y="2562662"/>
            <a:ext cx="1488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1F497D"/>
                </a:solidFill>
                <a:latin typeface="Calibri"/>
              </a:rPr>
              <a:t>Before alignment</a:t>
            </a:r>
            <a:endParaRPr lang="en-GB" sz="11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7910350" y="4659963"/>
            <a:ext cx="14897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1F497D"/>
                </a:solidFill>
                <a:latin typeface="Calibri"/>
              </a:rPr>
              <a:t>After alignment</a:t>
            </a:r>
            <a:endParaRPr lang="en-GB" sz="1100" dirty="0">
              <a:solidFill>
                <a:srgbClr val="1F497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97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633181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6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Small </a:t>
            </a:r>
            <a:r>
              <a:rPr lang="en-GB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corrections made in result analysis for coils </a:t>
            </a:r>
            <a:r>
              <a:rPr lang="en-GB" sz="16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114 &amp; 115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964659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Debugging </a:t>
            </a:r>
            <a:r>
              <a:rPr lang="en-GB" sz="13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software data </a:t>
            </a:r>
            <a:r>
              <a:rPr lang="en-GB" sz="135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analysis </a:t>
            </a:r>
          </a:p>
          <a:p>
            <a:pPr marL="964659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Extracted results refined for </a:t>
            </a:r>
            <a:r>
              <a:rPr lang="en-GB" sz="135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one</a:t>
            </a:r>
            <a:r>
              <a:rPr lang="en-GB" sz="13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problematic cross section</a:t>
            </a: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678909" lvl="1" indent="0" defTabSz="342892">
              <a:buClrTx/>
              <a:buSzTx/>
            </a:pP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Results updated in DFS server</a:t>
            </a: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Last updates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82" y="3295805"/>
            <a:ext cx="4428663" cy="2417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4134040"/>
            <a:ext cx="3395751" cy="1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Coils History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09007" y="1295434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114 </a:t>
            </a:r>
            <a:r>
              <a:rPr lang="en-GB" sz="1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&amp; 115 </a:t>
            </a:r>
            <a:r>
              <a:rPr lang="en-GB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short coils</a:t>
            </a:r>
            <a:endParaRPr lang="en-GB" sz="1800" b="1" i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171450" indent="-171450" algn="ctr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6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11T </a:t>
            </a:r>
            <a:r>
              <a:rPr lang="en-GB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Dipole RRP 132/169 cable coils:</a:t>
            </a:r>
          </a:p>
          <a:p>
            <a:pPr marL="964659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Impregnated in Long Magnet Facility</a:t>
            </a:r>
          </a:p>
          <a:p>
            <a:pPr marL="964659" lvl="1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3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Impregnated </a:t>
            </a:r>
            <a:r>
              <a:rPr lang="en-GB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trace</a:t>
            </a:r>
          </a:p>
          <a:p>
            <a:pPr marL="964659" lvl="1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Measurements </a:t>
            </a:r>
            <a:r>
              <a:rPr lang="en-GB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performed by Alejandro </a:t>
            </a:r>
            <a:r>
              <a:rPr lang="en-GB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Carlon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.</a:t>
            </a: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endParaRPr lang="en-GB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defTabSz="342892">
              <a:buClrTx/>
              <a:buSzTx/>
              <a:buFont typeface="Wingdings" panose="05000000000000000000" pitchFamily="2" charset="2"/>
              <a:buChar char="§"/>
            </a:pP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Analysis focused in </a:t>
            </a:r>
            <a:r>
              <a:rPr lang="en-GB" sz="15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radial size, </a:t>
            </a:r>
            <a:r>
              <a:rPr lang="en-GB" sz="1500" i="1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mid-plane position 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and </a:t>
            </a:r>
            <a:r>
              <a:rPr lang="en-GB" sz="15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loading plate angle</a:t>
            </a:r>
            <a:r>
              <a:rPr lang="en-GB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.</a:t>
            </a:r>
            <a:endParaRPr lang="en-GB" sz="15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936077" lvl="1" indent="-257168" defTabSz="342892">
              <a:buClrTx/>
              <a:buSzTx/>
              <a:buFont typeface="Arial"/>
              <a:buChar char="•"/>
            </a:pP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893215" lvl="1" indent="-214308">
              <a:spcBef>
                <a:spcPct val="0"/>
              </a:spcBef>
              <a:buClr>
                <a:srgbClr val="DDDDDD"/>
              </a:buClr>
              <a:buFont typeface="Arial" panose="020B0604020202020204" pitchFamily="34" charset="0"/>
              <a:buChar char="•"/>
            </a:pP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marL="936077" lvl="1" indent="-257168" defTabSz="342892">
              <a:buClrTx/>
              <a:buSzTx/>
              <a:buFont typeface="Arial"/>
              <a:buChar char="•"/>
            </a:pPr>
            <a:endParaRPr lang="en-GB" sz="13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486" y="3804434"/>
            <a:ext cx="4431956" cy="2361384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20" y="3804434"/>
            <a:ext cx="3174313" cy="238073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02033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114 &amp; 115 Metrology analysis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57288" y="1806179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68" indent="-257168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  <a:p>
            <a:pPr marL="257168" indent="-257168" defTabSz="342892">
              <a:buClrTx/>
              <a:buSzTx/>
              <a:buFont typeface="Arial"/>
              <a:buChar char="•"/>
            </a:pPr>
            <a:endParaRPr lang="en-GB" sz="1650" dirty="0">
              <a:solidFill>
                <a:srgbClr val="1F497D"/>
              </a:solidFill>
              <a:latin typeface="Calibri"/>
            </a:endParaRPr>
          </a:p>
          <a:p>
            <a:pPr marL="257168" indent="-257168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GB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4630"/>
          <a:stretch/>
        </p:blipFill>
        <p:spPr>
          <a:xfrm>
            <a:off x="2177916" y="1220016"/>
            <a:ext cx="2025674" cy="41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54543"/>
          <a:stretch/>
        </p:blipFill>
        <p:spPr>
          <a:xfrm>
            <a:off x="4974970" y="1220016"/>
            <a:ext cx="1988752" cy="41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64478" y="5318734"/>
            <a:ext cx="8579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F497D"/>
                </a:solidFill>
                <a:latin typeface="Cambria" panose="02040503050406030204" pitchFamily="18" charset="0"/>
              </a:rPr>
              <a:t>Coil</a:t>
            </a:r>
            <a:r>
              <a:rPr lang="en-GB" sz="1350" dirty="0">
                <a:latin typeface="Cambria" panose="02040503050406030204" pitchFamily="18" charset="0"/>
              </a:rPr>
              <a:t> </a:t>
            </a:r>
            <a:r>
              <a:rPr lang="en-GB" sz="1500" dirty="0">
                <a:solidFill>
                  <a:srgbClr val="1F497D"/>
                </a:solidFill>
                <a:latin typeface="Cambria" panose="02040503050406030204" pitchFamily="18" charset="0"/>
              </a:rPr>
              <a:t>114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72526" y="5318734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500">
                <a:solidFill>
                  <a:srgbClr val="1F497D"/>
                </a:solidFill>
                <a:latin typeface="Cambria" panose="02040503050406030204" pitchFamily="18" charset="0"/>
              </a:defRPr>
            </a:lvl1pPr>
          </a:lstStyle>
          <a:p>
            <a:r>
              <a:rPr lang="en-GB" dirty="0"/>
              <a:t>Coil 115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85470"/>
          <a:stretch/>
        </p:blipFill>
        <p:spPr>
          <a:xfrm>
            <a:off x="7313377" y="1220016"/>
            <a:ext cx="635675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082552"/>
              </p:ext>
            </p:extLst>
          </p:nvPr>
        </p:nvGraphicFramePr>
        <p:xfrm>
          <a:off x="2465056" y="1541048"/>
          <a:ext cx="4137687" cy="2673780"/>
        </p:xfrm>
        <a:graphic>
          <a:graphicData uri="http://schemas.openxmlformats.org/drawingml/2006/table">
            <a:tbl>
              <a:tblPr firstRow="1" firstCol="1" bandRow="1"/>
              <a:tblGrid>
                <a:gridCol w="1379229"/>
                <a:gridCol w="1379229"/>
                <a:gridCol w="1379229"/>
              </a:tblGrid>
              <a:tr h="239136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GB" sz="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9195">
                <a:tc>
                  <a:txBody>
                    <a:bodyPr/>
                    <a:lstStyle/>
                    <a:p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i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1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</a:t>
                      </a:r>
                      <a:r>
                        <a:rPr lang="en-GB" sz="800" b="1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Radial </a:t>
                      </a:r>
                      <a:r>
                        <a:rPr lang="en-GB" sz="800" b="1" cap="non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8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</a:t>
                      </a:r>
                      <a:r>
                        <a:rPr lang="en-GB" sz="800" b="1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 [</a:t>
                      </a:r>
                      <a:r>
                        <a:rPr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⁰]</a:t>
                      </a:r>
                      <a:endParaRPr lang="en-GB" sz="800" b="1" kern="1200" cap="all" baseline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 loading plate </a:t>
                      </a:r>
                      <a:r>
                        <a:rPr lang="en-GB" sz="800" b="1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 [</a:t>
                      </a:r>
                      <a:r>
                        <a:rPr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⁰]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0.104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</a:t>
                      </a:r>
                      <a:r>
                        <a:rPr lang="en-GB" sz="800" b="1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Left </a:t>
                      </a:r>
                      <a:r>
                        <a:rPr lang="en-GB" sz="800" b="1" cap="non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8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Size Azimuthal </a:t>
                      </a:r>
                      <a:r>
                        <a:rPr lang="en-GB" sz="800" b="1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Right </a:t>
                      </a:r>
                      <a:r>
                        <a:rPr lang="en-GB" sz="800" b="1" cap="non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[mm]</a:t>
                      </a:r>
                      <a:endParaRPr lang="en-GB" sz="8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0.172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b="1" cap="all" baseline="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</a:t>
                      </a:r>
                      <a:r>
                        <a:rPr lang="en-GB" sz="800" b="1" cap="all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mould number</a:t>
                      </a:r>
                      <a:endParaRPr lang="en-GB" sz="800" cap="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kern="1200" cap="all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IMPREG MANDREL NUMBER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1021548" y="4689076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Average deviation values </a:t>
            </a:r>
            <a:r>
              <a:rPr lang="en-GB" sz="165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(from nominal) extracted from the straight </a:t>
            </a:r>
            <a:r>
              <a:rPr lang="en-GB" sz="16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section</a:t>
            </a:r>
          </a:p>
          <a:p>
            <a:pPr algn="ctr" defTabSz="342892">
              <a:buClrTx/>
              <a:buSzTx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algn="ctr" defTabSz="342892">
              <a:buClrTx/>
              <a:buSzTx/>
            </a:pPr>
            <a:r>
              <a:rPr lang="en-GB" sz="1400" dirty="0">
                <a:latin typeface="Cambria" panose="02040503050406030204" pitchFamily="18" charset="0"/>
              </a:rPr>
              <a:t>*Negative values in azimuthal size means excess</a:t>
            </a:r>
          </a:p>
          <a:p>
            <a:pPr defTabSz="342892">
              <a:buClrTx/>
              <a:buSzTx/>
            </a:pPr>
            <a:endParaRPr lang="en-GB" sz="165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  <a:p>
            <a:pPr defTabSz="342892">
              <a:buClrTx/>
              <a:buSzTx/>
            </a:pPr>
            <a:endParaRPr lang="en-GB" sz="165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1791563" y="5437656"/>
            <a:ext cx="7508082" cy="3258741"/>
          </a:xfrm>
          <a:prstGeom prst="rect">
            <a:avLst/>
          </a:prstGeom>
        </p:spPr>
        <p:txBody>
          <a:bodyPr vert="horz" lIns="34290" tIns="0" rIns="34290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92">
              <a:buClrTx/>
              <a:buSzTx/>
            </a:pPr>
            <a:r>
              <a:rPr lang="en-GB" sz="165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Mid-plane deviation from </a:t>
            </a:r>
            <a:r>
              <a:rPr lang="en-GB" sz="165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nominal (straight section)</a:t>
            </a:r>
            <a:endParaRPr lang="en-GB" sz="165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68449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72601" y="1319019"/>
            <a:ext cx="954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Cambria" panose="02040503050406030204" pitchFamily="18" charset="0"/>
              </a:rPr>
              <a:t>Coil 115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55345" y="5063919"/>
            <a:ext cx="25571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Cambria" panose="02040503050406030204" pitchFamily="18" charset="0"/>
              </a:rPr>
              <a:t>*Negative values in azimuthal size means excess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Results - </a:t>
            </a:r>
            <a:r>
              <a:rPr lang="en-US" dirty="0"/>
              <a:t>Summary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419985"/>
              </p:ext>
            </p:extLst>
          </p:nvPr>
        </p:nvGraphicFramePr>
        <p:xfrm>
          <a:off x="269751" y="1610408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9859"/>
              </p:ext>
            </p:extLst>
          </p:nvPr>
        </p:nvGraphicFramePr>
        <p:xfrm>
          <a:off x="4533900" y="1597849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921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</TotalTime>
  <Words>1300</Words>
  <Application>Microsoft Macintosh PowerPoint</Application>
  <PresentationFormat>On-screen Show (4:3)</PresentationFormat>
  <Paragraphs>389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</vt:lpstr>
      <vt:lpstr>Courier New</vt:lpstr>
      <vt:lpstr>Times New Roman</vt:lpstr>
      <vt:lpstr>Wingdings</vt:lpstr>
      <vt:lpstr>CERNPre╠üsentation2</vt:lpstr>
      <vt:lpstr>Office Theme</vt:lpstr>
      <vt:lpstr>PowerPoint Presentation</vt:lpstr>
      <vt:lpstr>11T Coils 114 &amp; 115 Metrology Analysis</vt:lpstr>
      <vt:lpstr>Outline</vt:lpstr>
      <vt:lpstr>Introduction</vt:lpstr>
      <vt:lpstr>Last updates</vt:lpstr>
      <vt:lpstr>Coils History</vt:lpstr>
      <vt:lpstr>114 &amp; 115 Metrology analysis</vt:lpstr>
      <vt:lpstr>Results - Summary</vt:lpstr>
      <vt:lpstr>Results - Summary</vt:lpstr>
      <vt:lpstr>Results - Summary</vt:lpstr>
      <vt:lpstr>Results - Summary</vt:lpstr>
      <vt:lpstr>Results - Summary</vt:lpstr>
      <vt:lpstr>Results - Summary</vt:lpstr>
      <vt:lpstr>Results - 114 vs 115</vt:lpstr>
      <vt:lpstr>Results - 114 vs 115</vt:lpstr>
      <vt:lpstr>Results - 114 vs 115</vt:lpstr>
      <vt:lpstr>Coil results – Magnet Arc</vt:lpstr>
      <vt:lpstr>Coil results – Comparison with previous coils</vt:lpstr>
      <vt:lpstr>Coil results – Comparison with previous coils</vt:lpstr>
      <vt:lpstr>CONCLUSIONS</vt:lpstr>
      <vt:lpstr>PowerPoint Presentation</vt:lpstr>
      <vt:lpstr>Backup slides</vt:lpstr>
      <vt:lpstr>PowerPoint Presentation</vt:lpstr>
      <vt:lpstr>Geometry differences along coil production</vt:lpstr>
      <vt:lpstr>Geometry differences along coil production</vt:lpstr>
      <vt:lpstr>Geometry differences along coil production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Frederic Savary</cp:lastModifiedBy>
  <cp:revision>176</cp:revision>
  <dcterms:created xsi:type="dcterms:W3CDTF">2015-10-08T10:32:22Z</dcterms:created>
  <dcterms:modified xsi:type="dcterms:W3CDTF">2016-06-20T10:10:47Z</dcterms:modified>
</cp:coreProperties>
</file>