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F05D-4958-0448-AC11-8151278AC59E}" type="datetimeFigureOut">
              <a:rPr lang="fr-FR" smtClean="0"/>
              <a:t>06.07.16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1EF2A-B971-274D-BD22-8F560D48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35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Cliquez pour modifier les styles du texte du masque</a:t>
            </a:r>
          </a:p>
          <a:p>
            <a:pPr lvl="1"/>
            <a:r>
              <a:rPr lang="de-CH" smtClean="0"/>
              <a:t>Deuxième niveau</a:t>
            </a:r>
          </a:p>
          <a:p>
            <a:pPr lvl="2"/>
            <a:r>
              <a:rPr lang="de-CH" smtClean="0"/>
              <a:t>Troisième niveau</a:t>
            </a:r>
          </a:p>
          <a:p>
            <a:pPr lvl="3"/>
            <a:r>
              <a:rPr lang="de-CH" smtClean="0"/>
              <a:t>Quatrième niveau</a:t>
            </a:r>
          </a:p>
          <a:p>
            <a:pPr lvl="4"/>
            <a:r>
              <a:rPr lang="de-CH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F05D-4958-0448-AC11-8151278AC59E}" type="datetimeFigureOut">
              <a:rPr lang="fr-FR" smtClean="0"/>
              <a:t>06.07.16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1EF2A-B971-274D-BD22-8F560D48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5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Cliquez pour modifier les styles du texte du masque</a:t>
            </a:r>
          </a:p>
          <a:p>
            <a:pPr lvl="1"/>
            <a:r>
              <a:rPr lang="de-CH" smtClean="0"/>
              <a:t>Deuxième niveau</a:t>
            </a:r>
          </a:p>
          <a:p>
            <a:pPr lvl="2"/>
            <a:r>
              <a:rPr lang="de-CH" smtClean="0"/>
              <a:t>Troisième niveau</a:t>
            </a:r>
          </a:p>
          <a:p>
            <a:pPr lvl="3"/>
            <a:r>
              <a:rPr lang="de-CH" smtClean="0"/>
              <a:t>Quatrième niveau</a:t>
            </a:r>
          </a:p>
          <a:p>
            <a:pPr lvl="4"/>
            <a:r>
              <a:rPr lang="de-CH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F05D-4958-0448-AC11-8151278AC59E}" type="datetimeFigureOut">
              <a:rPr lang="fr-FR" smtClean="0"/>
              <a:t>06.07.16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1EF2A-B971-274D-BD22-8F560D48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723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Cliquez pour modifier les styles du texte du masque</a:t>
            </a:r>
          </a:p>
          <a:p>
            <a:pPr lvl="1"/>
            <a:r>
              <a:rPr lang="de-CH" smtClean="0"/>
              <a:t>Deuxième niveau</a:t>
            </a:r>
          </a:p>
          <a:p>
            <a:pPr lvl="2"/>
            <a:r>
              <a:rPr lang="de-CH" smtClean="0"/>
              <a:t>Troisième niveau</a:t>
            </a:r>
          </a:p>
          <a:p>
            <a:pPr lvl="3"/>
            <a:r>
              <a:rPr lang="de-CH" smtClean="0"/>
              <a:t>Quatrième niveau</a:t>
            </a:r>
          </a:p>
          <a:p>
            <a:pPr lvl="4"/>
            <a:r>
              <a:rPr lang="de-CH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F05D-4958-0448-AC11-8151278AC59E}" type="datetimeFigureOut">
              <a:rPr lang="fr-FR" smtClean="0"/>
              <a:t>06.07.16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1EF2A-B971-274D-BD22-8F560D48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980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F05D-4958-0448-AC11-8151278AC59E}" type="datetimeFigureOut">
              <a:rPr lang="fr-FR" smtClean="0"/>
              <a:t>06.07.16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1EF2A-B971-274D-BD22-8F560D48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58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Cliquez pour modifier les styles du texte du masque</a:t>
            </a:r>
          </a:p>
          <a:p>
            <a:pPr lvl="1"/>
            <a:r>
              <a:rPr lang="de-CH" smtClean="0"/>
              <a:t>Deuxième niveau</a:t>
            </a:r>
          </a:p>
          <a:p>
            <a:pPr lvl="2"/>
            <a:r>
              <a:rPr lang="de-CH" smtClean="0"/>
              <a:t>Troisième niveau</a:t>
            </a:r>
          </a:p>
          <a:p>
            <a:pPr lvl="3"/>
            <a:r>
              <a:rPr lang="de-CH" smtClean="0"/>
              <a:t>Quatrième niveau</a:t>
            </a:r>
          </a:p>
          <a:p>
            <a:pPr lvl="4"/>
            <a:r>
              <a:rPr lang="de-CH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Cliquez pour modifier les styles du texte du masque</a:t>
            </a:r>
          </a:p>
          <a:p>
            <a:pPr lvl="1"/>
            <a:r>
              <a:rPr lang="de-CH" smtClean="0"/>
              <a:t>Deuxième niveau</a:t>
            </a:r>
          </a:p>
          <a:p>
            <a:pPr lvl="2"/>
            <a:r>
              <a:rPr lang="de-CH" smtClean="0"/>
              <a:t>Troisième niveau</a:t>
            </a:r>
          </a:p>
          <a:p>
            <a:pPr lvl="3"/>
            <a:r>
              <a:rPr lang="de-CH" smtClean="0"/>
              <a:t>Quatrième niveau</a:t>
            </a:r>
          </a:p>
          <a:p>
            <a:pPr lvl="4"/>
            <a:r>
              <a:rPr lang="de-CH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F05D-4958-0448-AC11-8151278AC59E}" type="datetimeFigureOut">
              <a:rPr lang="fr-FR" smtClean="0"/>
              <a:t>06.07.16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1EF2A-B971-274D-BD22-8F560D48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130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Cliquez pour modifier les styles du texte du masque</a:t>
            </a:r>
          </a:p>
          <a:p>
            <a:pPr lvl="1"/>
            <a:r>
              <a:rPr lang="de-CH" smtClean="0"/>
              <a:t>Deuxième niveau</a:t>
            </a:r>
          </a:p>
          <a:p>
            <a:pPr lvl="2"/>
            <a:r>
              <a:rPr lang="de-CH" smtClean="0"/>
              <a:t>Troisième niveau</a:t>
            </a:r>
          </a:p>
          <a:p>
            <a:pPr lvl="3"/>
            <a:r>
              <a:rPr lang="de-CH" smtClean="0"/>
              <a:t>Quatrième niveau</a:t>
            </a:r>
          </a:p>
          <a:p>
            <a:pPr lvl="4"/>
            <a:r>
              <a:rPr lang="de-CH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Cliquez pour modifier les styles du texte du masque</a:t>
            </a:r>
          </a:p>
          <a:p>
            <a:pPr lvl="1"/>
            <a:r>
              <a:rPr lang="de-CH" smtClean="0"/>
              <a:t>Deuxième niveau</a:t>
            </a:r>
          </a:p>
          <a:p>
            <a:pPr lvl="2"/>
            <a:r>
              <a:rPr lang="de-CH" smtClean="0"/>
              <a:t>Troisième niveau</a:t>
            </a:r>
          </a:p>
          <a:p>
            <a:pPr lvl="3"/>
            <a:r>
              <a:rPr lang="de-CH" smtClean="0"/>
              <a:t>Quatrième niveau</a:t>
            </a:r>
          </a:p>
          <a:p>
            <a:pPr lvl="4"/>
            <a:r>
              <a:rPr lang="de-CH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F05D-4958-0448-AC11-8151278AC59E}" type="datetimeFigureOut">
              <a:rPr lang="fr-FR" smtClean="0"/>
              <a:t>06.07.16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1EF2A-B971-274D-BD22-8F560D48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251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F05D-4958-0448-AC11-8151278AC59E}" type="datetimeFigureOut">
              <a:rPr lang="fr-FR" smtClean="0"/>
              <a:t>06.07.16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1EF2A-B971-274D-BD22-8F560D48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41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F05D-4958-0448-AC11-8151278AC59E}" type="datetimeFigureOut">
              <a:rPr lang="fr-FR" smtClean="0"/>
              <a:t>06.07.16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1EF2A-B971-274D-BD22-8F560D48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640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Cliquez pour modifier les styles du texte du masque</a:t>
            </a:r>
          </a:p>
          <a:p>
            <a:pPr lvl="1"/>
            <a:r>
              <a:rPr lang="de-CH" smtClean="0"/>
              <a:t>Deuxième niveau</a:t>
            </a:r>
          </a:p>
          <a:p>
            <a:pPr lvl="2"/>
            <a:r>
              <a:rPr lang="de-CH" smtClean="0"/>
              <a:t>Troisième niveau</a:t>
            </a:r>
          </a:p>
          <a:p>
            <a:pPr lvl="3"/>
            <a:r>
              <a:rPr lang="de-CH" smtClean="0"/>
              <a:t>Quatrième niveau</a:t>
            </a:r>
          </a:p>
          <a:p>
            <a:pPr lvl="4"/>
            <a:r>
              <a:rPr lang="de-CH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F05D-4958-0448-AC11-8151278AC59E}" type="datetimeFigureOut">
              <a:rPr lang="fr-FR" smtClean="0"/>
              <a:t>06.07.16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1EF2A-B971-274D-BD22-8F560D48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320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FF05D-4958-0448-AC11-8151278AC59E}" type="datetimeFigureOut">
              <a:rPr lang="fr-FR" smtClean="0"/>
              <a:t>06.07.16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1EF2A-B971-274D-BD22-8F560D48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533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Cliquez pour modifier les styles du texte du masque</a:t>
            </a:r>
          </a:p>
          <a:p>
            <a:pPr lvl="1"/>
            <a:r>
              <a:rPr lang="de-CH" smtClean="0"/>
              <a:t>Deuxième niveau</a:t>
            </a:r>
          </a:p>
          <a:p>
            <a:pPr lvl="2"/>
            <a:r>
              <a:rPr lang="de-CH" smtClean="0"/>
              <a:t>Troisième niveau</a:t>
            </a:r>
          </a:p>
          <a:p>
            <a:pPr lvl="3"/>
            <a:r>
              <a:rPr lang="de-CH" smtClean="0"/>
              <a:t>Quatrième niveau</a:t>
            </a:r>
          </a:p>
          <a:p>
            <a:pPr lvl="4"/>
            <a:r>
              <a:rPr lang="de-CH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FF05D-4958-0448-AC11-8151278AC59E}" type="datetimeFigureOut">
              <a:rPr lang="fr-FR" smtClean="0"/>
              <a:t>06.07.16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1EF2A-B971-274D-BD22-8F560D48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273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63562" y="892470"/>
            <a:ext cx="2425433" cy="123572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Propagator</a:t>
            </a:r>
          </a:p>
          <a:p>
            <a:pPr algn="ctr"/>
            <a:r>
              <a:rPr lang="en-US" dirty="0" smtClean="0"/>
              <a:t>Event &amp;&amp; Process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743646" y="2723179"/>
            <a:ext cx="249407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Communication: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Threads </a:t>
            </a:r>
          </a:p>
          <a:p>
            <a:endParaRPr lang="en-US" dirty="0" smtClean="0"/>
          </a:p>
          <a:p>
            <a:r>
              <a:rPr lang="en-US" dirty="0" smtClean="0"/>
              <a:t>Problems: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Communication NUMA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Performances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Advantages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Easy to manage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69797" y="961123"/>
            <a:ext cx="2425433" cy="6407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Event &amp;&amp; </a:t>
            </a:r>
            <a:r>
              <a:rPr lang="en-US" dirty="0" smtClean="0"/>
              <a:t>Process Manager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5769797" y="3032113"/>
            <a:ext cx="249407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Communication: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NUMA-Threads </a:t>
            </a:r>
          </a:p>
          <a:p>
            <a:endParaRPr lang="en-US" dirty="0" smtClean="0"/>
          </a:p>
          <a:p>
            <a:r>
              <a:rPr lang="en-US" dirty="0" smtClean="0"/>
              <a:t>Problems: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Manage events queue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Advantages:</a:t>
            </a:r>
          </a:p>
          <a:p>
            <a:r>
              <a:rPr lang="en-US" dirty="0" smtClean="0"/>
              <a:t>- Performances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769797" y="1723600"/>
            <a:ext cx="1197605" cy="6407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Process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997625" y="1723600"/>
            <a:ext cx="1197605" cy="6407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3231160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38</Words>
  <Application>Microsoft Macintosh PowerPoint</Application>
  <PresentationFormat>Présentation à l'écran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Mathieu GRAVEY</dc:creator>
  <cp:lastModifiedBy>Mathieu GRAVEY</cp:lastModifiedBy>
  <cp:revision>8</cp:revision>
  <dcterms:created xsi:type="dcterms:W3CDTF">2016-07-06T11:18:54Z</dcterms:created>
  <dcterms:modified xsi:type="dcterms:W3CDTF">2016-07-06T14:10:50Z</dcterms:modified>
</cp:coreProperties>
</file>