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9" r:id="rId2"/>
    <p:sldId id="256" r:id="rId3"/>
    <p:sldId id="258" r:id="rId4"/>
    <p:sldId id="260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7" d="100"/>
          <a:sy n="107" d="100"/>
        </p:scale>
        <p:origin x="-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1B324-D590-0846-AF6E-7D35A1669FCA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8FBBA-9352-6242-9469-1D5F58D27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yangw@atlint01.slac.stanford.edu:/xrootd/atlas/usr/y/yangw/fil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685800"/>
            <a:ext cx="671537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Setup your environment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From Andy Hass:</a:t>
            </a:r>
          </a:p>
          <a:p>
            <a:endParaRPr lang="en-US" dirty="0" smtClean="0"/>
          </a:p>
          <a:p>
            <a:r>
              <a:rPr lang="en-US" dirty="0" smtClean="0"/>
              <a:t>Set ATLCURRENT file to contain "none".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 should then see, when you login:</a:t>
            </a:r>
            <a:br>
              <a:rPr lang="en-US" dirty="0" smtClean="0"/>
            </a:br>
            <a:r>
              <a:rPr lang="en-US" dirty="0" err="1" smtClean="0"/>
              <a:t>ahaas@parrot</a:t>
            </a:r>
            <a:r>
              <a:rPr lang="en-US" dirty="0" smtClean="0"/>
              <a:t> $ bash</a:t>
            </a:r>
            <a:br>
              <a:rPr lang="en-US" dirty="0" smtClean="0"/>
            </a:br>
            <a:r>
              <a:rPr lang="en-US" dirty="0" smtClean="0"/>
              <a:t>Doing </a:t>
            </a:r>
            <a:r>
              <a:rPr lang="en-US" dirty="0" err="1" smtClean="0"/>
              <a:t>hepix</a:t>
            </a:r>
            <a:r>
              <a:rPr lang="en-US" dirty="0" smtClean="0"/>
              <a:t> login</a:t>
            </a:r>
            <a:br>
              <a:rPr lang="en-US" dirty="0" smtClean="0"/>
            </a:br>
            <a:r>
              <a:rPr lang="en-US" dirty="0" smtClean="0"/>
              <a:t>Hello from /</a:t>
            </a:r>
            <a:r>
              <a:rPr lang="en-US" dirty="0" err="1" smtClean="0"/>
              <a:t>afs/slac.stanford.edu/g/atlas/etc/hepix/group_sys.conf.sh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Not setting up any particular release yet, since ATLCURRENT='none'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Afterwards, simply setup the release you want, just like at CERN.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762000"/>
            <a:ext cx="8229600" cy="5570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How to access </a:t>
            </a:r>
            <a:r>
              <a:rPr lang="en-US" sz="2400" b="1" dirty="0" err="1" smtClean="0"/>
              <a:t>Xrootd</a:t>
            </a:r>
            <a:r>
              <a:rPr lang="en-US" sz="2400" b="1" dirty="0" smtClean="0"/>
              <a:t> space at WT2</a:t>
            </a:r>
          </a:p>
          <a:p>
            <a:endParaRPr lang="en-US" sz="2400" b="1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  On all nodes, </a:t>
            </a:r>
            <a:r>
              <a:rPr lang="en-US" dirty="0" err="1" smtClean="0"/>
              <a:t>Xrootd</a:t>
            </a:r>
            <a:r>
              <a:rPr lang="en-US" dirty="0" smtClean="0"/>
              <a:t> space can be accessed via ROOT URL</a:t>
            </a:r>
          </a:p>
          <a:p>
            <a:pPr>
              <a:buFont typeface="Wingdings" charset="2"/>
              <a:buChar char="Ø"/>
            </a:pPr>
            <a:endParaRPr lang="en-US" dirty="0"/>
          </a:p>
          <a:p>
            <a:r>
              <a:rPr lang="en-US" dirty="0" err="1" smtClean="0"/>
              <a:t>root://atl-xrdr.slac.stanford.edu//atlas/xrootd/atlasdatadisk</a:t>
            </a:r>
            <a:r>
              <a:rPr lang="en-US" dirty="0" smtClean="0"/>
              <a:t>/…</a:t>
            </a:r>
          </a:p>
          <a:p>
            <a:r>
              <a:rPr lang="en-US" dirty="0" err="1"/>
              <a:t>r</a:t>
            </a:r>
            <a:r>
              <a:rPr lang="en-US" dirty="0" err="1" smtClean="0"/>
              <a:t>oot://atl-xrdr.slac.stanford.edu//atlas/xrootd/atlasmcdisk</a:t>
            </a:r>
            <a:r>
              <a:rPr lang="en-US" dirty="0" smtClean="0"/>
              <a:t>/…</a:t>
            </a:r>
          </a:p>
          <a:p>
            <a:r>
              <a:rPr lang="en-US" dirty="0" err="1"/>
              <a:t>r</a:t>
            </a:r>
            <a:r>
              <a:rPr lang="en-US" dirty="0" err="1" smtClean="0"/>
              <a:t>oot://atl-xrdr.slac.stanford.edu//atlas/xrootd/usr</a:t>
            </a:r>
            <a:r>
              <a:rPr lang="en-US" dirty="0" smtClean="0"/>
              <a:t>/…</a:t>
            </a:r>
          </a:p>
          <a:p>
            <a:endParaRPr lang="en-US" dirty="0" smtClean="0"/>
          </a:p>
          <a:p>
            <a:pPr>
              <a:buFont typeface="Wingdings" charset="2"/>
              <a:buChar char="²"/>
            </a:pPr>
            <a:r>
              <a:rPr lang="en-US" dirty="0" smtClean="0"/>
              <a:t> To copy a file in and out of </a:t>
            </a:r>
            <a:r>
              <a:rPr lang="en-US" dirty="0" err="1" smtClean="0"/>
              <a:t>Xrootd</a:t>
            </a:r>
            <a:r>
              <a:rPr lang="en-US" dirty="0" smtClean="0"/>
              <a:t>, use ‘</a:t>
            </a:r>
            <a:r>
              <a:rPr lang="en-US" dirty="0" err="1" smtClean="0"/>
              <a:t>xrdcp</a:t>
            </a:r>
            <a:r>
              <a:rPr lang="en-US" dirty="0" smtClean="0"/>
              <a:t>’:</a:t>
            </a:r>
            <a:endParaRPr lang="en-US" b="1" i="1" dirty="0" smtClean="0">
              <a:solidFill>
                <a:srgbClr val="008000"/>
              </a:solidFill>
            </a:endParaRPr>
          </a:p>
          <a:p>
            <a:endParaRPr lang="en-US" b="1" i="1" dirty="0">
              <a:solidFill>
                <a:srgbClr val="008000"/>
              </a:solidFill>
            </a:endParaRPr>
          </a:p>
          <a:p>
            <a:r>
              <a:rPr lang="en-US" dirty="0" err="1" smtClean="0"/>
              <a:t>xrdcp</a:t>
            </a:r>
            <a:r>
              <a:rPr lang="en-US" dirty="0" smtClean="0"/>
              <a:t>    /</a:t>
            </a:r>
            <a:r>
              <a:rPr lang="en-US" dirty="0" err="1" smtClean="0"/>
              <a:t>tmp</a:t>
            </a:r>
            <a:r>
              <a:rPr lang="en-US" dirty="0" smtClean="0"/>
              <a:t>/README    </a:t>
            </a:r>
            <a:r>
              <a:rPr lang="en-US" dirty="0" err="1" smtClean="0"/>
              <a:t>root://atl-xrdr//atlas/xrootd/usr/y/yangw/README</a:t>
            </a:r>
            <a:endParaRPr lang="en-US" dirty="0" smtClean="0"/>
          </a:p>
          <a:p>
            <a:r>
              <a:rPr lang="en-US" dirty="0" err="1" smtClean="0"/>
              <a:t>xrdcp</a:t>
            </a:r>
            <a:r>
              <a:rPr lang="en-US" dirty="0" smtClean="0"/>
              <a:t>    </a:t>
            </a:r>
            <a:r>
              <a:rPr lang="en-US" dirty="0" err="1" smtClean="0"/>
              <a:t>root://atl-xrdr//atlas/xrootd/usr/y/yangw/README</a:t>
            </a:r>
            <a:r>
              <a:rPr lang="en-US" dirty="0" smtClean="0"/>
              <a:t>    /</a:t>
            </a:r>
            <a:r>
              <a:rPr lang="en-US" dirty="0" err="1" smtClean="0"/>
              <a:t>tmp</a:t>
            </a:r>
            <a:r>
              <a:rPr lang="en-US" dirty="0" smtClean="0"/>
              <a:t>/junk</a:t>
            </a:r>
          </a:p>
          <a:p>
            <a:endParaRPr lang="en-US" dirty="0" smtClean="0"/>
          </a:p>
          <a:p>
            <a:r>
              <a:rPr lang="en-US" dirty="0" smtClean="0"/>
              <a:t>Note:  </a:t>
            </a:r>
            <a:r>
              <a:rPr lang="en-US" b="1" i="1" dirty="0" smtClean="0">
                <a:solidFill>
                  <a:srgbClr val="008000"/>
                </a:solidFill>
              </a:rPr>
              <a:t>directories will be created automatically</a:t>
            </a:r>
            <a:endParaRPr lang="en-US" dirty="0" smtClean="0"/>
          </a:p>
          <a:p>
            <a:endParaRPr lang="en-US" sz="1000" dirty="0" smtClean="0"/>
          </a:p>
          <a:p>
            <a:pPr>
              <a:buFont typeface="Wingdings" charset="2"/>
              <a:buChar char="²"/>
            </a:pPr>
            <a:r>
              <a:rPr lang="en-US" dirty="0" smtClean="0">
                <a:sym typeface="Wingdings"/>
              </a:rPr>
              <a:t> Accessing root file in </a:t>
            </a:r>
            <a:r>
              <a:rPr lang="en-US" dirty="0" err="1" smtClean="0">
                <a:sym typeface="Wingdings"/>
              </a:rPr>
              <a:t>Xrootd</a:t>
            </a:r>
            <a:r>
              <a:rPr lang="en-US" dirty="0" smtClean="0">
                <a:sym typeface="Wingdings"/>
              </a:rPr>
              <a:t> space from ROOT :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$ root –</a:t>
            </a:r>
            <a:r>
              <a:rPr lang="en-US" dirty="0" err="1" smtClean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 –</a:t>
            </a:r>
            <a:r>
              <a:rPr lang="en-US" dirty="0" err="1" smtClean="0">
                <a:sym typeface="Wingdings"/>
              </a:rPr>
              <a:t>l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root [0]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TXNetFile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f("root://atl-xrdr//atlas/xrootd/usr/y/yangw/root.root</a:t>
            </a:r>
            <a:r>
              <a:rPr lang="en-US" dirty="0" smtClean="0">
                <a:sym typeface="Wingdings"/>
              </a:rPr>
              <a:t>”)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8229600" cy="606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How to access </a:t>
            </a:r>
            <a:r>
              <a:rPr lang="en-US" sz="2400" b="1" dirty="0" err="1" smtClean="0"/>
              <a:t>Xrootd</a:t>
            </a:r>
            <a:r>
              <a:rPr lang="en-US" sz="2400" b="1" dirty="0" smtClean="0"/>
              <a:t> space at WT2, cont’d</a:t>
            </a:r>
          </a:p>
          <a:p>
            <a:r>
              <a:rPr lang="en-US" dirty="0" smtClean="0"/>
              <a:t> 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 Interactive machines can access </a:t>
            </a:r>
            <a:r>
              <a:rPr lang="en-US" dirty="0" err="1" smtClean="0"/>
              <a:t>Xrootd</a:t>
            </a:r>
            <a:r>
              <a:rPr lang="en-US" dirty="0" smtClean="0"/>
              <a:t> space via XROOTDFS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tlint01.slac.stanford.edu :     8 core Intel Xeon 3Ghz, 8GB,  RHEL4 32bit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²"/>
            </a:pPr>
            <a:r>
              <a:rPr lang="en-US" dirty="0" smtClean="0"/>
              <a:t> mount </a:t>
            </a:r>
            <a:r>
              <a:rPr lang="en-US" dirty="0" err="1" smtClean="0"/>
              <a:t>xrootd</a:t>
            </a:r>
            <a:r>
              <a:rPr lang="en-US" dirty="0" smtClean="0"/>
              <a:t> space in local directory tree, just like NFS:</a:t>
            </a:r>
          </a:p>
          <a:p>
            <a:pPr>
              <a:buFont typeface="Wingdings" charset="2"/>
              <a:buChar char="Ø"/>
            </a:pPr>
            <a:endParaRPr lang="en-US" sz="1000" dirty="0" smtClean="0"/>
          </a:p>
          <a:p>
            <a:endParaRPr lang="en-US" sz="1000" dirty="0" smtClean="0"/>
          </a:p>
          <a:p>
            <a:r>
              <a:rPr lang="en-US" dirty="0" smtClean="0"/>
              <a:t>/</a:t>
            </a:r>
            <a:r>
              <a:rPr lang="en-US" dirty="0" err="1" smtClean="0"/>
              <a:t>xrootd/atlas/atlasdatadisk</a:t>
            </a:r>
            <a:r>
              <a:rPr lang="en-US" dirty="0" smtClean="0"/>
              <a:t>/…    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xrootd/atlas/atlasmcdisk</a:t>
            </a:r>
            <a:r>
              <a:rPr lang="en-US" dirty="0" smtClean="0"/>
              <a:t>/…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xrootd/atlas/usr</a:t>
            </a:r>
            <a:r>
              <a:rPr lang="en-US" dirty="0" smtClean="0"/>
              <a:t>/…</a:t>
            </a:r>
          </a:p>
          <a:p>
            <a:endParaRPr lang="en-US" dirty="0" smtClean="0"/>
          </a:p>
          <a:p>
            <a:pPr>
              <a:buFont typeface="Wingdings" charset="2"/>
              <a:buChar char="²"/>
            </a:pPr>
            <a:r>
              <a:rPr lang="en-US" dirty="0" smtClean="0"/>
              <a:t> Mapping between ROOT URL and XROOTDFS mount point:</a:t>
            </a:r>
          </a:p>
          <a:p>
            <a:endParaRPr lang="en-US" dirty="0" smtClean="0"/>
          </a:p>
          <a:p>
            <a:pPr algn="ctr"/>
            <a:r>
              <a:rPr lang="en-US" i="1" dirty="0" err="1" smtClean="0">
                <a:solidFill>
                  <a:srgbClr val="FF0000"/>
                </a:solidFill>
              </a:rPr>
              <a:t>root://atl-xrdr.slac.stanford.edu//atlas/xrootd</a:t>
            </a:r>
            <a:r>
              <a:rPr lang="en-US" i="1" dirty="0" smtClean="0">
                <a:solidFill>
                  <a:srgbClr val="FF0000"/>
                </a:solidFill>
              </a:rPr>
              <a:t>   </a:t>
            </a:r>
            <a:r>
              <a:rPr lang="en-US" i="1" dirty="0" err="1" smtClean="0">
                <a:solidFill>
                  <a:srgbClr val="FF0000"/>
                </a:solidFill>
                <a:sym typeface="Wingdings"/>
              </a:rPr>
              <a:t></a:t>
            </a:r>
            <a:r>
              <a:rPr lang="en-US" i="1" dirty="0" smtClean="0">
                <a:solidFill>
                  <a:srgbClr val="FF0000"/>
                </a:solidFill>
                <a:sym typeface="Wingdings"/>
              </a:rPr>
              <a:t>  /</a:t>
            </a:r>
            <a:r>
              <a:rPr lang="en-US" i="1" dirty="0" err="1" smtClean="0">
                <a:solidFill>
                  <a:srgbClr val="FF0000"/>
                </a:solidFill>
                <a:sym typeface="Wingdings"/>
              </a:rPr>
              <a:t>xrootd</a:t>
            </a:r>
            <a:r>
              <a:rPr lang="en-US" i="1" dirty="0" smtClean="0">
                <a:solidFill>
                  <a:srgbClr val="FF0000"/>
                </a:solidFill>
                <a:sym typeface="Wingdings"/>
              </a:rPr>
              <a:t>/atlas</a:t>
            </a:r>
          </a:p>
          <a:p>
            <a:endParaRPr lang="en-US" sz="1000" i="1" dirty="0" smtClean="0">
              <a:solidFill>
                <a:srgbClr val="FF0000"/>
              </a:solidFill>
              <a:sym typeface="Wingdings"/>
            </a:endParaRPr>
          </a:p>
          <a:p>
            <a:endParaRPr lang="en-US" sz="1000" dirty="0" smtClean="0"/>
          </a:p>
          <a:p>
            <a:pPr>
              <a:buFont typeface="Wingdings" charset="2"/>
              <a:buChar char="²"/>
            </a:pPr>
            <a:r>
              <a:rPr lang="en-US" dirty="0" smtClean="0"/>
              <a:t> Most Unix tools work on XROOTDFS.  </a:t>
            </a:r>
          </a:p>
          <a:p>
            <a:pPr>
              <a:buFont typeface="Wingdings" charset="2"/>
              <a:buChar char="²"/>
            </a:pPr>
            <a:endParaRPr lang="en-US" dirty="0" smtClean="0"/>
          </a:p>
          <a:p>
            <a:r>
              <a:rPr lang="en-US" dirty="0" smtClean="0"/>
              <a:t>Try ‘</a:t>
            </a:r>
            <a:r>
              <a:rPr lang="en-US" dirty="0" err="1" smtClean="0"/>
              <a:t>cd</a:t>
            </a:r>
            <a:r>
              <a:rPr lang="en-US" dirty="0" smtClean="0"/>
              <a:t>’, ‘</a:t>
            </a:r>
            <a:r>
              <a:rPr lang="en-US" dirty="0" err="1" smtClean="0"/>
              <a:t>ls</a:t>
            </a:r>
            <a:r>
              <a:rPr lang="en-US" dirty="0" smtClean="0"/>
              <a:t>’, ‘file’, ‘cp’, ‘cat’, ‘</a:t>
            </a:r>
            <a:r>
              <a:rPr lang="en-US" dirty="0" err="1" smtClean="0"/>
              <a:t>rm</a:t>
            </a:r>
            <a:r>
              <a:rPr lang="en-US" dirty="0" smtClean="0"/>
              <a:t>’, ‘</a:t>
            </a:r>
            <a:r>
              <a:rPr lang="en-US" dirty="0" err="1" smtClean="0"/>
              <a:t>bbcp</a:t>
            </a:r>
            <a:r>
              <a:rPr lang="en-US" dirty="0" smtClean="0"/>
              <a:t>’. </a:t>
            </a:r>
            <a:r>
              <a:rPr lang="en-US" i="1" dirty="0" smtClean="0">
                <a:solidFill>
                  <a:srgbClr val="0000FF"/>
                </a:solidFill>
              </a:rPr>
              <a:t>Will  NOT create directories automatically</a:t>
            </a:r>
          </a:p>
          <a:p>
            <a:pPr>
              <a:buFont typeface="Wingdings" charset="2"/>
              <a:buChar char="²"/>
            </a:pPr>
            <a:endParaRPr lang="en-US" dirty="0" smtClean="0"/>
          </a:p>
          <a:p>
            <a:pPr>
              <a:buFont typeface="Wingdings" charset="2"/>
              <a:buChar char="²"/>
            </a:pPr>
            <a:r>
              <a:rPr lang="en-US" dirty="0" smtClean="0">
                <a:sym typeface="Wingdings"/>
              </a:rPr>
              <a:t> dq2-client tools also run on XROOTDFS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10025"/>
            <a:ext cx="8434558" cy="6647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DQ2 clients tools</a:t>
            </a:r>
          </a:p>
          <a:p>
            <a:endParaRPr lang="en-US" sz="1000" dirty="0" smtClean="0"/>
          </a:p>
          <a:p>
            <a:pPr>
              <a:buFont typeface="Wingdings" charset="2"/>
              <a:buChar char="Ø"/>
            </a:pPr>
            <a:r>
              <a:rPr lang="en-US" b="1" dirty="0" smtClean="0"/>
              <a:t>  Login to atlint01.slac.stanford.</a:t>
            </a:r>
            <a:r>
              <a:rPr lang="en-US" b="1" dirty="0" smtClean="0"/>
              <a:t>edu, </a:t>
            </a:r>
            <a:r>
              <a:rPr lang="en-US" dirty="0" smtClean="0"/>
              <a:t>do “</a:t>
            </a:r>
            <a:r>
              <a:rPr lang="en-US" dirty="0" err="1" smtClean="0"/>
              <a:t>voms</a:t>
            </a:r>
            <a:r>
              <a:rPr lang="en-US" dirty="0" smtClean="0"/>
              <a:t>-proxy-init –</a:t>
            </a:r>
            <a:r>
              <a:rPr lang="en-US" dirty="0" err="1" smtClean="0"/>
              <a:t>voms</a:t>
            </a:r>
            <a:r>
              <a:rPr lang="en-US" dirty="0" smtClean="0"/>
              <a:t> atlas”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  </a:t>
            </a:r>
            <a:r>
              <a:rPr lang="en-US" b="1" dirty="0" err="1" smtClean="0"/>
              <a:t>cd</a:t>
            </a:r>
            <a:r>
              <a:rPr lang="en-US" b="1" dirty="0" smtClean="0"/>
              <a:t> /</a:t>
            </a:r>
            <a:r>
              <a:rPr lang="en-US" b="1" dirty="0" err="1" smtClean="0"/>
              <a:t>xrootd/atlas/usr/y/yangw</a:t>
            </a:r>
            <a:r>
              <a:rPr lang="en-US" b="1" dirty="0" smtClean="0"/>
              <a:t> (use yours !!!). If not exist, </a:t>
            </a:r>
            <a:r>
              <a:rPr lang="en-US" b="1" dirty="0" err="1" smtClean="0"/>
              <a:t>mkdir</a:t>
            </a:r>
            <a:endParaRPr lang="en-US" b="1" dirty="0" smtClean="0"/>
          </a:p>
          <a:p>
            <a:pPr>
              <a:buFont typeface="Wingdings" charset="2"/>
              <a:buChar char="Ø"/>
            </a:pPr>
            <a:endParaRPr lang="en-US" sz="1000" b="1" dirty="0" smtClean="0"/>
          </a:p>
          <a:p>
            <a:pPr>
              <a:buFont typeface="Wingdings" charset="2"/>
              <a:buChar char="Ø"/>
            </a:pPr>
            <a:r>
              <a:rPr lang="en-US" b="1" dirty="0" smtClean="0"/>
              <a:t>  which sites has dataset A ?</a:t>
            </a:r>
          </a:p>
          <a:p>
            <a:r>
              <a:rPr lang="en-US" dirty="0" smtClean="0"/>
              <a:t>dq2-ls "data08_cosmag.00090272.physics_TGCwBeam.recon.AOD.o4_*"</a:t>
            </a:r>
          </a:p>
          <a:p>
            <a:r>
              <a:rPr lang="en-US" dirty="0" smtClean="0"/>
              <a:t>dq2-ls  -</a:t>
            </a:r>
            <a:r>
              <a:rPr lang="en-US" dirty="0" err="1" smtClean="0"/>
              <a:t>r</a:t>
            </a:r>
            <a:r>
              <a:rPr lang="en-US" dirty="0" smtClean="0"/>
              <a:t> data08_cosmag.00090272.physics_TGCwBeam.recon.AOD.o4_r559_tid027239</a:t>
            </a:r>
          </a:p>
          <a:p>
            <a:endParaRPr lang="en-US" sz="1000" dirty="0" smtClean="0"/>
          </a:p>
          <a:p>
            <a:pPr>
              <a:buFont typeface="Wingdings" charset="2"/>
              <a:buChar char="Ø"/>
            </a:pPr>
            <a:r>
              <a:rPr lang="en-US" b="1" dirty="0" smtClean="0"/>
              <a:t>  what datasets is available at a site</a:t>
            </a:r>
          </a:p>
          <a:p>
            <a:r>
              <a:rPr lang="en-US" dirty="0" smtClean="0"/>
              <a:t>dq2-ls -</a:t>
            </a:r>
            <a:r>
              <a:rPr lang="en-US" dirty="0" err="1" smtClean="0"/>
              <a:t>s</a:t>
            </a:r>
            <a:r>
              <a:rPr lang="en-US" dirty="0" smtClean="0"/>
              <a:t> SLACXRD_USERDISK</a:t>
            </a:r>
          </a:p>
          <a:p>
            <a:endParaRPr lang="en-US" sz="1000" dirty="0" smtClean="0"/>
          </a:p>
          <a:p>
            <a:pPr>
              <a:buFont typeface="Wingdings" charset="2"/>
              <a:buChar char="Ø"/>
            </a:pPr>
            <a:r>
              <a:rPr lang="en-US" b="1" dirty="0" smtClean="0"/>
              <a:t>  what files are in a dataset</a:t>
            </a:r>
          </a:p>
          <a:p>
            <a:r>
              <a:rPr lang="en-US" dirty="0" smtClean="0"/>
              <a:t>dq2-ls -</a:t>
            </a:r>
            <a:r>
              <a:rPr lang="en-US" dirty="0" err="1" smtClean="0"/>
              <a:t>f</a:t>
            </a:r>
            <a:r>
              <a:rPr lang="en-US" dirty="0" smtClean="0"/>
              <a:t> data08_cosmag.00090272.physics_TGCwBeam.recon.AOD.o4_r559_tid027239</a:t>
            </a:r>
          </a:p>
          <a:p>
            <a:endParaRPr lang="en-US" sz="1000" dirty="0" smtClean="0"/>
          </a:p>
          <a:p>
            <a:pPr>
              <a:buFont typeface="Wingdings" charset="2"/>
              <a:buChar char="Ø"/>
            </a:pPr>
            <a:r>
              <a:rPr lang="en-US" b="1" dirty="0" smtClean="0"/>
              <a:t>  where are physical locations of files in a dataset</a:t>
            </a:r>
          </a:p>
          <a:p>
            <a:r>
              <a:rPr lang="en-US" dirty="0" smtClean="0"/>
              <a:t>dq2-ls -L SLACXRD_MCDISK -</a:t>
            </a:r>
            <a:r>
              <a:rPr lang="en-US" dirty="0" err="1" smtClean="0"/>
              <a:t>f</a:t>
            </a:r>
            <a:r>
              <a:rPr lang="en-US" dirty="0" smtClean="0"/>
              <a:t> -</a:t>
            </a:r>
            <a:r>
              <a:rPr lang="en-US" dirty="0" err="1" smtClean="0"/>
              <a:t>p</a:t>
            </a:r>
            <a:r>
              <a:rPr lang="en-US" dirty="0" smtClean="0"/>
              <a:t> \</a:t>
            </a:r>
          </a:p>
          <a:p>
            <a:r>
              <a:rPr lang="en-US" dirty="0" smtClean="0"/>
              <a:t>      data08_cosmag.00090272.physics_TGCwBeam.recon.AOD.o4_r559_tid027239</a:t>
            </a:r>
          </a:p>
          <a:p>
            <a:r>
              <a:rPr lang="en-US" dirty="0" smtClean="0"/>
              <a:t>dq2-ls -L SLACXRD_MCDISK -</a:t>
            </a:r>
            <a:r>
              <a:rPr lang="en-US" dirty="0" err="1" smtClean="0"/>
              <a:t>f</a:t>
            </a:r>
            <a:r>
              <a:rPr lang="en-US" dirty="0" smtClean="0"/>
              <a:t> -</a:t>
            </a:r>
            <a:r>
              <a:rPr lang="en-US" dirty="0" err="1" smtClean="0"/>
              <a:t>p</a:t>
            </a:r>
            <a:r>
              <a:rPr lang="en-US" dirty="0" smtClean="0"/>
              <a:t> \</a:t>
            </a:r>
          </a:p>
          <a:p>
            <a:r>
              <a:rPr lang="en-US" dirty="0" smtClean="0"/>
              <a:t>      mc08.205334.HerwigVBFH120tautaulh.recon.AOD.e387_s495_r617_tid042118</a:t>
            </a:r>
          </a:p>
          <a:p>
            <a:endParaRPr lang="en-US" sz="1000" dirty="0" smtClean="0"/>
          </a:p>
          <a:p>
            <a:pPr>
              <a:buFont typeface="Wingdings" charset="2"/>
              <a:buChar char="Ø"/>
            </a:pPr>
            <a:r>
              <a:rPr lang="en-US" b="1" dirty="0" smtClean="0"/>
              <a:t>  how to get a dataset to SLAC</a:t>
            </a:r>
          </a:p>
          <a:p>
            <a:r>
              <a:rPr lang="en-US" dirty="0" smtClean="0"/>
              <a:t>dq2-get mc08.205334.HerwigVBFH120tautaulh.recon.AOD.e387_s495_r617_tid042118</a:t>
            </a:r>
          </a:p>
          <a:p>
            <a:endParaRPr lang="en-US" sz="1000" dirty="0" smtClean="0"/>
          </a:p>
          <a:p>
            <a:pPr>
              <a:buFont typeface="Wingdings" charset="2"/>
              <a:buChar char="Ø"/>
            </a:pPr>
            <a:r>
              <a:rPr lang="en-US" b="1" dirty="0" smtClean="0"/>
              <a:t>  how to register my own dataset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87024"/>
            <a:ext cx="8153400" cy="6370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Transfer files  between CERN and SLAC</a:t>
            </a:r>
          </a:p>
          <a:p>
            <a:r>
              <a:rPr lang="en-US" sz="2400" i="1" dirty="0" smtClean="0">
                <a:solidFill>
                  <a:srgbClr val="FF0000"/>
                </a:solidFill>
              </a:rPr>
              <a:t>(not using DDM, not using dq2-client tools)</a:t>
            </a:r>
          </a:p>
          <a:p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 Use </a:t>
            </a:r>
            <a:r>
              <a:rPr lang="en-US" dirty="0" err="1" smtClean="0"/>
              <a:t>bbcp</a:t>
            </a:r>
            <a:r>
              <a:rPr lang="en-US" dirty="0" smtClean="0"/>
              <a:t>.   </a:t>
            </a:r>
            <a:r>
              <a:rPr lang="en-US" dirty="0" err="1" smtClean="0"/>
              <a:t>bbcp</a:t>
            </a:r>
            <a:r>
              <a:rPr lang="en-US" dirty="0" smtClean="0"/>
              <a:t> is not available at CERN, copy it from SLAC ( /</a:t>
            </a:r>
            <a:r>
              <a:rPr lang="en-US" dirty="0" err="1" smtClean="0"/>
              <a:t>usr/local/bin/bbcp</a:t>
            </a:r>
            <a:r>
              <a:rPr lang="en-US" dirty="0" smtClean="0"/>
              <a:t> )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 </a:t>
            </a:r>
            <a:r>
              <a:rPr lang="en-US" dirty="0" err="1" smtClean="0"/>
              <a:t>bbcp</a:t>
            </a:r>
            <a:r>
              <a:rPr lang="en-US" dirty="0" smtClean="0"/>
              <a:t> uses </a:t>
            </a:r>
            <a:r>
              <a:rPr lang="en-US" dirty="0" err="1" smtClean="0"/>
              <a:t>ssh</a:t>
            </a:r>
            <a:r>
              <a:rPr lang="en-US" dirty="0" smtClean="0"/>
              <a:t>: Add the content of your CERN </a:t>
            </a:r>
            <a:r>
              <a:rPr lang="en-US" dirty="0" err="1" smtClean="0"/>
              <a:t>ssh</a:t>
            </a:r>
            <a:r>
              <a:rPr lang="en-US" dirty="0" smtClean="0"/>
              <a:t> public key (~/.</a:t>
            </a:r>
            <a:r>
              <a:rPr lang="en-US" dirty="0" err="1" smtClean="0"/>
              <a:t>ssh/id_dsa.pub</a:t>
            </a:r>
            <a:r>
              <a:rPr lang="en-US" dirty="0" smtClean="0"/>
              <a:t>) to </a:t>
            </a:r>
            <a:r>
              <a:rPr lang="en-US" dirty="0" err="1" smtClean="0"/>
              <a:t>SLAC's</a:t>
            </a:r>
            <a:r>
              <a:rPr lang="en-US" dirty="0" smtClean="0"/>
              <a:t> authorized key file (~/.</a:t>
            </a:r>
            <a:r>
              <a:rPr lang="en-US" dirty="0" err="1" smtClean="0"/>
              <a:t>ssh/authorized_keys</a:t>
            </a:r>
            <a:r>
              <a:rPr lang="en-US" dirty="0" smtClean="0"/>
              <a:t>) 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0" i="0" dirty="0" smtClean="0">
                <a:solidFill>
                  <a:srgbClr val="000000"/>
                </a:solidFill>
                <a:latin typeface="Calibri"/>
                <a:ea typeface="Consolas"/>
                <a:cs typeface="Consolas"/>
              </a:rPr>
              <a:t> To transfer a single file from CERN to SLAC:</a:t>
            </a:r>
          </a:p>
          <a:p>
            <a:endParaRPr lang="en-US" sz="1600" dirty="0" smtClean="0">
              <a:solidFill>
                <a:srgbClr val="000000"/>
              </a:solidFill>
              <a:latin typeface="Consolas"/>
              <a:ea typeface="Consolas"/>
              <a:cs typeface="Consolas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lxplus</a:t>
            </a:r>
            <a:r>
              <a:rPr lang="en-US" sz="16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$ </a:t>
            </a:r>
            <a:r>
              <a:rPr lang="en-US" sz="1600" b="0" i="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bbcp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-</a:t>
            </a:r>
            <a:r>
              <a:rPr lang="en-US" sz="1600" b="0" i="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s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64 –</a:t>
            </a:r>
            <a:r>
              <a:rPr lang="en-US" sz="1600" b="0" i="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f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–F -P 2</a:t>
            </a:r>
            <a:r>
              <a:rPr lang="en-US" sz="16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file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</a:t>
            </a:r>
            <a:r>
              <a:rPr lang="en-US" sz="1600" u="sng" dirty="0" smtClean="0">
                <a:solidFill>
                  <a:srgbClr val="0000FF"/>
                </a:solidFill>
                <a:latin typeface="Consolas"/>
                <a:ea typeface="Consolas"/>
                <a:cs typeface="Consolas"/>
              </a:rPr>
              <a:t>yangw@atlint01</a:t>
            </a:r>
            <a:r>
              <a:rPr lang="en-US" sz="1600" b="0" i="0" u="sng" dirty="0" smtClean="0">
                <a:solidFill>
                  <a:srgbClr val="0000FF"/>
                </a:solidFill>
                <a:latin typeface="Consolas"/>
                <a:ea typeface="Consolas"/>
                <a:cs typeface="Consolas"/>
              </a:rPr>
              <a:t>.slac.</a:t>
            </a:r>
            <a:r>
              <a:rPr lang="en-US" sz="1600" u="sng" dirty="0" smtClean="0">
                <a:solidFill>
                  <a:srgbClr val="0000FF"/>
                </a:solidFill>
                <a:latin typeface="Consolas"/>
                <a:ea typeface="Consolas"/>
                <a:cs typeface="Consolas"/>
              </a:rPr>
              <a:t>stanford.edu</a:t>
            </a:r>
            <a:r>
              <a:rPr lang="en-US" sz="1600" b="0" i="0" u="sng" dirty="0" smtClean="0">
                <a:solidFill>
                  <a:srgbClr val="0000FF"/>
                </a:solidFill>
                <a:latin typeface="Consolas"/>
                <a:ea typeface="Consolas"/>
                <a:cs typeface="Consolas"/>
              </a:rPr>
              <a:t>:</a:t>
            </a:r>
            <a:r>
              <a:rPr lang="en-US" sz="16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/xrootd/atlas/usr/y/yangw</a:t>
            </a:r>
            <a:endParaRPr lang="en-US" sz="1600" b="0" i="0" dirty="0" smtClean="0">
              <a:solidFill>
                <a:srgbClr val="000000"/>
              </a:solidFill>
              <a:latin typeface="Consolas"/>
              <a:ea typeface="Consolas"/>
              <a:cs typeface="Consolas"/>
            </a:endParaRPr>
          </a:p>
          <a:p>
            <a:pPr>
              <a:buFont typeface="Wingdings" charset="2"/>
              <a:buChar char="Ø"/>
            </a:pPr>
            <a:endParaRPr lang="en-US" b="0" i="0" dirty="0" smtClean="0">
              <a:solidFill>
                <a:srgbClr val="000000"/>
              </a:solidFill>
              <a:latin typeface="Consolas"/>
              <a:ea typeface="Consolas"/>
              <a:cs typeface="Consolas"/>
            </a:endParaRPr>
          </a:p>
          <a:p>
            <a:pPr>
              <a:buFont typeface="Wingdings" charset="2"/>
              <a:buChar char="Ø"/>
            </a:pPr>
            <a:r>
              <a:rPr lang="en-US" b="0" i="0" dirty="0" smtClean="0">
                <a:solidFill>
                  <a:srgbClr val="000000"/>
                </a:solidFill>
                <a:latin typeface="Calibri"/>
                <a:ea typeface="Consolas"/>
                <a:cs typeface="Consolas"/>
              </a:rPr>
              <a:t> To transfer a whole directory:</a:t>
            </a:r>
          </a:p>
          <a:p>
            <a:endParaRPr lang="en-US" sz="1600" dirty="0" smtClean="0">
              <a:solidFill>
                <a:srgbClr val="000000"/>
              </a:solidFill>
              <a:latin typeface="Consolas"/>
              <a:ea typeface="Consolas"/>
              <a:cs typeface="Consolas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lxplus</a:t>
            </a:r>
            <a:r>
              <a:rPr lang="en-US" sz="16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$ </a:t>
            </a:r>
            <a:r>
              <a:rPr lang="en-US" sz="1600" b="0" i="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bbcp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-</a:t>
            </a:r>
            <a:r>
              <a:rPr lang="en-US" sz="1600" b="0" i="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s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64 –</a:t>
            </a:r>
            <a:r>
              <a:rPr lang="en-US" sz="1600" b="0" i="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f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–F -P 2</a:t>
            </a:r>
            <a:r>
              <a:rPr lang="en-US" sz="16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</a:t>
            </a:r>
            <a:r>
              <a:rPr lang="en-US" sz="1600" b="1" i="1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–</a:t>
            </a:r>
            <a:r>
              <a:rPr lang="en-US" sz="1600" b="1" i="1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r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dir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</a:t>
            </a:r>
            <a:r>
              <a:rPr lang="en-US" sz="1600" u="sng" dirty="0" smtClean="0">
                <a:solidFill>
                  <a:srgbClr val="0000FF"/>
                </a:solidFill>
                <a:latin typeface="Consolas"/>
                <a:ea typeface="Consolas"/>
                <a:cs typeface="Consolas"/>
              </a:rPr>
              <a:t>yangw@atlint01</a:t>
            </a:r>
            <a:r>
              <a:rPr lang="en-US" sz="1600" b="0" i="0" u="sng" dirty="0" smtClean="0">
                <a:solidFill>
                  <a:srgbClr val="0000FF"/>
                </a:solidFill>
                <a:latin typeface="Consolas"/>
                <a:ea typeface="Consolas"/>
                <a:cs typeface="Consolas"/>
              </a:rPr>
              <a:t>.slac.stanford.edu:</a:t>
            </a:r>
            <a:r>
              <a:rPr lang="en-US" sz="16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/xrootd/atlas/usr/y/yangw</a:t>
            </a:r>
            <a:endParaRPr lang="en-US" sz="1600" b="0" i="0" dirty="0" smtClean="0">
              <a:solidFill>
                <a:srgbClr val="000000"/>
              </a:solidFill>
              <a:latin typeface="Consolas"/>
              <a:ea typeface="Consolas"/>
              <a:cs typeface="Consolas"/>
            </a:endParaRPr>
          </a:p>
          <a:p>
            <a:endParaRPr lang="en-US" b="0" i="0" dirty="0" smtClean="0">
              <a:solidFill>
                <a:srgbClr val="000000"/>
              </a:solidFill>
              <a:latin typeface="Calibri"/>
              <a:ea typeface="Consolas"/>
              <a:cs typeface="Consolas"/>
            </a:endParaRPr>
          </a:p>
          <a:p>
            <a:pPr>
              <a:buFont typeface="Wingdings" charset="2"/>
              <a:buChar char="Ø"/>
            </a:pPr>
            <a:r>
              <a:rPr lang="en-US" b="0" i="0" dirty="0" smtClean="0">
                <a:solidFill>
                  <a:srgbClr val="000000"/>
                </a:solidFill>
                <a:latin typeface="Calibri"/>
                <a:ea typeface="Consolas"/>
                <a:cs typeface="Consolas"/>
              </a:rPr>
              <a:t> To transfer from SLAC to CERN:</a:t>
            </a:r>
          </a:p>
          <a:p>
            <a:endParaRPr lang="en-US" sz="1600" dirty="0" smtClean="0">
              <a:solidFill>
                <a:srgbClr val="000000"/>
              </a:solidFill>
              <a:latin typeface="Consolas"/>
              <a:ea typeface="Consolas"/>
              <a:cs typeface="Consolas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lxplus</a:t>
            </a:r>
            <a:r>
              <a:rPr lang="en-US" sz="16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$ </a:t>
            </a:r>
            <a:r>
              <a:rPr lang="en-US" sz="1600" b="0" i="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bbcp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-</a:t>
            </a:r>
            <a:r>
              <a:rPr lang="en-US" sz="1600" b="0" i="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z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-T /</a:t>
            </a:r>
            <a:r>
              <a:rPr lang="en-US" sz="1600" b="0" i="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usr/local/bin/bbcp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-</a:t>
            </a:r>
            <a:r>
              <a:rPr lang="en-US" sz="1600" b="0" i="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s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64 –</a:t>
            </a:r>
            <a:r>
              <a:rPr lang="en-US" sz="1600" b="0" i="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f</a:t>
            </a:r>
            <a:r>
              <a:rPr lang="en-US" sz="1600" b="0" i="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-P 2 </a:t>
            </a:r>
            <a:r>
              <a:rPr lang="en-US" sz="1600" u="sng" dirty="0" smtClean="0">
                <a:solidFill>
                  <a:srgbClr val="0000FF"/>
                </a:solidFill>
                <a:latin typeface="Consolas"/>
                <a:ea typeface="Consolas"/>
                <a:cs typeface="Consolas"/>
                <a:hlinkClick r:id="rId2"/>
              </a:rPr>
              <a:t>yangw@atlint01</a:t>
            </a:r>
            <a:r>
              <a:rPr lang="en-US" sz="1600" b="0" i="0" u="sng" dirty="0" smtClean="0">
                <a:solidFill>
                  <a:srgbClr val="0000FF"/>
                </a:solidFill>
                <a:latin typeface="Consolas"/>
                <a:ea typeface="Consolas"/>
                <a:cs typeface="Consolas"/>
                <a:hlinkClick r:id="rId2"/>
              </a:rPr>
              <a:t>.slac.stanford.edu:</a:t>
            </a:r>
            <a:r>
              <a:rPr lang="en-US" sz="16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  <a:hlinkClick r:id="rId2"/>
              </a:rPr>
              <a:t>/xrootd/atlas/usr/y/yangw/file</a:t>
            </a:r>
            <a:r>
              <a:rPr lang="en-US" sz="16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/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tmp</a:t>
            </a:r>
            <a:endParaRPr lang="en-US" sz="1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891</Words>
  <Application>Microsoft Macintosh PowerPoint</Application>
  <PresentationFormat>On-screen Show (4:3)</PresentationFormat>
  <Paragraphs>90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SLAC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 Yang</dc:creator>
  <cp:lastModifiedBy>Wei Yang</cp:lastModifiedBy>
  <cp:revision>20</cp:revision>
  <dcterms:created xsi:type="dcterms:W3CDTF">2009-04-06T20:30:05Z</dcterms:created>
  <dcterms:modified xsi:type="dcterms:W3CDTF">2009-04-06T20:30:38Z</dcterms:modified>
</cp:coreProperties>
</file>