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9" r:id="rId2"/>
    <p:sldId id="265" r:id="rId3"/>
    <p:sldId id="273" r:id="rId4"/>
    <p:sldId id="272" r:id="rId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  <a:srgbClr val="990000"/>
    <a:srgbClr val="9999FF"/>
    <a:srgbClr val="ABC7FF"/>
    <a:srgbClr val="FFCCCC"/>
    <a:srgbClr val="FFCC99"/>
    <a:srgbClr val="BDD292"/>
    <a:srgbClr val="6187FF"/>
    <a:srgbClr val="4B7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5854" autoAdjust="0"/>
  </p:normalViewPr>
  <p:slideViewPr>
    <p:cSldViewPr snapToGrid="0" snapToObjects="1">
      <p:cViewPr varScale="1">
        <p:scale>
          <a:sx n="95" d="100"/>
          <a:sy n="95" d="100"/>
        </p:scale>
        <p:origin x="114" y="6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2892" y="-10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01F4B-9760-4303-981C-0E818CD4C411}" type="datetimeFigureOut">
              <a:rPr lang="fr-FR" smtClean="0"/>
              <a:pPr/>
              <a:t>20/09/2016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0A368-B6F9-42BC-89AB-4F0FE75A5819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33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861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79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428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9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Benoit.Riffaud@cern.ch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187FF"/>
            </a:gs>
            <a:gs pos="57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2" y="2672323"/>
            <a:ext cx="8226854" cy="940443"/>
          </a:xfrm>
          <a:effectLst/>
        </p:spPr>
        <p:txBody>
          <a:bodyPr>
            <a:noAutofit/>
          </a:bodyPr>
          <a:lstStyle/>
          <a:p>
            <a:pPr algn="ctr"/>
            <a:r>
              <a:rPr lang="en-GB" sz="6000" b="1" dirty="0" smtClean="0">
                <a:latin typeface="Calibri" pitchFamily="34" charset="0"/>
                <a:cs typeface="Arial" pitchFamily="34" charset="0"/>
              </a:rPr>
              <a:t>24</a:t>
            </a:r>
            <a:r>
              <a:rPr lang="en-GB" sz="6000" b="1" baseline="30000" dirty="0" smtClean="0">
                <a:latin typeface="Calibri" pitchFamily="34" charset="0"/>
                <a:cs typeface="Arial" pitchFamily="34" charset="0"/>
              </a:rPr>
              <a:t>th</a:t>
            </a:r>
            <a:r>
              <a:rPr lang="en-GB" sz="6000" b="1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n-GB" sz="6000" b="1" dirty="0">
                <a:latin typeface="Calibri" pitchFamily="34" charset="0"/>
                <a:cs typeface="Arial" pitchFamily="34" charset="0"/>
              </a:rPr>
              <a:t>CATIA FORUM</a:t>
            </a:r>
            <a:r>
              <a:rPr lang="en-GB" sz="4000" b="1" dirty="0">
                <a:latin typeface="Calibri" pitchFamily="34" charset="0"/>
                <a:cs typeface="Arial" pitchFamily="34" charset="0"/>
              </a:rPr>
              <a:t/>
            </a:r>
            <a:br>
              <a:rPr lang="en-GB" sz="4000" b="1" dirty="0">
                <a:latin typeface="Calibri" pitchFamily="34" charset="0"/>
                <a:cs typeface="Arial" pitchFamily="34" charset="0"/>
              </a:rPr>
            </a:br>
            <a:r>
              <a:rPr lang="en-GB" sz="4800" b="1" dirty="0">
                <a:latin typeface="Calibri" pitchFamily="34" charset="0"/>
                <a:cs typeface="Arial" pitchFamily="34" charset="0"/>
              </a:rPr>
              <a:t>Introduction</a:t>
            </a:r>
            <a:endParaRPr lang="fr-FR" sz="4800" b="1" dirty="0"/>
          </a:p>
        </p:txBody>
      </p:sp>
      <p:pic>
        <p:nvPicPr>
          <p:cNvPr id="3" name="Picture 2" descr="http://upload.wikimedia.org/wikipedia/de/thumb/6/6b/CATIA_logo.svg/170px-CATIA_logo.sv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2" y="198438"/>
            <a:ext cx="1310156" cy="101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www.razorleaf.com/wp-content/uploads/2011/06/SmarTeam-logo-square-large.gif?e7902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5" b="23049"/>
          <a:stretch/>
        </p:blipFill>
        <p:spPr bwMode="auto">
          <a:xfrm>
            <a:off x="6515100" y="4773821"/>
            <a:ext cx="2388915" cy="127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1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371240" y="6356349"/>
            <a:ext cx="4666557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22 September 2016                                       24</a:t>
            </a:r>
            <a:r>
              <a:rPr lang="en-US" baseline="30000" dirty="0" smtClean="0">
                <a:solidFill>
                  <a:srgbClr val="F8F8F8"/>
                </a:solidFill>
              </a:rPr>
              <a:t>th</a:t>
            </a:r>
            <a:r>
              <a:rPr lang="en-US" dirty="0" smtClean="0">
                <a:solidFill>
                  <a:srgbClr val="F8F8F8"/>
                </a:solidFill>
              </a:rPr>
              <a:t> </a:t>
            </a:r>
            <a:r>
              <a:rPr lang="en-US" dirty="0" smtClean="0">
                <a:solidFill>
                  <a:srgbClr val="F8F8F8"/>
                </a:solidFill>
              </a:rPr>
              <a:t>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675308" y="817483"/>
            <a:ext cx="52678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 smtClean="0">
                <a:latin typeface="Calibri" panose="020F0502020204030204" pitchFamily="34" charset="0"/>
              </a:rPr>
              <a:t>PLEASE TURN OFF YOUR PHONE</a:t>
            </a:r>
            <a:endParaRPr lang="en-GB" sz="3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5677" y="1735690"/>
            <a:ext cx="3479150" cy="347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3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60429" y="391192"/>
            <a:ext cx="4587309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85 </a:t>
            </a:r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ATTENDEES </a:t>
            </a:r>
            <a:r>
              <a:rPr lang="en-GB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IN AVERAGE </a:t>
            </a:r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PER FORUM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MORE </a:t>
            </a:r>
            <a:r>
              <a:rPr lang="en-GB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THAN </a:t>
            </a:r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200 CATIA USERS AT CERN</a:t>
            </a:r>
          </a:p>
          <a:p>
            <a:pPr algn="ctr"/>
            <a:endParaRPr lang="en-GB" sz="2000" b="1" dirty="0" smtClean="0">
              <a:solidFill>
                <a:srgbClr val="FF33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0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LESS </a:t>
            </a:r>
            <a:r>
              <a:rPr lang="en-GB" sz="2000" b="1" dirty="0">
                <a:solidFill>
                  <a:srgbClr val="FF3300"/>
                </a:solidFill>
                <a:latin typeface="Calibri" panose="020F0502020204030204" pitchFamily="34" charset="0"/>
              </a:rPr>
              <a:t>THAN 10% </a:t>
            </a:r>
            <a:r>
              <a:rPr lang="en-GB" sz="20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MADE A </a:t>
            </a:r>
          </a:p>
          <a:p>
            <a:pPr algn="ctr"/>
            <a:r>
              <a:rPr lang="en-GB" sz="20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PRESENTATION </a:t>
            </a:r>
            <a:r>
              <a:rPr lang="en-GB" sz="2000" b="1" dirty="0">
                <a:solidFill>
                  <a:srgbClr val="FF3300"/>
                </a:solidFill>
                <a:latin typeface="Calibri" panose="020F0502020204030204" pitchFamily="34" charset="0"/>
              </a:rPr>
              <a:t>AT THE </a:t>
            </a:r>
            <a:r>
              <a:rPr lang="en-GB" sz="20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FORUM</a:t>
            </a:r>
          </a:p>
          <a:p>
            <a:pPr algn="ctr"/>
            <a:endParaRPr lang="en-GB" sz="2000" b="1" dirty="0" smtClean="0">
              <a:solidFill>
                <a:srgbClr val="FF33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36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KEEP</a:t>
            </a:r>
          </a:p>
          <a:p>
            <a:pPr algn="ctr"/>
            <a:r>
              <a:rPr lang="en-GB" sz="36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 YOUR FORUM</a:t>
            </a:r>
          </a:p>
          <a:p>
            <a:pPr algn="ctr"/>
            <a:r>
              <a:rPr lang="en-GB" sz="36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ALIVE</a:t>
            </a:r>
          </a:p>
          <a:p>
            <a:pPr algn="ctr"/>
            <a:endParaRPr lang="en-GB" sz="2000" b="1" dirty="0">
              <a:solidFill>
                <a:srgbClr val="FF33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60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PARTICIPATE !</a:t>
            </a:r>
          </a:p>
          <a:p>
            <a:pPr algn="ctr"/>
            <a:endParaRPr lang="en-GB" b="1" dirty="0" smtClean="0">
              <a:latin typeface="Calibri" panose="020F0502020204030204" pitchFamily="34" charset="0"/>
            </a:endParaRPr>
          </a:p>
          <a:p>
            <a:pPr algn="ctr"/>
            <a:r>
              <a:rPr lang="en-GB" b="1" dirty="0">
                <a:latin typeface="Calibri" panose="020F0502020204030204" pitchFamily="34" charset="0"/>
              </a:rPr>
              <a:t>P</a:t>
            </a:r>
            <a:r>
              <a:rPr lang="en-GB" b="1" dirty="0" smtClean="0">
                <a:latin typeface="Calibri" panose="020F0502020204030204" pitchFamily="34" charset="0"/>
              </a:rPr>
              <a:t>LEASE </a:t>
            </a:r>
            <a:r>
              <a:rPr lang="en-GB" b="1" dirty="0">
                <a:latin typeface="Calibri" panose="020F0502020204030204" pitchFamily="34" charset="0"/>
              </a:rPr>
              <a:t>CONTACT </a:t>
            </a:r>
            <a:r>
              <a:rPr lang="en-GB" b="1" dirty="0" smtClean="0">
                <a:latin typeface="Calibri" panose="020F0502020204030204" pitchFamily="34" charset="0"/>
                <a:hlinkClick r:id="rId3"/>
              </a:rPr>
              <a:t>Benoit.Riffaud@cern.ch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14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371240" y="6356349"/>
            <a:ext cx="4666557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22 September 2016                                       24</a:t>
            </a:r>
            <a:r>
              <a:rPr lang="en-US" baseline="30000" dirty="0" smtClean="0">
                <a:solidFill>
                  <a:srgbClr val="F8F8F8"/>
                </a:solidFill>
              </a:rPr>
              <a:t>th</a:t>
            </a:r>
            <a:r>
              <a:rPr lang="en-US" dirty="0" smtClean="0">
                <a:solidFill>
                  <a:srgbClr val="F8F8F8"/>
                </a:solidFill>
              </a:rPr>
              <a:t> </a:t>
            </a:r>
            <a:r>
              <a:rPr lang="en-US" dirty="0" smtClean="0">
                <a:solidFill>
                  <a:srgbClr val="F8F8F8"/>
                </a:solidFill>
              </a:rPr>
              <a:t>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79101" y="378069"/>
            <a:ext cx="4184279" cy="5389685"/>
            <a:chOff x="279101" y="378069"/>
            <a:chExt cx="4184279" cy="5389685"/>
          </a:xfrm>
        </p:grpSpPr>
        <p:grpSp>
          <p:nvGrpSpPr>
            <p:cNvPr id="6" name="Group 5"/>
            <p:cNvGrpSpPr/>
            <p:nvPr/>
          </p:nvGrpSpPr>
          <p:grpSpPr>
            <a:xfrm>
              <a:off x="279101" y="378069"/>
              <a:ext cx="4184279" cy="5389685"/>
              <a:chOff x="279101" y="378069"/>
              <a:chExt cx="4184279" cy="5389685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79101" y="378069"/>
                <a:ext cx="4184279" cy="5389685"/>
                <a:chOff x="279101" y="378069"/>
                <a:chExt cx="4184279" cy="5389685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279101" y="378069"/>
                  <a:ext cx="4184279" cy="5389685"/>
                  <a:chOff x="432211" y="378069"/>
                  <a:chExt cx="4184279" cy="5389685"/>
                </a:xfrm>
              </p:grpSpPr>
              <p:pic>
                <p:nvPicPr>
                  <p:cNvPr id="1026" name="Picture 2" descr="http://www.efoza.com/postpic/2009/08/wanted-template-microsoft_515563.jpg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2211" y="378069"/>
                    <a:ext cx="4184279" cy="5389685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028" name="Picture 4" descr="Image result for revolver gun"/>
                  <p:cNvPicPr>
                    <a:picLocks noChangeAspect="1" noChangeArrowheads="1"/>
                  </p:cNvPicPr>
                  <p:nvPr/>
                </p:nvPicPr>
                <p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29261" y="5163125"/>
                    <a:ext cx="1079256" cy="53962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5" name="Picture 4" descr="Image result for revolver gun"/>
                  <p:cNvPicPr>
                    <a:picLocks noChangeAspect="1" noChangeArrowheads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3397901" y="5163125"/>
                    <a:ext cx="1079256" cy="53962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432211" y="1911820"/>
                    <a:ext cx="4184278" cy="28315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54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Playbill" panose="040506030A0602020202" pitchFamily="82" charset="0"/>
                      </a:rPr>
                      <a:t>VOLUNTEERS</a:t>
                    </a:r>
                  </a:p>
                  <a:p>
                    <a:pPr algn="ctr"/>
                    <a:r>
                      <a:rPr lang="en-GB" sz="54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Playbill" panose="040506030A0602020202" pitchFamily="82" charset="0"/>
                      </a:rPr>
                      <a:t>FOR</a:t>
                    </a:r>
                  </a:p>
                  <a:p>
                    <a:pPr algn="ctr"/>
                    <a:r>
                      <a:rPr lang="en-GB" sz="7000" dirty="0" smtClean="0">
                        <a:solidFill>
                          <a:srgbClr val="990000"/>
                        </a:solidFill>
                        <a:latin typeface="Playbill" panose="040506030A0602020202" pitchFamily="82" charset="0"/>
                      </a:rPr>
                      <a:t>“TIPS &amp; TRICKS</a:t>
                    </a:r>
                    <a:r>
                      <a:rPr lang="en-GB" sz="7000" dirty="0" smtClean="0">
                        <a:solidFill>
                          <a:srgbClr val="990000"/>
                        </a:solidFill>
                        <a:latin typeface="Playbill" panose="040506030A0602020202" pitchFamily="82" charset="0"/>
                      </a:rPr>
                      <a:t>”</a:t>
                    </a:r>
                    <a:endParaRPr lang="en-GB" sz="7000" dirty="0" smtClean="0">
                      <a:solidFill>
                        <a:srgbClr val="990000"/>
                      </a:solidFill>
                      <a:latin typeface="Playbill" panose="040506030A0602020202" pitchFamily="82" charset="0"/>
                    </a:endParaRPr>
                  </a:p>
                </p:txBody>
              </p:sp>
            </p:grpSp>
            <p:pic>
              <p:nvPicPr>
                <p:cNvPr id="11" name="Picture 10" descr="http://upload.wikimedia.org/wikipedia/de/thumb/6/6b/CATIA_logo.svg/170px-CATIA_logo.svg.png"/>
                <p:cNvPicPr>
                  <a:picLocks noChangeAspect="1"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20592" y="5046869"/>
                  <a:ext cx="804801" cy="62490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18" name="Straight Connector 17"/>
              <p:cNvCxnSpPr/>
              <p:nvPr/>
            </p:nvCxnSpPr>
            <p:spPr>
              <a:xfrm>
                <a:off x="1574534" y="1617891"/>
                <a:ext cx="1696916" cy="8792"/>
              </a:xfrm>
              <a:prstGeom prst="line">
                <a:avLst/>
              </a:prstGeom>
              <a:ln w="114300" cmpd="tri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15" name="Picture 4" descr="Image result for revolver gun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47130" y="798873"/>
              <a:ext cx="1079256" cy="539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Image result for revolver gun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3514605" y="798873"/>
              <a:ext cx="1079256" cy="539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6946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371240" y="6356349"/>
            <a:ext cx="4666557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22 September 2016                                       24</a:t>
            </a:r>
            <a:r>
              <a:rPr lang="en-US" baseline="30000" dirty="0" smtClean="0">
                <a:solidFill>
                  <a:srgbClr val="F8F8F8"/>
                </a:solidFill>
              </a:rPr>
              <a:t>th</a:t>
            </a:r>
            <a:r>
              <a:rPr lang="en-US" dirty="0" smtClean="0">
                <a:solidFill>
                  <a:srgbClr val="F8F8F8"/>
                </a:solidFill>
              </a:rPr>
              <a:t> </a:t>
            </a:r>
            <a:r>
              <a:rPr lang="en-US" dirty="0" smtClean="0">
                <a:solidFill>
                  <a:srgbClr val="F8F8F8"/>
                </a:solidFill>
              </a:rPr>
              <a:t>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94215" y="287678"/>
            <a:ext cx="2149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KEYWORDS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8299" y="287678"/>
            <a:ext cx="3549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TODAY’S PROGRAM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3340" y="1543355"/>
            <a:ext cx="2153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COMMUNICATION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3340" y="1972972"/>
            <a:ext cx="2411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CONSISTENCY 3D/2D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78716" y="2419244"/>
            <a:ext cx="1558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CAD @ CERN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82278" y="2911629"/>
            <a:ext cx="28010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CLICK OK TO TERMINATE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82278" y="3341392"/>
            <a:ext cx="2533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PRESENTERS WANTED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76392" y="3771155"/>
            <a:ext cx="2008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TRAINING / FAQs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82278" y="4200918"/>
            <a:ext cx="1803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CAD LIFE CYCLE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91768" y="5475948"/>
            <a:ext cx="2791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METHODOLOGY / RULES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74898" y="5057077"/>
            <a:ext cx="2681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COLLABORATIVE WORK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63340" y="1113738"/>
            <a:ext cx="1702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CAD FOR CAM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76392" y="4635667"/>
            <a:ext cx="3108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LARGE SCALE INTEGRATION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0" y="1154330"/>
            <a:ext cx="5796643" cy="4838256"/>
            <a:chOff x="0" y="1154330"/>
            <a:chExt cx="5796643" cy="4838256"/>
          </a:xfrm>
        </p:grpSpPr>
        <p:grpSp>
          <p:nvGrpSpPr>
            <p:cNvPr id="27" name="Group 26"/>
            <p:cNvGrpSpPr/>
            <p:nvPr/>
          </p:nvGrpSpPr>
          <p:grpSpPr>
            <a:xfrm>
              <a:off x="0" y="1154330"/>
              <a:ext cx="5796643" cy="4838256"/>
              <a:chOff x="0" y="1154330"/>
              <a:chExt cx="5796643" cy="4838256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1621" b="-222"/>
              <a:stretch/>
            </p:blipFill>
            <p:spPr>
              <a:xfrm>
                <a:off x="0" y="1154330"/>
                <a:ext cx="5796643" cy="4838256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938048" y="2834243"/>
                <a:ext cx="3766470" cy="2565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54000" rIns="72000" bIns="72000" rtlCol="0" anchor="t" anchorCtr="0"/>
              <a:lstStyle/>
              <a:p>
                <a:pPr algn="just"/>
                <a:endParaRPr lang="en-GB" sz="1200" b="1" cap="all" dirty="0" smtClean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1026" name="Picture 2" descr="http://www.body-op.com/blog/wp-content/uploads/2012/11/Petit-d%C3%A9jeuner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299" y="2680396"/>
              <a:ext cx="690809" cy="494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" name="Line Callout 2 28"/>
          <p:cNvSpPr/>
          <p:nvPr/>
        </p:nvSpPr>
        <p:spPr>
          <a:xfrm>
            <a:off x="5888334" y="1154330"/>
            <a:ext cx="3024555" cy="1665024"/>
          </a:xfrm>
          <a:prstGeom prst="borderCallout2">
            <a:avLst>
              <a:gd name="adj1" fmla="val 12691"/>
              <a:gd name="adj2" fmla="val 129"/>
              <a:gd name="adj3" fmla="val 13162"/>
              <a:gd name="adj4" fmla="val -371"/>
              <a:gd name="adj5" fmla="val 13060"/>
              <a:gd name="adj6" fmla="val -21904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2" name="Line Callout 2 31"/>
          <p:cNvSpPr/>
          <p:nvPr/>
        </p:nvSpPr>
        <p:spPr>
          <a:xfrm>
            <a:off x="5888334" y="2904092"/>
            <a:ext cx="3024556" cy="790667"/>
          </a:xfrm>
          <a:prstGeom prst="borderCallout2">
            <a:avLst>
              <a:gd name="adj1" fmla="val 24731"/>
              <a:gd name="adj2" fmla="val 139"/>
              <a:gd name="adj3" fmla="val -70716"/>
              <a:gd name="adj4" fmla="val -28132"/>
              <a:gd name="adj5" fmla="val -70817"/>
              <a:gd name="adj6" fmla="val -74248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3" name="Line Callout 2 32"/>
          <p:cNvSpPr/>
          <p:nvPr/>
        </p:nvSpPr>
        <p:spPr>
          <a:xfrm>
            <a:off x="5888334" y="2906658"/>
            <a:ext cx="3024555" cy="790667"/>
          </a:xfrm>
          <a:prstGeom prst="borderCallout2">
            <a:avLst>
              <a:gd name="adj1" fmla="val 27273"/>
              <a:gd name="adj2" fmla="val -184"/>
              <a:gd name="adj3" fmla="val 63996"/>
              <a:gd name="adj4" fmla="val -27810"/>
              <a:gd name="adj5" fmla="val 63895"/>
              <a:gd name="adj6" fmla="val -127190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4" name="Line Callout 2 33"/>
          <p:cNvSpPr/>
          <p:nvPr/>
        </p:nvSpPr>
        <p:spPr>
          <a:xfrm>
            <a:off x="5888334" y="3789697"/>
            <a:ext cx="3024556" cy="790667"/>
          </a:xfrm>
          <a:prstGeom prst="borderCallout2">
            <a:avLst>
              <a:gd name="adj1" fmla="val 26002"/>
              <a:gd name="adj2" fmla="val -204"/>
              <a:gd name="adj3" fmla="val 27140"/>
              <a:gd name="adj4" fmla="val -76"/>
              <a:gd name="adj5" fmla="val 28310"/>
              <a:gd name="adj6" fmla="val -119751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5" name="Line Callout 2 34"/>
          <p:cNvSpPr/>
          <p:nvPr/>
        </p:nvSpPr>
        <p:spPr>
          <a:xfrm>
            <a:off x="5888335" y="4662900"/>
            <a:ext cx="3024554" cy="1192285"/>
          </a:xfrm>
          <a:prstGeom prst="borderCallout2">
            <a:avLst>
              <a:gd name="adj1" fmla="val 27621"/>
              <a:gd name="adj2" fmla="val -507"/>
              <a:gd name="adj3" fmla="val 28332"/>
              <a:gd name="adj4" fmla="val -68"/>
              <a:gd name="adj5" fmla="val 28230"/>
              <a:gd name="adj6" fmla="val -3839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54000" rIns="72000" bIns="72000" rtlCol="0" anchor="t" anchorCtr="0"/>
          <a:lstStyle/>
          <a:p>
            <a:pPr algn="just"/>
            <a:endParaRPr lang="en-GB" sz="1200" b="1" cap="all" dirty="0" smtClean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23 -0.00996 L -0.09323 -0.00973 L -0.23437 -0.00903 C -0.23524 -0.0088 -0.23611 -0.00787 -0.23698 -0.00764 C -0.24028 -0.00648 -0.24392 -0.00556 -0.24722 -0.0051 C -0.24913 -0.00371 -0.25486 3.33333E-6 -0.25677 0.00023 C -0.26042 0.00115 -0.26423 0.00115 -0.26788 0.00139 C -0.27101 0.00254 -0.27465 0.00347 -0.2776 0.00416 C -0.28055 0.00463 -0.28333 0.00486 -0.28628 0.00532 C -0.28802 0.00671 -0.28958 0.00856 -0.29149 0.00926 C -0.2934 0.01018 -0.29548 0.01018 -0.29739 0.01064 C -0.30555 0.01227 -0.30347 0.0118 -0.31215 0.01319 L -0.31892 0.01458 C -0.32778 0.01898 -0.32048 0.01574 -0.32864 0.01852 C -0.3309 0.01921 -0.33316 0.02037 -0.33559 0.02106 C -0.33732 0.02176 -0.33906 0.02176 -0.3408 0.02245 C -0.34305 0.02291 -0.34531 0.02407 -0.34757 0.025 C -0.3493 0.02569 -0.35104 0.02685 -0.35278 0.02754 C -0.35469 0.02824 -0.35677 0.02847 -0.35885 0.0287 C -0.36163 0.03102 -0.36719 0.03541 -0.36996 0.03657 C -0.3717 0.0375 -0.37344 0.03773 -0.37517 0.03796 C -0.37656 0.03865 -0.37795 0.03981 -0.37951 0.04051 C -0.38055 0.04097 -0.38194 0.04097 -0.38298 0.04189 C -0.39219 0.04791 -0.38246 0.04444 -0.39167 0.04722 C -0.39531 0.04977 -0.39878 0.05254 -0.40295 0.0537 L -0.40903 0.05509 C -0.41076 0.05625 -0.4125 0.0574 -0.41423 0.05902 C -0.4151 0.05972 -0.4158 0.06064 -0.41667 0.06157 C -0.41875 0.06296 -0.42083 0.06389 -0.42274 0.06527 C -0.42378 0.06597 -0.42448 0.06736 -0.42535 0.06782 C -0.42673 0.06898 -0.4283 0.06967 -0.42969 0.07037 C -0.43281 0.07245 -0.43437 0.07407 -0.4375 0.07708 C -0.43958 0.08194 -0.43941 0.0824 -0.4434 0.08611 C -0.44566 0.08819 -0.45052 0.09143 -0.45052 0.09166 C -0.45087 0.09282 -0.45087 0.09398 -0.45139 0.09537 C -0.45312 0.0993 -0.45573 0.10069 -0.45833 0.10301 C -0.46007 0.10486 -0.4618 0.10671 -0.46354 0.10833 C -0.46441 0.10926 -0.4651 0.10995 -0.46597 0.11088 C -0.46753 0.11227 -0.46892 0.11342 -0.47031 0.11481 C -0.47274 0.11713 -0.475 0.12014 -0.47726 0.12268 C -0.47847 0.12407 -0.47986 0.12477 -0.48073 0.12662 C -0.4816 0.12824 -0.48212 0.13032 -0.48333 0.13194 C -0.48403 0.13264 -0.48507 0.13264 -0.48594 0.1331 C -0.4875 0.13703 -0.48889 0.1412 -0.49097 0.14467 C -0.49288 0.14791 -0.49514 0.15069 -0.49705 0.15393 C -0.49792 0.15509 -0.49896 0.15625 -0.49965 0.15787 L -0.50312 0.16574 C -0.50364 0.16689 -0.50417 0.16828 -0.50503 0.16967 C -0.50955 0.17615 -0.50746 0.17268 -0.51111 0.17986 C -0.5125 0.18657 -0.51094 0.18125 -0.51441 0.18773 C -0.5151 0.18912 -0.51562 0.19027 -0.51614 0.19166 C -0.52257 0.20509 -0.51441 0.18657 -0.52222 0.20486 C -0.52413 0.21551 -0.52153 0.20393 -0.5283 0.21759 C -0.52917 0.21944 -0.53003 0.22106 -0.5309 0.22291 C -0.53212 0.22546 -0.53264 0.22893 -0.53437 0.23078 C -0.53698 0.23333 -0.53732 0.23333 -0.53941 0.23727 C -0.54045 0.23889 -0.54114 0.24074 -0.54201 0.24259 C -0.54375 0.24514 -0.54583 0.24722 -0.54722 0.25023 C -0.54774 0.25139 -0.54844 0.25277 -0.54896 0.25416 C -0.54965 0.25578 -0.54982 0.25764 -0.55069 0.25926 C -0.55139 0.26064 -0.55243 0.26088 -0.5533 0.26203 C -0.55746 0.26713 -0.55451 0.26435 -0.55764 0.2699 C -0.55833 0.27106 -0.55937 0.27245 -0.56024 0.27384 C -0.56042 0.275 -0.56059 0.27639 -0.56111 0.27777 C -0.5618 0.27893 -0.56354 0.28125 -0.56354 0.28171 " pathEditMode="relative" rAng="0" ptsTypes="AAAAAAAAAAAAAAAAAAAAAAAAAAAAAAAAAAAAAAAAAAAAAAAAAAAAAAAAAAAAAAAAA">
                                      <p:cBhvr>
                                        <p:cTn id="7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24" y="1458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0.00093 L -4.16667E-6 -0.0007 C -0.00364 -0.0007 -0.00694 -0.00093 -0.01041 3.33333E-6 C -0.01163 0.00046 -0.01232 0.00185 -0.01371 0.00277 C -0.02066 0.00463 -0.03159 0.00578 -0.03819 0.00717 L -0.34913 0.00602 C -0.35138 0.00578 -0.35347 0.00532 -0.35572 0.00532 L -0.36267 0.00416 L -0.37343 0.00092 C -0.37534 3.33333E-6 -0.37725 -0.00047 -0.37899 -0.00093 C -0.38142 -0.00116 -0.38385 -0.00209 -0.38611 -0.00255 C -0.38888 -0.00348 -0.39166 -0.00371 -0.39427 -0.00533 C -0.396 -0.00602 -0.39774 -0.00695 -0.39965 -0.00787 C -0.40138 -0.00811 -0.40329 -0.00811 -0.4052 -0.0088 C -0.40798 -0.01042 -0.40885 -0.01181 -0.41215 -0.01273 C -0.41336 -0.01343 -0.41475 -0.01343 -0.41579 -0.01366 C -0.41684 -0.01436 -0.4177 -0.01482 -0.41857 -0.01551 C -0.41961 -0.01598 -0.42031 -0.01598 -0.42118 -0.01598 C -0.42829 -0.01852 -0.42343 -0.01736 -0.42951 -0.01852 C -0.43055 -0.01922 -0.43142 -0.02014 -0.43194 -0.02037 C -0.43316 -0.0213 -0.4342 -0.02269 -0.43576 -0.02292 C -0.43697 -0.02361 -0.43871 -0.02338 -0.44027 -0.02385 C -0.45104 -0.02986 -0.4375 -0.02269 -0.45104 -0.02917 C -0.45121 -0.02917 -0.4592 -0.03357 -0.46111 -0.03403 C -0.4625 -0.03449 -0.46406 -0.03473 -0.46527 -0.03473 C -0.46753 -0.03565 -0.47083 -0.03681 -0.47274 -0.03727 C -0.47447 -0.0382 -0.47621 -0.03866 -0.47812 -0.03889 C -0.47899 -0.03959 -0.47986 -0.04051 -0.48072 -0.04074 C -0.48246 -0.04144 -0.48454 -0.0419 -0.48611 -0.0426 C -0.48767 -0.04306 -0.48923 -0.04375 -0.49062 -0.04398 C -0.49236 -0.04491 -0.49461 -0.04491 -0.49618 -0.04584 C -0.5026 -0.05 -0.4993 -0.04861 -0.5052 -0.05023 C -0.50659 -0.05093 -0.50798 -0.05209 -0.50954 -0.05278 C -0.51128 -0.05371 -0.51423 -0.05394 -0.51597 -0.0544 C -0.51753 -0.05486 -0.51875 -0.05579 -0.52031 -0.05625 C -0.5217 -0.05648 -0.52291 -0.05672 -0.52413 -0.05695 C -0.525 -0.05718 -0.52586 -0.05764 -0.52691 -0.05764 C -0.52916 -0.05857 -0.53142 -0.05926 -0.53402 -0.05949 L -0.53993 -0.05996 " pathEditMode="relative" rAng="0" ptsTypes="AAAAAAAAAAAAAAAAAAAAAAAAAAAAAAAAAAAAAAA">
                                      <p:cBhvr>
                                        <p:cTn id="7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97" y="-254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00023 C -0.00555 -0.00093 -0.0106 -0.00139 -0.0158 -0.00232 C -0.02153 -0.00348 -0.0269 -0.00533 -0.03298 -0.00649 C -0.04774 -0.00926 -0.04027 -0.00834 -0.05538 -0.00973 C -0.05972 -0.01065 -0.06406 -0.01181 -0.06822 -0.01274 C -0.07135 -0.01366 -0.07482 -0.01412 -0.0783 -0.01505 C -0.08263 -0.01621 -0.08663 -0.01806 -0.09079 -0.01922 C -0.09532 -0.02037 -0.10053 -0.02061 -0.10504 -0.0213 C -0.12223 -0.02408 -0.11424 -0.02338 -0.13629 -0.02778 L -0.14757 -0.02986 C -0.1691 -0.03774 -0.15851 -0.03473 -0.17865 -0.03912 C -0.18507 -0.04236 -0.19132 -0.04537 -0.19723 -0.04885 C -0.19948 -0.05024 -0.20191 -0.05162 -0.20435 -0.05301 C -0.21719 -0.05926 -0.20191 -0.04931 -0.21702 -0.05926 C -0.21875 -0.06019 -0.2198 -0.06158 -0.22119 -0.0625 C -0.22553 -0.06459 -0.23403 -0.06875 -0.23403 -0.06852 C -0.23959 -0.07662 -0.23577 -0.07176 -0.24549 -0.08357 C -0.24688 -0.08519 -0.2481 -0.08727 -0.24983 -0.08889 C -0.2507 -0.09005 -0.25157 -0.09074 -0.25261 -0.09213 C -0.25556 -0.09561 -0.25869 -0.09885 -0.26094 -0.10255 C -0.26198 -0.10394 -0.26285 -0.10556 -0.26372 -0.10672 C -0.26459 -0.10787 -0.2658 -0.1088 -0.26667 -0.10996 C -0.27605 -0.12107 -0.27032 -0.11528 -0.27952 -0.12385 C -0.28004 -0.12477 -0.28039 -0.1257 -0.28091 -0.12662 C -0.28143 -0.12824 -0.28143 -0.12963 -0.2823 -0.13102 C -0.28351 -0.13264 -0.28507 -0.13403 -0.28664 -0.13519 C -0.28681 -0.13681 -0.28716 -0.13889 -0.28803 -0.14051 C -0.28855 -0.1419 -0.28976 -0.1426 -0.2908 -0.14375 C -0.29862 -0.15209 -0.2908 -0.14399 -0.30053 -0.15232 C -0.30226 -0.15348 -0.30348 -0.15486 -0.30487 -0.15649 C -0.30799 -0.16274 -0.30539 -0.15857 -0.31476 -0.16783 C -0.31632 -0.16945 -0.31806 -0.17061 -0.3191 -0.17223 C -0.31997 -0.17361 -0.32119 -0.175 -0.32205 -0.17639 C -0.32257 -0.17755 -0.32275 -0.17848 -0.32344 -0.17963 C -0.3257 -0.18357 -0.32483 -0.18287 -0.32761 -0.18496 L -0.33872 -0.21945 " pathEditMode="relative" rAng="0" ptsTypes="AAAAAAAAAAAAAAAAAAAAAAAAAAAAAAAAAAAAA">
                                      <p:cBhvr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44" y="-10972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85185E-6 L -2.77778E-7 0.00023 C -0.00087 -0.00394 -0.00139 -0.00764 -0.00243 -0.01134 C -0.00278 -0.01273 -0.00365 -0.01343 -0.00399 -0.01459 C -0.00434 -0.01551 -0.00434 -0.01644 -0.00469 -0.01759 C -0.00851 -0.02616 -0.00556 -0.01736 -0.00937 -0.02477 C -0.0099 -0.02593 -0.01042 -0.02732 -0.01094 -0.02894 C -0.01111 -0.03056 -0.01181 -0.03426 -0.0125 -0.03588 C -0.01493 -0.04329 -0.01458 -0.04236 -0.01701 -0.04722 C -0.01927 -0.0588 -0.01615 -0.04445 -0.01944 -0.0544 C -0.01962 -0.05556 -0.01962 -0.05695 -0.02014 -0.05857 C -0.02049 -0.05996 -0.02118 -0.06111 -0.0217 -0.06227 C -0.02205 -0.06343 -0.02205 -0.06459 -0.0224 -0.06551 C -0.02274 -0.06667 -0.02361 -0.06759 -0.02396 -0.06852 C -0.02448 -0.06991 -0.025 -0.0713 -0.02535 -0.07269 C -0.02604 -0.07431 -0.02639 -0.07616 -0.02691 -0.07778 C -0.0283 -0.08056 -0.03021 -0.0831 -0.0316 -0.08588 C -0.03281 -0.0882 -0.03403 -0.09097 -0.03542 -0.09306 C -0.03993 -0.1 -0.03594 -0.09236 -0.03924 -0.09908 C -0.04097 -0.10602 -0.03871 -0.09769 -0.04236 -0.10625 C -0.04514 -0.11296 -0.04028 -0.10533 -0.04462 -0.11343 C -0.04531 -0.11482 -0.04618 -0.11528 -0.04705 -0.11667 C -0.04809 -0.11852 -0.04983 -0.12246 -0.04983 -0.12222 " pathEditMode="relative" rAng="0" ptsTypes="AAAAAAAAAAAAAAAAAAAAAAA">
                                      <p:cBhvr>
                                        <p:cTn id="8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-6111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5E-6 0.00024 L -0.13073 0.0007 C -0.13351 0.00093 -0.13351 0.00301 -0.13594 0.00394 C -0.13733 0.00463 -0.13889 0.00463 -0.14028 0.0051 C -0.14254 0.00579 -0.14497 0.00672 -0.1474 0.00718 C -0.14827 0.00811 -0.14896 0.00903 -0.15 0.0095 C -0.15209 0.01088 -0.15382 0.01042 -0.15591 0.01158 C -0.15851 0.01343 -0.16025 0.01621 -0.16285 0.01713 C -0.16407 0.0176 -0.16528 0.01783 -0.16632 0.01829 C -0.17761 0.02315 -0.16823 0.02014 -0.17587 0.02246 C -0.1783 0.02431 -0.18091 0.0257 -0.18299 0.02801 C -0.18525 0.03079 -0.18698 0.03496 -0.18994 0.03658 C -0.19254 0.03797 -0.19514 0.03959 -0.19775 0.04075 C -0.2033 0.04375 -0.2066 0.04422 -0.21164 0.04838 C -0.21355 0.05 -0.21494 0.05232 -0.21685 0.05394 C -0.22171 0.05741 -0.22726 0.05926 -0.23178 0.06366 C -0.23837 0.07014 -0.23438 0.06667 -0.24393 0.07338 C -0.24705 0.0794 -0.24393 0.07477 -0.2507 0.07987 C -0.27275 0.09607 -0.25452 0.08496 -0.27014 0.09283 C -0.27275 0.09422 -0.27518 0.09537 -0.27761 0.09723 C -0.27987 0.09862 -0.28178 0.10047 -0.28386 0.10139 C -0.28924 0.10394 -0.2948 0.10579 -0.30053 0.10787 C -0.30209 0.1088 -0.304 0.10926 -0.30556 0.11019 C -0.31441 0.11412 -0.32257 0.12014 -0.32987 0.12755 C -0.33612 0.13357 -0.34636 0.14399 -0.35261 0.14792 C -0.35504 0.14954 -0.35712 0.15093 -0.35955 0.15232 C -0.36164 0.15348 -0.36372 0.15417 -0.36563 0.15556 C -0.36771 0.15695 -0.36997 0.15811 -0.37171 0.15996 C -0.37327 0.16135 -0.37431 0.16297 -0.37605 0.16436 C -0.38108 0.16783 -0.38664 0.17037 -0.39167 0.17385 C -0.40053 0.1801 -0.39566 0.17709 -0.40643 0.18264 C -0.41216 0.18843 -0.41164 0.18866 -0.41875 0.19237 C -0.42327 0.19468 -0.43264 0.19885 -0.43264 0.19908 C -0.44341 0.2088 -0.43716 0.20348 -0.45174 0.21389 L -0.45782 0.21829 L -0.46407 0.22269 C -0.4691 0.23056 -0.46806 0.22987 -0.47691 0.23774 C -0.479 0.23959 -0.48108 0.24167 -0.48299 0.24306 C -0.48768 0.2463 -0.49237 0.24908 -0.49705 0.25186 C -0.50313 0.25973 -0.4974 0.25301 -0.50573 0.26065 C -0.50851 0.26297 -0.51094 0.26528 -0.51355 0.26806 C -0.51441 0.26899 -0.51528 0.27037 -0.51615 0.2713 C -0.51719 0.27246 -0.51858 0.27315 -0.51962 0.27454 C -0.52171 0.27732 -0.525 0.28311 -0.525 0.28334 C -0.52518 0.28426 -0.52535 0.28542 -0.52587 0.28658 C -0.52709 0.29005 -0.52987 0.29399 -0.53178 0.29746 C -0.53212 0.29838 -0.5323 0.29954 -0.53264 0.3007 C -0.53316 0.30162 -0.53386 0.30278 -0.53438 0.30371 C -0.53646 0.30718 -0.53855 0.30996 -0.54046 0.31343 C -0.54098 0.31459 -0.5415 0.31575 -0.54237 0.31667 C -0.54306 0.31783 -0.54393 0.31875 -0.5448 0.31991 C -0.54688 0.32315 -0.54879 0.32709 -0.55018 0.33079 C -0.55053 0.33172 -0.5507 0.33426 -0.5507 0.3345 " pathEditMode="relative" rAng="0" ptsTypes="AAAAAAAAAAAAAAAAAAAAAAAAAAAAAAAAAAAAAAAAAAAAAAAAAAAAAA">
                                      <p:cBhvr>
                                        <p:cTn id="8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35" y="16713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0023 L -2.5E-6 0.00023 C -0.00694 -0.00371 -0.01354 -0.00741 -0.02048 -0.01042 C -0.03021 -0.01459 -0.03142 -0.01528 -0.04218 -0.01922 C -0.0467 -0.02084 -0.05104 -0.02199 -0.05555 -0.02361 C -0.05937 -0.025 -0.06319 -0.02662 -0.06718 -0.02801 C -0.07066 -0.02917 -0.0743 -0.02986 -0.07743 -0.03125 C -0.08194 -0.03311 -0.08593 -0.03588 -0.0908 -0.03773 C -0.09705 -0.04074 -0.10451 -0.04329 -0.11076 -0.04653 C -0.11406 -0.04838 -0.11736 -0.05023 -0.12083 -0.05209 C -0.12309 -0.05348 -0.12482 -0.0551 -0.12725 -0.05648 C -0.12986 -0.05787 -0.13316 -0.05857 -0.13593 -0.05973 C -0.13975 -0.06135 -0.14357 -0.0632 -0.14739 -0.06528 C -0.15364 -0.06852 -0.16701 -0.08033 -0.16909 -0.08172 C -0.17153 -0.08403 -0.17326 -0.08635 -0.17587 -0.08843 C -0.17725 -0.08959 -0.17916 -0.09051 -0.18107 -0.0919 C -0.18663 -0.09584 -0.1908 -0.10139 -0.19739 -0.10486 C -0.20243 -0.10764 -0.20816 -0.10973 -0.21267 -0.1125 C -0.21666 -0.11505 -0.21996 -0.11783 -0.2243 -0.12037 C -0.22708 -0.12176 -0.23021 -0.12292 -0.23264 -0.12454 C -0.23767 -0.12755 -0.24548 -0.13311 -0.24913 -0.13658 C -0.25208 -0.13912 -0.25364 -0.1419 -0.2559 -0.14445 C -0.25903 -0.14769 -0.26302 -0.15023 -0.26614 -0.15348 C -0.27153 -0.15903 -0.27482 -0.16551 -0.28125 -0.17084 C -0.28455 -0.17385 -0.28871 -0.17616 -0.29097 -0.17963 C -0.29566 -0.18519 -0.29896 -0.19121 -0.3026 -0.19723 C -0.30451 -0.19977 -0.30573 -0.20255 -0.30781 -0.20486 C -0.30955 -0.20695 -0.31146 -0.20903 -0.31284 -0.21158 C -0.31423 -0.21343 -0.31458 -0.21598 -0.31614 -0.21806 C -0.31771 -0.22084 -0.321 -0.22315 -0.32291 -0.22593 C -0.3243 -0.22801 -0.325 -0.2301 -0.32621 -0.23241 C -0.32743 -0.23519 -0.32934 -0.23843 -0.33125 -0.24144 C -0.3342 -0.24607 -0.33732 -0.2507 -0.34114 -0.25556 C -0.34323 -0.25787 -0.34583 -0.26042 -0.34774 -0.2632 C -0.3493 -0.26598 -0.34948 -0.26922 -0.35121 -0.27176 C -0.35208 -0.27338 -0.35503 -0.27454 -0.35625 -0.27639 C -0.35816 -0.27848 -0.35955 -0.28079 -0.36128 -0.28287 C -0.36284 -0.28473 -0.36475 -0.28635 -0.36632 -0.2882 C -0.3684 -0.29074 -0.371 -0.29306 -0.37326 -0.29514 C -0.37448 -0.29699 -0.37465 -0.29885 -0.37639 -0.3007 C -0.3776 -0.30186 -0.37986 -0.30255 -0.38125 -0.30394 C -0.38368 -0.30648 -0.38593 -0.30903 -0.38784 -0.31135 C -0.38906 -0.3125 -0.38906 -0.31366 -0.38958 -0.31482 C -0.39045 -0.31667 -0.39184 -0.31852 -0.39288 -0.32037 C -0.39496 -0.32361 -0.39427 -0.32778 -0.39791 -0.33033 L -0.40312 -0.33357 C -0.40486 -0.33889 -0.40486 -0.33982 -0.40798 -0.34537 C -0.4092 -0.34699 -0.41007 -0.34861 -0.41146 -0.35 C -0.41892 -0.35857 -0.41892 -0.35834 -0.425 -0.36459 C -0.42968 -0.37454 -0.42135 -0.35926 -0.43125 -0.37107 C -0.43264 -0.37223 -0.43212 -0.37408 -0.43281 -0.37523 C -0.43403 -0.37662 -0.43576 -0.37755 -0.43646 -0.37871 C -0.43767 -0.38033 -0.43837 -0.38218 -0.43958 -0.38403 C -0.4408 -0.38519 -0.44236 -0.38635 -0.44305 -0.3875 C -0.44409 -0.38866 -0.44409 -0.38959 -0.44479 -0.39074 C -0.44739 -0.39468 -0.44826 -0.39514 -0.45156 -0.39838 C -0.45468 -0.40486 -0.45087 -0.39838 -0.45816 -0.40602 C -0.46319 -0.41135 -0.46041 -0.40903 -0.46319 -0.41366 C -0.46562 -0.41783 -0.46666 -0.41829 -0.46996 -0.4213 C -0.47031 -0.42292 -0.47048 -0.42431 -0.4717 -0.42593 C -0.47239 -0.42686 -0.47396 -0.42778 -0.475 -0.42917 C -0.47639 -0.43172 -0.47639 -0.43148 -0.47639 -0.43311 " pathEditMode="relative" rAng="0" ptsTypes="AAAAAAAAAAAAAAAAAAAAAAAAAAAAAAAAAAAAAAAAAAAAAAAAAAAAAAAAAAAAAA">
                                      <p:cBhvr>
                                        <p:cTn id="9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19" y="-2162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-3.61111E-6 0.00023 C -0.00555 -0.00115 -0.01076 -0.00162 -0.01614 -0.00347 C -0.02152 -0.00532 -0.02639 -0.00926 -0.03194 -0.01088 L -0.04149 -0.01412 C -0.04409 -0.01643 -0.04652 -0.01875 -0.0493 -0.02083 C -0.05329 -0.02361 -0.05902 -0.02592 -0.06284 -0.0294 C -0.06545 -0.03171 -0.06736 -0.03495 -0.06996 -0.0368 C -0.0776 -0.04305 -0.07066 -0.0368 -0.07708 -0.04444 C -0.08073 -0.04861 -0.07882 -0.04444 -0.08194 -0.04977 C -0.0835 -0.05278 -0.08541 -0.05532 -0.0868 -0.05856 C -0.0875 -0.06065 -0.08819 -0.06296 -0.08889 -0.06481 C -0.09045 -0.06852 -0.09149 -0.0706 -0.09305 -0.07361 C -0.09323 -0.07569 -0.0934 -0.07778 -0.09375 -0.08009 C -0.09392 -0.08102 -0.09444 -0.08217 -0.09461 -0.08333 C -0.09496 -0.08541 -0.09514 -0.08773 -0.09531 -0.08981 C -0.09566 -0.09213 -0.09583 -0.0949 -0.09618 -0.09722 C -0.0967 -0.09953 -0.09739 -0.10162 -0.09774 -0.1037 C -0.09809 -0.10578 -0.09809 -0.1074 -0.09861 -0.10926 C -0.09913 -0.11111 -0.10017 -0.11296 -0.10104 -0.11458 C -0.1026 -0.12361 -0.10034 -0.11435 -0.10416 -0.12222 C -0.10468 -0.12315 -0.10451 -0.1243 -0.10503 -0.12546 C -0.1059 -0.12824 -0.10816 -0.13264 -0.10972 -0.13495 C -0.11041 -0.13634 -0.11111 -0.13727 -0.11198 -0.13819 C -0.11267 -0.14051 -0.11302 -0.14282 -0.11354 -0.14467 C -0.11423 -0.14629 -0.11527 -0.14768 -0.11597 -0.14907 C -0.11666 -0.15023 -0.11718 -0.15139 -0.11753 -0.15231 C -0.1184 -0.1537 -0.11927 -0.15532 -0.11996 -0.15671 C -0.12291 -0.16273 -0.12031 -0.15949 -0.12395 -0.1662 C -0.12465 -0.16759 -0.12552 -0.16852 -0.12639 -0.16944 C -0.12725 -0.17083 -0.12795 -0.17245 -0.12882 -0.17384 C -0.12986 -0.17615 -0.13107 -0.17801 -0.13194 -0.18032 C -0.13246 -0.18171 -0.13281 -0.18356 -0.13333 -0.18472 C -0.1342 -0.18588 -0.13507 -0.18703 -0.13576 -0.18796 C -0.13784 -0.19606 -0.13524 -0.18611 -0.13819 -0.19421 C -0.14062 -0.20069 -0.13698 -0.19467 -0.14149 -0.20092 C -0.14323 -0.2081 -0.14079 -0.20023 -0.14461 -0.20625 C -0.15104 -0.2162 -0.14392 -0.21018 -0.1526 -0.21597 L -0.15555 -0.22222 " pathEditMode="relative" rAng="0" ptsTypes="AAAAAAAAAAAAAAAAAAAAAAAAAAAAAAAAAAAAAAA">
                                      <p:cBhvr>
                                        <p:cTn id="9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78" y="-11111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0047 L -8.33333E-7 0.00023 C -0.00625 -0.00672 -0.00694 -0.00857 -0.01371 -0.01274 C -0.04114 -0.02871 -0.00382 -0.00533 -0.0283 -0.01875 C -0.03073 -0.01991 -0.03264 -0.022 -0.03507 -0.02362 C -0.03802 -0.02547 -0.0408 -0.02663 -0.04375 -0.02848 C -0.04601 -0.03033 -0.04826 -0.03172 -0.05052 -0.03357 C -0.05417 -0.03612 -0.05833 -0.03843 -0.06198 -0.04051 C -0.0691 -0.04561 -0.06545 -0.04399 -0.07361 -0.05047 C -0.07639 -0.05278 -0.07969 -0.05417 -0.08246 -0.05672 C -0.08351 -0.05764 -0.0842 -0.05926 -0.08542 -0.06042 C -0.0875 -0.06204 -0.08993 -0.0632 -0.09184 -0.06528 C -0.09618 -0.06899 -0.10069 -0.07223 -0.10451 -0.07593 C -0.10608 -0.07801 -0.10764 -0.07963 -0.10937 -0.08102 C -0.11319 -0.0845 -0.11736 -0.08704 -0.12083 -0.09098 C -0.13246 -0.10301 -0.12726 -0.10047 -0.13542 -0.10325 C -0.14566 -0.11644 -0.12986 -0.0963 -0.14236 -0.11019 C -0.1493 -0.11829 -0.1467 -0.11667 -0.15278 -0.12524 C -0.15417 -0.12686 -0.15555 -0.12825 -0.1566 -0.12987 C -0.15816 -0.13218 -0.1592 -0.13496 -0.16059 -0.1375 L -0.16736 -0.14815 C -0.16979 -0.16135 -0.16597 -0.14561 -0.17118 -0.15695 C -0.17187 -0.15834 -0.17153 -0.16019 -0.17222 -0.16181 C -0.17257 -0.1632 -0.17344 -0.16413 -0.17413 -0.16528 C -0.17587 -0.16875 -0.17812 -0.17176 -0.17986 -0.17524 C -0.18663 -0.18774 -0.17639 -0.16829 -0.18368 -0.1838 C -0.18489 -0.18635 -0.1868 -0.1882 -0.1875 -0.19121 C -0.18819 -0.19329 -0.18854 -0.19538 -0.18958 -0.19723 C -0.19114 -0.19977 -0.19531 -0.20463 -0.19531 -0.2044 C -0.19583 -0.20695 -0.19635 -0.20973 -0.19722 -0.21204 C -0.20052 -0.21899 -0.20156 -0.2176 -0.20521 -0.22292 C -0.20868 -0.22848 -0.20486 -0.22477 -0.20972 -0.2301 C -0.21111 -0.23149 -0.2125 -0.23241 -0.21371 -0.23403 C -0.21441 -0.23496 -0.21476 -0.23658 -0.21562 -0.2375 C -0.21632 -0.23866 -0.21771 -0.23913 -0.21858 -0.24005 C -0.22031 -0.24213 -0.22153 -0.24514 -0.22326 -0.24746 C -0.22552 -0.25047 -0.22847 -0.25255 -0.23021 -0.25556 C -0.23281 -0.26065 -0.23125 -0.2588 -0.23489 -0.26204 C -0.23594 -0.26366 -0.23646 -0.26551 -0.23767 -0.26667 C -0.23941 -0.26899 -0.24201 -0.26991 -0.24358 -0.27176 C -0.24462 -0.27315 -0.24566 -0.27431 -0.24653 -0.27547 C -0.24757 -0.27663 -0.24913 -0.27755 -0.25035 -0.2794 C -0.26441 -0.29815 -0.25382 -0.2875 -0.26302 -0.29607 C -0.2651 -0.3044 -0.26319 -0.29862 -0.27066 -0.31088 C -0.2717 -0.3125 -0.27257 -0.31413 -0.27344 -0.31598 C -0.27448 -0.31737 -0.27569 -0.31899 -0.27639 -0.32061 C -0.27691 -0.322 -0.27778 -0.32315 -0.2783 -0.32454 C -0.27934 -0.32639 -0.28038 -0.32848 -0.28125 -0.33033 C -0.28299 -0.33334 -0.28489 -0.33612 -0.28611 -0.33889 C -0.29271 -0.35417 -0.2875 -0.34399 -0.29201 -0.35255 C -0.29219 -0.35394 -0.29236 -0.35579 -0.29305 -0.35764 C -0.29358 -0.35926 -0.29531 -0.36042 -0.29566 -0.36204 C -0.29653 -0.36482 -0.29618 -0.36806 -0.2967 -0.37084 C -0.29757 -0.37292 -0.29878 -0.375 -0.29948 -0.37686 C -0.30035 -0.37871 -0.30087 -0.38033 -0.30139 -0.38195 C -0.30434 -0.38797 -0.30278 -0.38311 -0.30538 -0.39051 C -0.30573 -0.39167 -0.30608 -0.39306 -0.30642 -0.39422 C -0.30694 -0.39607 -0.30764 -0.39792 -0.30833 -0.4 C -0.30955 -0.40348 -0.31128 -0.40649 -0.31215 -0.40973 C -0.31354 -0.41505 -0.3125 -0.41274 -0.3151 -0.41737 C -0.3158 -0.42014 -0.31649 -0.42338 -0.31805 -0.42593 C -0.32205 -0.43264 -0.31962 -0.42663 -0.32396 -0.43195 C -0.3243 -0.43241 -0.32448 -0.43334 -0.32448 -0.43403 " pathEditMode="relative" rAng="0" ptsTypes="AAAAAAAAAAAAAAAAAAAAAAAAAAAAAAAAAAAAAAAAAAAAAAAAAAAAAAAAAAAAAAA">
                                      <p:cBhvr>
                                        <p:cTn id="10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33" y="-21644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23 -0.04074 L 0.11823 -0.04051 C 0.11563 -0.03773 0.11355 -0.03426 0.11042 -0.03171 C 0.10921 -0.03055 0.1066 -0.03148 0.10521 -0.03055 C 0.10296 -0.0287 0.10209 -0.02546 0.10018 -0.02361 C 0.09671 -0.0206 0.09028 -0.01921 0.08594 -0.01782 C 0.0849 -0.01713 0.08368 -0.0162 0.0823 -0.01551 C 0.08056 -0.01481 0.07466 -0.01273 0.07205 -0.01203 C 0.07014 -0.0118 0.06875 -0.01134 0.06684 -0.01088 C 0.06355 -0.00879 0.06042 -0.00601 0.0566 -0.00416 C 0.05452 -0.00301 0.05226 -0.00208 0.05035 -0.00069 C 0.0349 0.01088 0.04757 0.00463 0.03629 0.00973 C 0.03178 0.01574 0.03594 0.01088 0.02848 0.01667 C 0.02726 0.0176 0.02622 0.01899 0.02466 0.02014 C 0.01771 0.02524 0.02379 0.01852 0.01459 0.02686 C 0.01303 0.02824 0.01198 0.0301 0.01077 0.03149 C 0.00868 0.03357 0.0066 0.03542 0.00417 0.03727 C 0.00278 0.03843 0.0007 0.03936 -0.00086 0.04074 C -0.00468 0.04399 -0.00868 0.04769 -0.0125 0.05116 L -0.01614 0.0544 L -0.02257 0.06019 C -0.0243 0.06181 -0.02621 0.0632 -0.02777 0.06482 C -0.02899 0.06644 -0.0302 0.06783 -0.03159 0.06945 C -0.03229 0.07061 -0.03316 0.07176 -0.0342 0.07292 C -0.03697 0.07639 -0.03923 0.08056 -0.04322 0.08334 C -0.04531 0.08473 -0.04757 0.08611 -0.0493 0.08774 C -0.05069 0.08889 -0.05086 0.09028 -0.05191 0.09121 C -0.06406 0.10209 -0.05069 0.08704 -0.06093 0.09931 C -0.06302 0.1051 -0.06128 0.10093 -0.06614 0.10741 C -0.07725 0.12153 -0.06614 0.10811 -0.07517 0.11875 C -0.07812 0.12755 -0.07378 0.1169 -0.07864 0.1257 C -0.07951 0.12686 -0.07951 0.12801 -0.08003 0.12917 C -0.08072 0.13079 -0.08177 0.13218 -0.08263 0.1338 C -0.08541 0.13982 -0.08229 0.13496 -0.08524 0.14306 C -0.08593 0.14468 -0.08697 0.14607 -0.08767 0.14746 C -0.08819 0.14977 -0.08819 0.15232 -0.08906 0.1544 C -0.08958 0.15579 -0.09114 0.15649 -0.09166 0.15787 C -0.09236 0.16019 -0.09236 0.1625 -0.09288 0.16482 C -0.09288 0.16505 -0.096 0.17338 -0.0967 0.17524 C -0.09722 0.17639 -0.09774 0.17732 -0.09809 0.17848 C -0.10191 0.19306 -0.09704 0.175 -0.10069 0.18658 C -0.10364 0.19676 -0.10017 0.18635 -0.10312 0.19468 C -0.10347 0.19769 -0.10364 0.20093 -0.10451 0.20394 C -0.10468 0.2051 -0.1052 0.20625 -0.10572 0.20741 C -0.10885 0.21736 -0.1052 0.20718 -0.10833 0.21528 C -0.10868 0.22037 -0.10885 0.22524 -0.10972 0.23033 C -0.10989 0.23287 -0.11059 0.23565 -0.11059 0.23843 C -0.11059 0.24607 -0.11024 0.25371 -0.10972 0.26135 C -0.10937 0.26181 -0.10763 0.26829 -0.10711 0.26945 C -0.10625 0.27037 -0.1052 0.27084 -0.10451 0.27176 " pathEditMode="relative" rAng="0" ptsTypes="AAAAAAAAAAAAAAAAAAAAAAAAAAAAAAAAAAAAAAAAAAAAAAAAAA">
                                      <p:cBhvr>
                                        <p:cTn id="10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41" y="15625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-5.55556E-7 0.00023 C -0.00486 0.00023 -0.00955 0.00023 -0.01406 0.00092 C -0.01528 0.00139 -0.01632 0.00301 -0.01753 0.00347 C -0.02031 0.00463 -0.02326 0.00578 -0.02621 0.00625 C -0.02934 0.00694 -0.03246 0.00694 -0.03559 0.00764 C -0.0566 0.0118 -0.0349 0.00856 -0.05799 0.01412 C -0.06111 0.01481 -0.06441 0.01481 -0.06753 0.01574 C -0.07066 0.01643 -0.07378 0.01736 -0.07708 0.01828 C -0.08108 0.01921 -0.08906 0.02106 -0.08906 0.02129 C -0.09323 0.02314 -0.09583 0.0243 -0.10035 0.02639 C -0.10191 0.02685 -0.1033 0.02708 -0.10469 0.02754 C -0.10555 0.02777 -0.10642 0.02847 -0.10729 0.02893 C -0.10851 0.02939 -0.11007 0.02963 -0.11146 0.03009 C -0.11319 0.03171 -0.11493 0.03287 -0.11667 0.03426 C -0.11823 0.03518 -0.12101 0.03634 -0.12274 0.03703 C -0.1243 0.03796 -0.12569 0.03935 -0.12708 0.04051 C -0.12795 0.04189 -0.12882 0.04282 -0.12969 0.04328 C -0.13246 0.04537 -0.13559 0.04583 -0.13819 0.04861 C -0.14167 0.05254 -0.13976 0.05092 -0.14427 0.05277 C -0.14514 0.05347 -0.14601 0.05463 -0.14687 0.05532 C -0.14809 0.05694 -0.14913 0.05833 -0.15035 0.05949 C -0.15608 0.06412 -0.14965 0.05578 -0.15642 0.06342 C -0.15746 0.06458 -0.15799 0.06597 -0.15903 0.06759 C -0.16233 0.07106 -0.16337 0.07106 -0.16667 0.07407 C -0.17014 0.07685 -0.17361 0.08032 -0.17708 0.08333 C -0.17865 0.08449 -0.17986 0.08611 -0.18142 0.08703 L -0.18663 0.0912 C -0.18785 0.09328 -0.18889 0.0949 -0.18993 0.09652 C -0.19062 0.09745 -0.19167 0.09838 -0.19253 0.0993 C -0.2026 0.11458 -0.18871 0.09537 -0.1967 0.10995 C -0.19792 0.11157 -0.1993 0.11227 -0.20035 0.11389 C -0.20243 0.11666 -0.20451 0.12014 -0.20642 0.12291 C -0.20764 0.125 -0.20851 0.12685 -0.2099 0.12824 L -0.21337 0.1324 C -0.21389 0.13356 -0.21441 0.13518 -0.2151 0.13634 L -0.22448 0.15092 L -0.22969 0.15879 C -0.23055 0.1618 -0.23177 0.16597 -0.23316 0.16828 C -0.23472 0.17129 -0.23733 0.17291 -0.23837 0.17639 C -0.24097 0.18426 -0.23941 0.17963 -0.24358 0.18935 C -0.24358 0.18958 -0.24687 0.19745 -0.24687 0.19768 L -0.25035 0.20162 C -0.2526 0.2118 -0.24965 0.19907 -0.25295 0.20949 C -0.25347 0.21064 -0.25347 0.21227 -0.25382 0.21342 C -0.25486 0.21597 -0.25608 0.21875 -0.25729 0.22129 C -0.25781 0.22291 -0.25868 0.22384 -0.25903 0.22523 C -0.26024 0.23078 -0.25937 0.22824 -0.26163 0.23333 L -0.26337 0.2412 C -0.26354 0.24282 -0.26371 0.24421 -0.26424 0.24537 C -0.26476 0.24652 -0.26545 0.24814 -0.26597 0.2493 C -0.26632 0.25069 -0.26632 0.25185 -0.26684 0.25347 C -0.26719 0.25463 -0.26788 0.25602 -0.26858 0.25717 C -0.27135 0.26227 -0.27101 0.25926 -0.27101 0.2625 L -0.27101 0.26319 " pathEditMode="relative" rAng="0" ptsTypes="AAAAAAAAAAAAAAAAAAAAAAAAAAAAAAAAAAAAAAAAAAAAAAAAAAAAAAA">
                                      <p:cBhvr>
                                        <p:cTn id="10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9" y="13148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0023 L -2.77778E-7 0.00023 C -0.00139 -0.01459 -0.00156 -0.01852 -0.00469 -0.03449 C -0.0059 -0.04028 -0.00729 -0.04584 -0.00816 -0.05209 C -0.01024 -0.06528 -0.0092 -0.0588 -0.01111 -0.07107 C -0.01198 -0.07986 -0.01267 -0.08866 -0.01319 -0.09746 C -0.01389 -0.10973 -0.01337 -0.10348 -0.01476 -0.11644 C -0.01493 -0.12315 -0.01476 -0.1301 -0.01528 -0.13681 C -0.01528 -0.13936 -0.01597 -0.1419 -0.01632 -0.14445 C -0.01649 -0.1463 -0.01719 -0.16158 -0.01719 -0.1632 C -0.01771 -0.18148 -0.01806 -0.19954 -0.01875 -0.2176 C -0.0191 -0.22662 -0.01962 -0.23681 -0.01979 -0.24537 C -0.01979 -0.26644 -0.01979 -0.2875 -0.01979 -0.30834 " pathEditMode="relative" rAng="0" ptsTypes="AAAAAAAAAAAAA">
                                      <p:cBhvr>
                                        <p:cTn id="1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-1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1" grpId="1"/>
      <p:bldP spid="11" grpId="2"/>
      <p:bldP spid="12" grpId="0"/>
      <p:bldP spid="12" grpId="1"/>
      <p:bldP spid="12" grpId="2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  <p:bldP spid="17" grpId="0"/>
      <p:bldP spid="17" grpId="1"/>
      <p:bldP spid="17" grpId="2"/>
      <p:bldP spid="18" grpId="0"/>
      <p:bldP spid="18" grpId="1"/>
      <p:bldP spid="18" grpId="2"/>
      <p:bldP spid="19" grpId="0"/>
      <p:bldP spid="19" grpId="1"/>
      <p:bldP spid="19" grpId="2"/>
      <p:bldP spid="20" grpId="0"/>
      <p:bldP spid="20" grpId="2"/>
      <p:bldP spid="20" grpId="3"/>
      <p:bldP spid="21" grpId="0"/>
      <p:bldP spid="21" grpId="1"/>
      <p:bldP spid="21" grpId="2"/>
      <p:bldP spid="29" grpId="0" animBg="1"/>
      <p:bldP spid="29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rgbClr val="BDD29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lIns="72000" tIns="54000" rIns="72000" bIns="72000" rtlCol="0" anchor="t" anchorCtr="0"/>
      <a:lstStyle>
        <a:defPPr algn="just">
          <a:defRPr sz="1200" b="1" cap="all" dirty="0" smtClean="0">
            <a:solidFill>
              <a:schemeClr val="tx1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3528</TotalTime>
  <Words>105</Words>
  <Application>Microsoft Office PowerPoint</Application>
  <PresentationFormat>On-screen Show (4:3)</PresentationFormat>
  <Paragraphs>41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Playbill</vt:lpstr>
      <vt:lpstr>CERNCorporate4-3</vt:lpstr>
      <vt:lpstr>24th CATIA FORUM Introduction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JLBB</dc:creator>
  <cp:lastModifiedBy>Benoit Riffaud</cp:lastModifiedBy>
  <cp:revision>1467</cp:revision>
  <cp:lastPrinted>2013-10-22T15:05:18Z</cp:lastPrinted>
  <dcterms:created xsi:type="dcterms:W3CDTF">2013-09-24T18:59:28Z</dcterms:created>
  <dcterms:modified xsi:type="dcterms:W3CDTF">2016-09-21T12:00:44Z</dcterms:modified>
</cp:coreProperties>
</file>