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60" r:id="rId4"/>
    <p:sldId id="259" r:id="rId5"/>
    <p:sldId id="261" r:id="rId6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431"/>
    <p:restoredTop sz="94696"/>
  </p:normalViewPr>
  <p:slideViewPr>
    <p:cSldViewPr snapToGrid="0" snapToObjects="1">
      <p:cViewPr varScale="1">
        <p:scale>
          <a:sx n="93" d="100"/>
          <a:sy n="93" d="100"/>
        </p:scale>
        <p:origin x="456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149F7-EB1B-DB4B-B841-5F49A2BA80C2}" type="datetimeFigureOut">
              <a:rPr lang="de-DE" smtClean="0"/>
              <a:t>19.08.16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E7480-2E25-9544-A32A-F5BB59C1E2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656643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149F7-EB1B-DB4B-B841-5F49A2BA80C2}" type="datetimeFigureOut">
              <a:rPr lang="de-DE" smtClean="0"/>
              <a:t>19.08.16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E7480-2E25-9544-A32A-F5BB59C1E2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196511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149F7-EB1B-DB4B-B841-5F49A2BA80C2}" type="datetimeFigureOut">
              <a:rPr lang="de-DE" smtClean="0"/>
              <a:t>19.08.16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E7480-2E25-9544-A32A-F5BB59C1E2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0109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149F7-EB1B-DB4B-B841-5F49A2BA80C2}" type="datetimeFigureOut">
              <a:rPr lang="de-DE" smtClean="0"/>
              <a:t>19.08.16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E7480-2E25-9544-A32A-F5BB59C1E2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04427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149F7-EB1B-DB4B-B841-5F49A2BA80C2}" type="datetimeFigureOut">
              <a:rPr lang="de-DE" smtClean="0"/>
              <a:t>19.08.16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E7480-2E25-9544-A32A-F5BB59C1E2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156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149F7-EB1B-DB4B-B841-5F49A2BA80C2}" type="datetimeFigureOut">
              <a:rPr lang="de-DE" smtClean="0"/>
              <a:t>19.08.16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E7480-2E25-9544-A32A-F5BB59C1E2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080793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149F7-EB1B-DB4B-B841-5F49A2BA80C2}" type="datetimeFigureOut">
              <a:rPr lang="de-DE" smtClean="0"/>
              <a:t>19.08.16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E7480-2E25-9544-A32A-F5BB59C1E2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4001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149F7-EB1B-DB4B-B841-5F49A2BA80C2}" type="datetimeFigureOut">
              <a:rPr lang="de-DE" smtClean="0"/>
              <a:t>19.08.16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E7480-2E25-9544-A32A-F5BB59C1E2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236667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149F7-EB1B-DB4B-B841-5F49A2BA80C2}" type="datetimeFigureOut">
              <a:rPr lang="de-DE" smtClean="0"/>
              <a:t>19.08.16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E7480-2E25-9544-A32A-F5BB59C1E2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637980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149F7-EB1B-DB4B-B841-5F49A2BA80C2}" type="datetimeFigureOut">
              <a:rPr lang="de-DE" smtClean="0"/>
              <a:t>19.08.16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E7480-2E25-9544-A32A-F5BB59C1E2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570822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auf Platzhalter ziehen oder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149F7-EB1B-DB4B-B841-5F49A2BA80C2}" type="datetimeFigureOut">
              <a:rPr lang="de-DE" smtClean="0"/>
              <a:t>19.08.16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E7480-2E25-9544-A32A-F5BB59C1E2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4214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149F7-EB1B-DB4B-B841-5F49A2BA80C2}" type="datetimeFigureOut">
              <a:rPr lang="de-DE" smtClean="0"/>
              <a:t>19.08.16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9E7480-2E25-9544-A32A-F5BB59C1E2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88278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err="1" smtClean="0"/>
              <a:t>Testbeam</a:t>
            </a:r>
            <a:r>
              <a:rPr lang="de-DE" dirty="0" smtClean="0"/>
              <a:t> </a:t>
            </a:r>
            <a:r>
              <a:rPr lang="de-DE" dirty="0" err="1" smtClean="0"/>
              <a:t>plans</a:t>
            </a:r>
            <a:r>
              <a:rPr lang="de-DE" dirty="0" smtClean="0"/>
              <a:t> </a:t>
            </a:r>
            <a:br>
              <a:rPr lang="de-DE" dirty="0" smtClean="0"/>
            </a:br>
            <a:r>
              <a:rPr lang="de-DE" dirty="0" smtClean="0"/>
              <a:t>Aug. 24-31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63525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Devices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test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de-DE" dirty="0" err="1" smtClean="0"/>
              <a:t>Clicpix</a:t>
            </a:r>
            <a:r>
              <a:rPr lang="de-DE" dirty="0" smtClean="0"/>
              <a:t>: 50 </a:t>
            </a:r>
            <a:r>
              <a:rPr lang="de-DE" dirty="0" err="1" smtClean="0"/>
              <a:t>micron</a:t>
            </a:r>
            <a:r>
              <a:rPr lang="de-DE" dirty="0" smtClean="0"/>
              <a:t> </a:t>
            </a:r>
            <a:r>
              <a:rPr lang="de-DE" dirty="0" err="1" smtClean="0"/>
              <a:t>thick</a:t>
            </a:r>
            <a:r>
              <a:rPr lang="de-DE" dirty="0" smtClean="0"/>
              <a:t> </a:t>
            </a:r>
            <a:r>
              <a:rPr lang="de-DE" dirty="0" err="1" smtClean="0"/>
              <a:t>planar</a:t>
            </a:r>
            <a:r>
              <a:rPr lang="de-DE" dirty="0" smtClean="0"/>
              <a:t> </a:t>
            </a:r>
            <a:r>
              <a:rPr lang="de-DE" dirty="0" err="1" smtClean="0"/>
              <a:t>sensor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active</a:t>
            </a:r>
            <a:r>
              <a:rPr lang="de-DE" dirty="0" smtClean="0"/>
              <a:t> </a:t>
            </a:r>
            <a:r>
              <a:rPr lang="de-DE" dirty="0" err="1" smtClean="0"/>
              <a:t>edge</a:t>
            </a:r>
            <a:endParaRPr lang="de-DE" dirty="0" smtClean="0"/>
          </a:p>
          <a:p>
            <a:pPr lvl="1"/>
            <a:r>
              <a:rPr lang="de-DE" dirty="0" smtClean="0"/>
              <a:t>Bias </a:t>
            </a:r>
            <a:r>
              <a:rPr lang="de-DE" dirty="0" err="1" smtClean="0"/>
              <a:t>scan</a:t>
            </a:r>
            <a:endParaRPr lang="de-DE" dirty="0" smtClean="0"/>
          </a:p>
          <a:p>
            <a:pPr lvl="1"/>
            <a:r>
              <a:rPr lang="de-DE" dirty="0" err="1" smtClean="0"/>
              <a:t>Threshold</a:t>
            </a:r>
            <a:r>
              <a:rPr lang="de-DE" dirty="0" smtClean="0"/>
              <a:t> </a:t>
            </a:r>
            <a:r>
              <a:rPr lang="de-DE" dirty="0" err="1" smtClean="0"/>
              <a:t>scan</a:t>
            </a:r>
            <a:endParaRPr lang="de-DE" dirty="0" smtClean="0"/>
          </a:p>
          <a:p>
            <a:pPr lvl="1"/>
            <a:r>
              <a:rPr lang="de-DE" dirty="0" smtClean="0"/>
              <a:t>Edge </a:t>
            </a:r>
            <a:r>
              <a:rPr lang="de-DE" dirty="0" err="1" smtClean="0"/>
              <a:t>efficiency</a:t>
            </a:r>
            <a:r>
              <a:rPr lang="de-DE" dirty="0"/>
              <a:t> </a:t>
            </a:r>
            <a:r>
              <a:rPr lang="de-DE" dirty="0" err="1" smtClean="0"/>
              <a:t>measurements</a:t>
            </a:r>
            <a:endParaRPr lang="de-DE" dirty="0" smtClean="0"/>
          </a:p>
          <a:p>
            <a:pPr lvl="1"/>
            <a:r>
              <a:rPr lang="de-DE" dirty="0" smtClean="0"/>
              <a:t>Rotation </a:t>
            </a:r>
            <a:r>
              <a:rPr lang="de-DE" dirty="0" err="1" smtClean="0"/>
              <a:t>scan</a:t>
            </a:r>
            <a:endParaRPr lang="de-DE" dirty="0" smtClean="0"/>
          </a:p>
          <a:p>
            <a:r>
              <a:rPr lang="de-DE" dirty="0" smtClean="0"/>
              <a:t>Alice </a:t>
            </a:r>
            <a:r>
              <a:rPr lang="de-DE" dirty="0" err="1" smtClean="0"/>
              <a:t>investigator</a:t>
            </a:r>
            <a:r>
              <a:rPr lang="de-DE" dirty="0"/>
              <a:t> (</a:t>
            </a:r>
            <a:r>
              <a:rPr lang="de-DE" dirty="0" err="1"/>
              <a:t>t.b.c</a:t>
            </a:r>
            <a:r>
              <a:rPr lang="de-DE" dirty="0"/>
              <a:t>)</a:t>
            </a:r>
            <a:endParaRPr lang="de-DE" dirty="0" smtClean="0"/>
          </a:p>
          <a:p>
            <a:pPr lvl="1"/>
            <a:r>
              <a:rPr lang="de-DE" dirty="0" smtClean="0"/>
              <a:t>Efficiency </a:t>
            </a:r>
            <a:r>
              <a:rPr lang="de-DE" dirty="0" err="1" smtClean="0"/>
              <a:t>measurements</a:t>
            </a:r>
            <a:endParaRPr lang="de-DE" dirty="0" smtClean="0"/>
          </a:p>
          <a:p>
            <a:pPr lvl="1"/>
            <a:r>
              <a:rPr lang="de-DE" dirty="0" smtClean="0"/>
              <a:t>More </a:t>
            </a:r>
            <a:r>
              <a:rPr lang="de-DE" dirty="0" err="1" smtClean="0"/>
              <a:t>bias</a:t>
            </a:r>
            <a:r>
              <a:rPr lang="de-DE" dirty="0" smtClean="0"/>
              <a:t> </a:t>
            </a:r>
            <a:r>
              <a:rPr lang="de-DE" dirty="0" err="1" smtClean="0"/>
              <a:t>scan</a:t>
            </a:r>
            <a:r>
              <a:rPr lang="de-DE" dirty="0" smtClean="0"/>
              <a:t> </a:t>
            </a:r>
            <a:r>
              <a:rPr lang="de-DE" dirty="0" err="1" smtClean="0"/>
              <a:t>points</a:t>
            </a:r>
            <a:endParaRPr lang="de-DE" dirty="0" smtClean="0"/>
          </a:p>
          <a:p>
            <a:r>
              <a:rPr lang="de-DE" dirty="0" err="1" smtClean="0"/>
              <a:t>Cracow</a:t>
            </a:r>
            <a:r>
              <a:rPr lang="de-DE" dirty="0" smtClean="0"/>
              <a:t> SOI </a:t>
            </a:r>
            <a:r>
              <a:rPr lang="de-DE" dirty="0" err="1" smtClean="0"/>
              <a:t>chip</a:t>
            </a:r>
            <a:endParaRPr lang="de-DE" dirty="0" smtClean="0"/>
          </a:p>
          <a:p>
            <a:pPr lvl="1"/>
            <a:r>
              <a:rPr lang="de-DE" dirty="0" smtClean="0"/>
              <a:t>High </a:t>
            </a:r>
            <a:r>
              <a:rPr lang="de-DE" dirty="0" err="1" smtClean="0"/>
              <a:t>statistics</a:t>
            </a:r>
            <a:r>
              <a:rPr lang="de-DE" dirty="0" smtClean="0"/>
              <a:t> </a:t>
            </a:r>
            <a:r>
              <a:rPr lang="de-DE" dirty="0" err="1" smtClean="0"/>
              <a:t>bias</a:t>
            </a:r>
            <a:r>
              <a:rPr lang="de-DE" dirty="0" smtClean="0"/>
              <a:t> </a:t>
            </a:r>
            <a:r>
              <a:rPr lang="de-DE" dirty="0" err="1" smtClean="0"/>
              <a:t>scans</a:t>
            </a:r>
            <a:r>
              <a:rPr lang="de-DE" dirty="0" smtClean="0"/>
              <a:t> on different </a:t>
            </a:r>
            <a:r>
              <a:rPr lang="de-DE" dirty="0" err="1" smtClean="0"/>
              <a:t>chips</a:t>
            </a:r>
            <a:endParaRPr lang="de-DE" dirty="0" smtClean="0"/>
          </a:p>
          <a:p>
            <a:r>
              <a:rPr lang="de-DE" dirty="0"/>
              <a:t>Timepix3</a:t>
            </a:r>
          </a:p>
          <a:p>
            <a:pPr lvl="1"/>
            <a:r>
              <a:rPr lang="de-DE" dirty="0"/>
              <a:t>300 </a:t>
            </a:r>
            <a:r>
              <a:rPr lang="de-DE" dirty="0" err="1"/>
              <a:t>micron</a:t>
            </a:r>
            <a:r>
              <a:rPr lang="de-DE" dirty="0"/>
              <a:t> </a:t>
            </a:r>
            <a:r>
              <a:rPr lang="de-DE" dirty="0" err="1" smtClean="0"/>
              <a:t>assembly</a:t>
            </a:r>
            <a:endParaRPr lang="de-DE" dirty="0"/>
          </a:p>
          <a:p>
            <a:pPr lvl="1"/>
            <a:r>
              <a:rPr lang="de-DE" dirty="0"/>
              <a:t>675 </a:t>
            </a:r>
            <a:r>
              <a:rPr lang="de-DE" dirty="0" err="1" smtClean="0"/>
              <a:t>micron</a:t>
            </a:r>
            <a:r>
              <a:rPr lang="de-DE" dirty="0" smtClean="0"/>
              <a:t> </a:t>
            </a:r>
            <a:r>
              <a:rPr lang="de-DE" dirty="0" err="1" smtClean="0"/>
              <a:t>assembly</a:t>
            </a:r>
            <a:endParaRPr lang="de-DE" dirty="0"/>
          </a:p>
          <a:p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1269085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Timepix</a:t>
            </a:r>
            <a:r>
              <a:rPr lang="de-DE" dirty="0" smtClean="0"/>
              <a:t> 3 </a:t>
            </a:r>
            <a:r>
              <a:rPr lang="de-DE" dirty="0" err="1" smtClean="0"/>
              <a:t>measurements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de-DE" dirty="0" smtClean="0"/>
              <a:t>300 </a:t>
            </a:r>
            <a:r>
              <a:rPr lang="de-DE" dirty="0" err="1" smtClean="0"/>
              <a:t>micron</a:t>
            </a:r>
            <a:r>
              <a:rPr lang="de-DE" dirty="0" smtClean="0"/>
              <a:t>:</a:t>
            </a:r>
          </a:p>
          <a:p>
            <a:pPr lvl="1"/>
            <a:r>
              <a:rPr lang="de-DE" dirty="0" smtClean="0"/>
              <a:t>Bias </a:t>
            </a:r>
            <a:r>
              <a:rPr lang="de-DE" dirty="0" err="1"/>
              <a:t>scan</a:t>
            </a:r>
            <a:r>
              <a:rPr lang="de-DE" dirty="0"/>
              <a:t> </a:t>
            </a:r>
            <a:r>
              <a:rPr lang="de-DE" dirty="0" err="1"/>
              <a:t>perpendicular</a:t>
            </a:r>
            <a:r>
              <a:rPr lang="de-DE" dirty="0"/>
              <a:t> </a:t>
            </a:r>
            <a:r>
              <a:rPr lang="de-DE" dirty="0" smtClean="0"/>
              <a:t>(~30minutes</a:t>
            </a:r>
            <a:r>
              <a:rPr lang="de-DE" dirty="0"/>
              <a:t>?) </a:t>
            </a:r>
          </a:p>
          <a:p>
            <a:pPr lvl="1"/>
            <a:r>
              <a:rPr lang="de-DE" dirty="0" err="1" smtClean="0"/>
              <a:t>Threshold</a:t>
            </a:r>
            <a:r>
              <a:rPr lang="de-DE" dirty="0" smtClean="0"/>
              <a:t> </a:t>
            </a:r>
            <a:r>
              <a:rPr lang="de-DE" dirty="0" err="1"/>
              <a:t>scan</a:t>
            </a:r>
            <a:r>
              <a:rPr lang="de-DE" dirty="0"/>
              <a:t> </a:t>
            </a:r>
            <a:r>
              <a:rPr lang="de-DE" dirty="0" err="1"/>
              <a:t>perpendicular</a:t>
            </a:r>
            <a:r>
              <a:rPr lang="de-DE" dirty="0"/>
              <a:t> </a:t>
            </a:r>
            <a:r>
              <a:rPr lang="de-DE" dirty="0" smtClean="0"/>
              <a:t>(~30minutes</a:t>
            </a:r>
            <a:r>
              <a:rPr lang="de-DE" dirty="0"/>
              <a:t>?) </a:t>
            </a:r>
          </a:p>
          <a:p>
            <a:pPr lvl="1"/>
            <a:r>
              <a:rPr lang="de-DE" dirty="0" smtClean="0"/>
              <a:t>Edge </a:t>
            </a:r>
            <a:r>
              <a:rPr lang="de-DE" dirty="0" err="1"/>
              <a:t>scan</a:t>
            </a:r>
            <a:r>
              <a:rPr lang="de-DE" dirty="0"/>
              <a:t>? </a:t>
            </a:r>
            <a:endParaRPr lang="de-DE" dirty="0" smtClean="0"/>
          </a:p>
          <a:p>
            <a:r>
              <a:rPr lang="en-US" dirty="0" smtClean="0"/>
              <a:t>300+675micron: angle </a:t>
            </a:r>
            <a:r>
              <a:rPr lang="en-US" dirty="0"/>
              <a:t>+ bias scan  </a:t>
            </a:r>
            <a:endParaRPr lang="en-US" dirty="0"/>
          </a:p>
          <a:p>
            <a:pPr lvl="1"/>
            <a:r>
              <a:rPr lang="en-US" dirty="0" smtClean="0"/>
              <a:t>-80 </a:t>
            </a:r>
            <a:r>
              <a:rPr lang="en-US" dirty="0"/>
              <a:t>to 80 </a:t>
            </a:r>
            <a:r>
              <a:rPr lang="en-US" dirty="0" err="1"/>
              <a:t>deg</a:t>
            </a:r>
            <a:r>
              <a:rPr lang="en-US" dirty="0"/>
              <a:t>, 2deg steps = 81 steps </a:t>
            </a:r>
          </a:p>
          <a:p>
            <a:pPr lvl="1"/>
            <a:r>
              <a:rPr lang="en-US" dirty="0" smtClean="0"/>
              <a:t>5</a:t>
            </a:r>
            <a:r>
              <a:rPr lang="en-US" dirty="0"/>
              <a:t>, 10, 20, 30, 40, 50, 75, 100, 150, 200V = 10 steps </a:t>
            </a:r>
            <a:endParaRPr lang="en-US" dirty="0" smtClean="0"/>
          </a:p>
          <a:p>
            <a:pPr lvl="1"/>
            <a:endParaRPr lang="en-US" dirty="0"/>
          </a:p>
          <a:p>
            <a:r>
              <a:rPr lang="en-US" dirty="0" smtClean="0">
                <a:sym typeface="Wingdings"/>
              </a:rPr>
              <a:t> 2x</a:t>
            </a:r>
            <a:r>
              <a:rPr lang="en-US" dirty="0" smtClean="0"/>
              <a:t>810 </a:t>
            </a:r>
            <a:r>
              <a:rPr lang="en-US" dirty="0"/>
              <a:t>measurement points: </a:t>
            </a:r>
            <a:r>
              <a:rPr lang="en-US" dirty="0" smtClean="0"/>
              <a:t>(~</a:t>
            </a:r>
            <a:r>
              <a:rPr lang="en-US" dirty="0"/>
              <a:t>800-1000 minutes </a:t>
            </a:r>
            <a:r>
              <a:rPr lang="en-US" dirty="0" smtClean="0"/>
              <a:t>) x2 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= (13 </a:t>
            </a:r>
            <a:r>
              <a:rPr lang="en-US" dirty="0"/>
              <a:t>- 16 hours </a:t>
            </a:r>
            <a:r>
              <a:rPr lang="en-US" dirty="0" smtClean="0"/>
              <a:t>) x2</a:t>
            </a:r>
            <a:endParaRPr lang="en-US" dirty="0"/>
          </a:p>
          <a:p>
            <a:pPr marL="0" indent="0">
              <a:buNone/>
            </a:pPr>
            <a:endParaRPr lang="de-DE" dirty="0" smtClean="0"/>
          </a:p>
          <a:p>
            <a:r>
              <a:rPr lang="de-DE" dirty="0" err="1" smtClean="0"/>
              <a:t>Which</a:t>
            </a:r>
            <a:r>
              <a:rPr lang="de-DE" dirty="0" smtClean="0"/>
              <a:t> 300 </a:t>
            </a:r>
            <a:r>
              <a:rPr lang="de-DE" dirty="0" err="1" smtClean="0"/>
              <a:t>micron</a:t>
            </a:r>
            <a:r>
              <a:rPr lang="de-DE" dirty="0"/>
              <a:t> </a:t>
            </a:r>
            <a:r>
              <a:rPr lang="de-DE" dirty="0" err="1" smtClean="0"/>
              <a:t>assembly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?</a:t>
            </a:r>
          </a:p>
          <a:p>
            <a:pPr lvl="1"/>
            <a:r>
              <a:rPr lang="de-DE" dirty="0" smtClean="0"/>
              <a:t>8th </a:t>
            </a:r>
            <a:r>
              <a:rPr lang="de-DE" dirty="0" err="1" smtClean="0"/>
              <a:t>telescope</a:t>
            </a:r>
            <a:r>
              <a:rPr lang="de-DE" dirty="0" smtClean="0"/>
              <a:t> plane (spare) </a:t>
            </a:r>
            <a:r>
              <a:rPr lang="de-DE" dirty="0" err="1" smtClean="0"/>
              <a:t>broken</a:t>
            </a:r>
            <a:r>
              <a:rPr lang="de-DE" dirty="0" smtClean="0"/>
              <a:t>?</a:t>
            </a:r>
          </a:p>
          <a:p>
            <a:pPr lvl="1"/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7th plane? </a:t>
            </a:r>
            <a:r>
              <a:rPr lang="de-DE" dirty="0" smtClean="0">
                <a:sym typeface="Wingdings"/>
              </a:rPr>
              <a:t> </a:t>
            </a:r>
            <a:r>
              <a:rPr lang="de-DE" dirty="0" err="1" smtClean="0">
                <a:sym typeface="Wingdings"/>
              </a:rPr>
              <a:t>worse</a:t>
            </a:r>
            <a:r>
              <a:rPr lang="de-DE" dirty="0" smtClean="0">
                <a:sym typeface="Wingdings"/>
              </a:rPr>
              <a:t> </a:t>
            </a:r>
            <a:r>
              <a:rPr lang="de-DE" dirty="0" err="1" smtClean="0">
                <a:sym typeface="Wingdings"/>
              </a:rPr>
              <a:t>tracking</a:t>
            </a:r>
            <a:r>
              <a:rPr lang="de-DE" dirty="0" smtClean="0">
                <a:sym typeface="Wingdings"/>
              </a:rPr>
              <a:t> </a:t>
            </a:r>
            <a:r>
              <a:rPr lang="de-DE" dirty="0" err="1" smtClean="0">
                <a:sym typeface="Wingdings"/>
              </a:rPr>
              <a:t>resolution</a:t>
            </a:r>
            <a:r>
              <a:rPr lang="de-DE" dirty="0" smtClean="0">
                <a:sym typeface="Wingdings"/>
              </a:rPr>
              <a:t> </a:t>
            </a:r>
            <a:r>
              <a:rPr lang="de-DE" dirty="0" err="1" smtClean="0">
                <a:sym typeface="Wingdings"/>
              </a:rPr>
              <a:t>for</a:t>
            </a:r>
            <a:r>
              <a:rPr lang="de-DE" dirty="0" smtClean="0">
                <a:sym typeface="Wingdings"/>
              </a:rPr>
              <a:t> </a:t>
            </a:r>
            <a:r>
              <a:rPr lang="de-DE" dirty="0" err="1" smtClean="0">
                <a:sym typeface="Wingdings"/>
              </a:rPr>
              <a:t>the</a:t>
            </a:r>
            <a:r>
              <a:rPr lang="de-DE" dirty="0" smtClean="0">
                <a:sym typeface="Wingdings"/>
              </a:rPr>
              <a:t> SOI </a:t>
            </a:r>
            <a:r>
              <a:rPr lang="de-DE" dirty="0" err="1" smtClean="0">
                <a:sym typeface="Wingdings"/>
              </a:rPr>
              <a:t>chip</a:t>
            </a:r>
            <a:endParaRPr lang="de-DE" dirty="0" smtClean="0">
              <a:sym typeface="Wingdings"/>
            </a:endParaRP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146689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Bild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550" y="2100695"/>
            <a:ext cx="7200900" cy="4457700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180109" y="5541818"/>
            <a:ext cx="2891817" cy="369332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de-DE" dirty="0" smtClean="0"/>
              <a:t>7 </a:t>
            </a:r>
            <a:r>
              <a:rPr lang="de-DE" dirty="0" err="1" smtClean="0"/>
              <a:t>Telescope</a:t>
            </a:r>
            <a:r>
              <a:rPr lang="de-DE" dirty="0" smtClean="0"/>
              <a:t> </a:t>
            </a:r>
            <a:r>
              <a:rPr lang="de-DE" dirty="0" err="1" smtClean="0"/>
              <a:t>reference</a:t>
            </a:r>
            <a:r>
              <a:rPr lang="de-DE" dirty="0" smtClean="0"/>
              <a:t> planes</a:t>
            </a:r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>
            <a:off x="5954446" y="1678961"/>
            <a:ext cx="3039037" cy="646331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de-DE" dirty="0" smtClean="0"/>
              <a:t>DUT </a:t>
            </a:r>
            <a:r>
              <a:rPr lang="de-DE" dirty="0" err="1" smtClean="0"/>
              <a:t>position</a:t>
            </a:r>
            <a:r>
              <a:rPr lang="de-DE" dirty="0" smtClean="0"/>
              <a:t>:</a:t>
            </a:r>
            <a:br>
              <a:rPr lang="de-DE" dirty="0" smtClean="0"/>
            </a:br>
            <a:r>
              <a:rPr lang="de-DE" dirty="0" err="1" smtClean="0"/>
              <a:t>CLICpix</a:t>
            </a:r>
            <a:r>
              <a:rPr lang="de-DE" dirty="0" smtClean="0"/>
              <a:t>, Timepix3, </a:t>
            </a:r>
            <a:r>
              <a:rPr lang="de-DE" dirty="0" err="1" smtClean="0"/>
              <a:t>Investigator</a:t>
            </a:r>
            <a:endParaRPr lang="de-DE" dirty="0"/>
          </a:p>
        </p:txBody>
      </p:sp>
      <p:cxnSp>
        <p:nvCxnSpPr>
          <p:cNvPr id="8" name="Gerade Verbindung mit Pfeil 7"/>
          <p:cNvCxnSpPr/>
          <p:nvPr/>
        </p:nvCxnSpPr>
        <p:spPr>
          <a:xfrm>
            <a:off x="1953491" y="2100695"/>
            <a:ext cx="1399309" cy="1168978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feld 11"/>
          <p:cNvSpPr txBox="1"/>
          <p:nvPr/>
        </p:nvSpPr>
        <p:spPr>
          <a:xfrm>
            <a:off x="1253403" y="1582426"/>
            <a:ext cx="500458" cy="369332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de-DE" dirty="0" smtClean="0"/>
              <a:t>SOI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75758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de-DE" dirty="0" err="1" smtClean="0"/>
              <a:t>Preliminary</a:t>
            </a:r>
            <a:r>
              <a:rPr lang="de-DE" dirty="0" smtClean="0"/>
              <a:t> </a:t>
            </a:r>
            <a:r>
              <a:rPr lang="de-DE" dirty="0" err="1" smtClean="0"/>
              <a:t>schedule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de-DE" dirty="0"/>
              <a:t>1) </a:t>
            </a:r>
            <a:r>
              <a:rPr lang="de-DE" dirty="0" err="1"/>
              <a:t>Wednesday</a:t>
            </a:r>
            <a:r>
              <a:rPr lang="de-DE" dirty="0"/>
              <a:t> </a:t>
            </a:r>
            <a:r>
              <a:rPr lang="de-DE" dirty="0" err="1"/>
              <a:t>night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Wednesday</a:t>
            </a:r>
            <a:r>
              <a:rPr lang="de-DE" dirty="0"/>
              <a:t> </a:t>
            </a:r>
            <a:r>
              <a:rPr lang="de-DE" dirty="0" err="1"/>
              <a:t>morning</a:t>
            </a:r>
            <a:r>
              <a:rPr lang="de-DE" dirty="0"/>
              <a:t> (</a:t>
            </a:r>
            <a:r>
              <a:rPr lang="de-DE" dirty="0" err="1"/>
              <a:t>between</a:t>
            </a:r>
            <a:r>
              <a:rPr lang="de-DE" dirty="0"/>
              <a:t> </a:t>
            </a:r>
            <a:r>
              <a:rPr lang="de-DE" dirty="0" err="1"/>
              <a:t>telescope</a:t>
            </a:r>
            <a:r>
              <a:rPr lang="de-DE" dirty="0"/>
              <a:t> planes 6 </a:t>
            </a:r>
            <a:r>
              <a:rPr lang="de-DE" dirty="0" err="1"/>
              <a:t>and</a:t>
            </a:r>
            <a:r>
              <a:rPr lang="de-DE" dirty="0"/>
              <a:t> 7,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take</a:t>
            </a:r>
            <a:r>
              <a:rPr lang="de-DE" dirty="0"/>
              <a:t> </a:t>
            </a:r>
            <a:r>
              <a:rPr lang="de-DE" dirty="0" err="1"/>
              <a:t>data</a:t>
            </a:r>
            <a:r>
              <a:rPr lang="de-DE" dirty="0"/>
              <a:t> in parallel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other</a:t>
            </a:r>
            <a:r>
              <a:rPr lang="de-DE" dirty="0"/>
              <a:t> </a:t>
            </a:r>
            <a:r>
              <a:rPr lang="de-DE" dirty="0" err="1"/>
              <a:t>measurements</a:t>
            </a:r>
            <a:r>
              <a:rPr lang="de-DE" dirty="0"/>
              <a:t>):</a:t>
            </a:r>
          </a:p>
          <a:p>
            <a:pPr marL="0" indent="0">
              <a:buNone/>
            </a:pPr>
            <a:r>
              <a:rPr lang="de-DE" dirty="0"/>
              <a:t>SOI </a:t>
            </a:r>
            <a:r>
              <a:rPr lang="de-DE" dirty="0" err="1"/>
              <a:t>pix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Cracow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new</a:t>
            </a:r>
            <a:r>
              <a:rPr lang="de-DE" dirty="0"/>
              <a:t> </a:t>
            </a:r>
            <a:r>
              <a:rPr lang="de-DE" dirty="0" err="1"/>
              <a:t>firmware</a:t>
            </a:r>
            <a:r>
              <a:rPr lang="de-DE" dirty="0"/>
              <a:t>, </a:t>
            </a:r>
            <a:r>
              <a:rPr lang="de-DE" dirty="0" err="1"/>
              <a:t>more</a:t>
            </a:r>
            <a:r>
              <a:rPr lang="de-DE" dirty="0"/>
              <a:t> </a:t>
            </a:r>
            <a:r>
              <a:rPr lang="de-DE" dirty="0" err="1"/>
              <a:t>assemblies</a:t>
            </a:r>
            <a:r>
              <a:rPr lang="de-DE" dirty="0"/>
              <a:t>, different </a:t>
            </a:r>
            <a:r>
              <a:rPr lang="de-DE" dirty="0" err="1"/>
              <a:t>settings</a:t>
            </a:r>
            <a:r>
              <a:rPr lang="de-DE" dirty="0"/>
              <a:t> (</a:t>
            </a:r>
            <a:r>
              <a:rPr lang="de-DE" dirty="0" err="1"/>
              <a:t>parameter</a:t>
            </a:r>
            <a:r>
              <a:rPr lang="de-DE" dirty="0"/>
              <a:t> </a:t>
            </a:r>
            <a:r>
              <a:rPr lang="de-DE" dirty="0" err="1"/>
              <a:t>scans</a:t>
            </a:r>
            <a:r>
              <a:rPr lang="de-DE" dirty="0"/>
              <a:t>)</a:t>
            </a:r>
          </a:p>
          <a:p>
            <a:pPr marL="0" indent="0">
              <a:buNone/>
            </a:pPr>
            <a:r>
              <a:rPr lang="de-DE" dirty="0"/>
              <a:t>2) </a:t>
            </a:r>
            <a:r>
              <a:rPr lang="de-DE" dirty="0" err="1"/>
              <a:t>Wednesday</a:t>
            </a:r>
            <a:r>
              <a:rPr lang="de-DE" dirty="0"/>
              <a:t> </a:t>
            </a:r>
            <a:r>
              <a:rPr lang="de-DE" dirty="0" err="1"/>
              <a:t>night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Friday</a:t>
            </a:r>
            <a:r>
              <a:rPr lang="de-DE" dirty="0"/>
              <a:t>:</a:t>
            </a:r>
          </a:p>
          <a:p>
            <a:pPr marL="0" indent="0">
              <a:buNone/>
            </a:pPr>
            <a:r>
              <a:rPr lang="de-DE" dirty="0" err="1"/>
              <a:t>CLICpix</a:t>
            </a:r>
            <a:r>
              <a:rPr lang="de-DE" dirty="0"/>
              <a:t> 50 um </a:t>
            </a:r>
            <a:r>
              <a:rPr lang="de-DE" dirty="0" err="1"/>
              <a:t>assembly</a:t>
            </a:r>
            <a:r>
              <a:rPr lang="de-DE" dirty="0"/>
              <a:t>  —&gt; DAQ </a:t>
            </a:r>
            <a:r>
              <a:rPr lang="de-DE" dirty="0" err="1"/>
              <a:t>integration</a:t>
            </a:r>
            <a:r>
              <a:rPr lang="de-DE" dirty="0"/>
              <a:t>, </a:t>
            </a:r>
            <a:r>
              <a:rPr lang="de-DE" dirty="0" err="1"/>
              <a:t>threshold</a:t>
            </a:r>
            <a:r>
              <a:rPr lang="de-DE" dirty="0"/>
              <a:t> </a:t>
            </a:r>
            <a:r>
              <a:rPr lang="de-DE" dirty="0" err="1"/>
              <a:t>scan</a:t>
            </a:r>
            <a:r>
              <a:rPr lang="de-DE" dirty="0"/>
              <a:t>, </a:t>
            </a:r>
            <a:r>
              <a:rPr lang="de-DE" dirty="0" err="1"/>
              <a:t>bias</a:t>
            </a:r>
            <a:r>
              <a:rPr lang="de-DE" dirty="0"/>
              <a:t> </a:t>
            </a:r>
            <a:r>
              <a:rPr lang="de-DE" dirty="0" err="1"/>
              <a:t>scan</a:t>
            </a:r>
            <a:r>
              <a:rPr lang="de-DE" dirty="0"/>
              <a:t>, </a:t>
            </a:r>
            <a:r>
              <a:rPr lang="de-DE" dirty="0" err="1"/>
              <a:t>rotation</a:t>
            </a:r>
            <a:endParaRPr lang="de-DE" dirty="0"/>
          </a:p>
          <a:p>
            <a:pPr marL="0" indent="0">
              <a:buNone/>
            </a:pPr>
            <a:r>
              <a:rPr lang="de-DE" dirty="0"/>
              <a:t>3) </a:t>
            </a:r>
            <a:r>
              <a:rPr lang="de-DE" dirty="0" err="1"/>
              <a:t>Friday</a:t>
            </a:r>
            <a:r>
              <a:rPr lang="de-DE" dirty="0"/>
              <a:t> </a:t>
            </a:r>
            <a:r>
              <a:rPr lang="de-DE" dirty="0" err="1"/>
              <a:t>afternoon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Monday</a:t>
            </a:r>
            <a:r>
              <a:rPr lang="de-DE" dirty="0"/>
              <a:t>:</a:t>
            </a:r>
          </a:p>
          <a:p>
            <a:pPr marL="0" indent="0">
              <a:buNone/>
            </a:pPr>
            <a:r>
              <a:rPr lang="de-DE" dirty="0"/>
              <a:t>Timepix3 300 um </a:t>
            </a:r>
            <a:r>
              <a:rPr lang="de-DE" dirty="0" err="1"/>
              <a:t>assembly</a:t>
            </a:r>
            <a:r>
              <a:rPr lang="de-DE" dirty="0"/>
              <a:t> —&gt; </a:t>
            </a:r>
            <a:r>
              <a:rPr lang="de-DE" dirty="0" err="1"/>
              <a:t>threshold</a:t>
            </a:r>
            <a:r>
              <a:rPr lang="de-DE" dirty="0"/>
              <a:t>, </a:t>
            </a:r>
            <a:r>
              <a:rPr lang="de-DE" dirty="0" err="1"/>
              <a:t>bias</a:t>
            </a:r>
            <a:r>
              <a:rPr lang="de-DE" dirty="0"/>
              <a:t> </a:t>
            </a:r>
            <a:r>
              <a:rPr lang="de-DE" dirty="0" err="1"/>
              <a:t>scans</a:t>
            </a:r>
            <a:r>
              <a:rPr lang="de-DE" dirty="0"/>
              <a:t>, </a:t>
            </a:r>
            <a:r>
              <a:rPr lang="de-DE" dirty="0" err="1"/>
              <a:t>rotation</a:t>
            </a:r>
            <a:r>
              <a:rPr lang="de-DE" dirty="0"/>
              <a:t>, </a:t>
            </a:r>
            <a:r>
              <a:rPr lang="de-DE" dirty="0" err="1"/>
              <a:t>edge</a:t>
            </a:r>
            <a:r>
              <a:rPr lang="de-DE" dirty="0"/>
              <a:t> </a:t>
            </a:r>
            <a:r>
              <a:rPr lang="de-DE" dirty="0" err="1"/>
              <a:t>scan</a:t>
            </a:r>
            <a:r>
              <a:rPr lang="de-DE" dirty="0"/>
              <a:t>? </a:t>
            </a:r>
          </a:p>
          <a:p>
            <a:pPr marL="0" indent="0">
              <a:buNone/>
            </a:pPr>
            <a:r>
              <a:rPr lang="de-DE" dirty="0"/>
              <a:t>Timepix3 </a:t>
            </a:r>
            <a:r>
              <a:rPr lang="de-DE" dirty="0" err="1"/>
              <a:t>thick</a:t>
            </a:r>
            <a:r>
              <a:rPr lang="de-DE" dirty="0"/>
              <a:t>-sensor </a:t>
            </a:r>
            <a:r>
              <a:rPr lang="de-DE" dirty="0" err="1"/>
              <a:t>assembly</a:t>
            </a:r>
            <a:r>
              <a:rPr lang="de-DE" dirty="0"/>
              <a:t> </a:t>
            </a:r>
            <a:r>
              <a:rPr lang="de-DE" dirty="0" err="1"/>
              <a:t>rotation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bias</a:t>
            </a:r>
            <a:r>
              <a:rPr lang="de-DE" dirty="0"/>
              <a:t> </a:t>
            </a:r>
            <a:r>
              <a:rPr lang="de-DE" dirty="0" err="1"/>
              <a:t>scans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lower</a:t>
            </a:r>
            <a:r>
              <a:rPr lang="de-DE" dirty="0"/>
              <a:t> rate</a:t>
            </a:r>
          </a:p>
          <a:p>
            <a:pPr marL="0" indent="0">
              <a:buNone/>
            </a:pPr>
            <a:r>
              <a:rPr lang="de-DE" dirty="0"/>
              <a:t>4) </a:t>
            </a:r>
            <a:r>
              <a:rPr lang="de-DE" dirty="0" err="1"/>
              <a:t>Monday</a:t>
            </a:r>
            <a:r>
              <a:rPr lang="de-DE" dirty="0"/>
              <a:t> </a:t>
            </a:r>
            <a:r>
              <a:rPr lang="de-DE" dirty="0" err="1"/>
              <a:t>morning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Wednesday</a:t>
            </a:r>
            <a:r>
              <a:rPr lang="de-DE" dirty="0"/>
              <a:t> </a:t>
            </a:r>
            <a:r>
              <a:rPr lang="de-DE" dirty="0" err="1"/>
              <a:t>morning</a:t>
            </a:r>
            <a:r>
              <a:rPr lang="de-DE" dirty="0"/>
              <a:t>:</a:t>
            </a:r>
          </a:p>
          <a:p>
            <a:pPr marL="0" indent="0">
              <a:buNone/>
            </a:pPr>
            <a:r>
              <a:rPr lang="de-DE" dirty="0"/>
              <a:t>ALICE </a:t>
            </a:r>
            <a:r>
              <a:rPr lang="de-DE" dirty="0" err="1"/>
              <a:t>Investigator</a:t>
            </a:r>
            <a:r>
              <a:rPr lang="de-DE" dirty="0"/>
              <a:t> —&gt; </a:t>
            </a:r>
            <a:r>
              <a:rPr lang="de-DE" dirty="0" err="1"/>
              <a:t>efficiency</a:t>
            </a:r>
            <a:r>
              <a:rPr lang="de-DE" dirty="0"/>
              <a:t> </a:t>
            </a:r>
            <a:r>
              <a:rPr lang="de-DE" dirty="0" err="1"/>
              <a:t>studies</a:t>
            </a:r>
            <a:r>
              <a:rPr lang="de-DE" dirty="0"/>
              <a:t>, high-</a:t>
            </a:r>
            <a:r>
              <a:rPr lang="de-DE" dirty="0" err="1"/>
              <a:t>statistics</a:t>
            </a:r>
            <a:r>
              <a:rPr lang="de-DE" dirty="0"/>
              <a:t> </a:t>
            </a:r>
            <a:r>
              <a:rPr lang="de-DE" dirty="0" err="1"/>
              <a:t>data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more</a:t>
            </a:r>
            <a:r>
              <a:rPr lang="de-DE" dirty="0"/>
              <a:t> </a:t>
            </a:r>
            <a:r>
              <a:rPr lang="de-DE" dirty="0" err="1"/>
              <a:t>bias</a:t>
            </a:r>
            <a:r>
              <a:rPr lang="de-DE" dirty="0"/>
              <a:t> </a:t>
            </a:r>
            <a:r>
              <a:rPr lang="de-DE" dirty="0" err="1"/>
              <a:t>points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80013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-Design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-Design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Design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141</Words>
  <Application>Microsoft Macintosh PowerPoint</Application>
  <PresentationFormat>Bildschirmpräsentation (4:3)</PresentationFormat>
  <Paragraphs>43</Paragraphs>
  <Slides>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10" baseType="lpstr">
      <vt:lpstr>Calibri</vt:lpstr>
      <vt:lpstr>Calibri Light</vt:lpstr>
      <vt:lpstr>Wingdings</vt:lpstr>
      <vt:lpstr>Arial</vt:lpstr>
      <vt:lpstr>Office-Design</vt:lpstr>
      <vt:lpstr>Testbeam plans  Aug. 24-31</vt:lpstr>
      <vt:lpstr>Devices to test</vt:lpstr>
      <vt:lpstr>Timepix 3 measurements</vt:lpstr>
      <vt:lpstr>PowerPoint-Präsentation</vt:lpstr>
      <vt:lpstr>Preliminary schedule</vt:lpstr>
    </vt:vector>
  </TitlesOfParts>
  <Company/>
  <LinksUpToDate>false</LinksUpToDate>
  <SharedDoc>false</SharedDoc>
  <HyperlinksChanged>false</HyperlinksChanged>
  <AppVersion>15.0022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Testbeam plans</dc:title>
  <dc:creator>Andreas Nürnberg</dc:creator>
  <cp:lastModifiedBy>Andreas Nürnberg</cp:lastModifiedBy>
  <cp:revision>5</cp:revision>
  <cp:lastPrinted>2016-08-19T07:35:51Z</cp:lastPrinted>
  <dcterms:created xsi:type="dcterms:W3CDTF">2016-08-19T06:55:01Z</dcterms:created>
  <dcterms:modified xsi:type="dcterms:W3CDTF">2016-08-19T07:56:20Z</dcterms:modified>
</cp:coreProperties>
</file>