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5" r:id="rId2"/>
  </p:sldMasterIdLst>
  <p:notesMasterIdLst>
    <p:notesMasterId r:id="rId9"/>
  </p:notesMasterIdLst>
  <p:sldIdLst>
    <p:sldId id="256" r:id="rId3"/>
    <p:sldId id="270" r:id="rId4"/>
    <p:sldId id="269" r:id="rId5"/>
    <p:sldId id="267" r:id="rId6"/>
    <p:sldId id="268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13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3026" autoAdjust="0"/>
  </p:normalViewPr>
  <p:slideViewPr>
    <p:cSldViewPr>
      <p:cViewPr varScale="1">
        <p:scale>
          <a:sx n="74" d="100"/>
          <a:sy n="74" d="100"/>
        </p:scale>
        <p:origin x="151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22.09.2016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316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91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DBDFAE4C-4BE2-4D69-A6C6-52C5CF8F0832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Fußzeile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5F587BF4-4C41-4B03-8C26-C745D1AF6376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4581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3200"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800"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282DA080-F6AA-49AF-8491-EA7AA54BA36A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810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7979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50CA63F7-18FF-42D4-AFF7-A750B73ACF88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5623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75428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0902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fld id="{A3581506-F4BA-476F-A314-65FBA44F5077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8002424F-3DBC-40D0-8F34-28AA4B649B45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dirty="0" smtClean="0">
                <a:latin typeface="Arial Narrow" panose="020B0606020202030204" pitchFamily="34" charset="0"/>
              </a:rPr>
              <a:t>Fußzeile</a:t>
            </a:r>
            <a:endParaRPr lang="de-DE" dirty="0">
              <a:latin typeface="Arial Narrow" panose="020B060602020203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4CE60BDB-A1E1-4B7F-81C2-D29179F67B24}" type="datetime1">
              <a:rPr lang="de-DE" smtClean="0"/>
              <a:t>22.09.2016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6A25AC34-F5B7-4495-B049-62BF7BA8FAA8}" type="datetime1">
              <a:rPr lang="de-DE" smtClean="0"/>
              <a:t>22.09.2016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3458084C-B886-4412-ACEB-A8F0EA66E0E2}" type="datetime1">
              <a:rPr lang="de-DE" smtClean="0"/>
              <a:t>22.09.2016</a:t>
            </a:fld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21E2A383-BC6C-4A48-B5FF-C8A9BC197A8A}" type="datetime1">
              <a:rPr lang="de-DE" smtClean="0"/>
              <a:t>22.09.2016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068F-5975-4AD4-9CED-8420384D9FFE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Fußzeile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1C5BE8C-9F8F-44AB-AE64-AC69ABD3DD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77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1905000" y="1412776"/>
            <a:ext cx="6781800" cy="481399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/>
            </a:lvl3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718DE183-0544-47F1-913C-541495AAF0C6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697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918EF544-F4E6-4A8B-A6A8-21EB0E6185B5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  <p:sldLayoutId id="2147483710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2645903B-7547-4AAE-AE75-6E02E919BC4E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76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776" y="944724"/>
            <a:ext cx="6480720" cy="2952328"/>
          </a:xfrm>
        </p:spPr>
        <p:txBody>
          <a:bodyPr/>
          <a:lstStyle/>
          <a:p>
            <a:pPr algn="l"/>
            <a:r>
              <a:rPr lang="de-DE" sz="4000" b="1" dirty="0" smtClean="0">
                <a:solidFill>
                  <a:srgbClr val="013476"/>
                </a:solidFill>
              </a:rPr>
              <a:t>4. </a:t>
            </a:r>
            <a:r>
              <a:rPr lang="de-DE" sz="4000" b="1" dirty="0" err="1" smtClean="0">
                <a:solidFill>
                  <a:srgbClr val="013476"/>
                </a:solidFill>
              </a:rPr>
              <a:t>Alumnitreffen</a:t>
            </a:r>
            <a:r>
              <a:rPr lang="de-DE" sz="4000" b="1" dirty="0" smtClean="0">
                <a:solidFill>
                  <a:srgbClr val="013476"/>
                </a:solidFill>
              </a:rPr>
              <a:t/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b="1" dirty="0" smtClean="0">
                <a:solidFill>
                  <a:srgbClr val="013476"/>
                </a:solidFill>
              </a:rPr>
              <a:t>Netzwerk Teilchenwelt</a:t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b="1" dirty="0" smtClean="0">
                <a:solidFill>
                  <a:srgbClr val="013476"/>
                </a:solidFill>
              </a:rPr>
              <a:t>Dresden 2016</a:t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b="1" dirty="0" smtClean="0">
                <a:solidFill>
                  <a:srgbClr val="013476"/>
                </a:solidFill>
              </a:rPr>
              <a:t/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dirty="0" smtClean="0">
                <a:solidFill>
                  <a:srgbClr val="013476"/>
                </a:solidFill>
              </a:rPr>
              <a:t>Herzlich Willkommen! </a:t>
            </a:r>
            <a:endParaRPr lang="de-DE" sz="32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TU Dresden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1506-F4BA-476F-A314-65FBA44F5077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Hochschule </a:t>
            </a:r>
            <a:r>
              <a:rPr lang="de-DE" dirty="0"/>
              <a:t>seit 1828</a:t>
            </a:r>
            <a:endParaRPr lang="de-DE" dirty="0" smtClean="0"/>
          </a:p>
          <a:p>
            <a:r>
              <a:rPr lang="de-DE" dirty="0" smtClean="0"/>
              <a:t>35.961 Studierende in fünf </a:t>
            </a:r>
            <a:r>
              <a:rPr lang="de-DE" dirty="0"/>
              <a:t>Bereiche mit 14 </a:t>
            </a:r>
            <a:r>
              <a:rPr lang="de-DE" dirty="0" smtClean="0"/>
              <a:t>Fakultäten</a:t>
            </a:r>
          </a:p>
          <a:p>
            <a:r>
              <a:rPr lang="de-DE" dirty="0"/>
              <a:t>Seit 2012 eine der elf Exzellenzuniversitäten Deutschlands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9168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1506-F4BA-476F-A314-65FBA44F5077}" type="datetime1">
              <a:rPr lang="de-DE" smtClean="0"/>
              <a:t>22.09.2016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420" y="0"/>
            <a:ext cx="9747403" cy="685800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8100392" y="1592796"/>
            <a:ext cx="1043608" cy="3960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403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Steckbriefe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1B0A-3BDD-4DE6-A5AA-AF50D9F2319D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992888" cy="3956805"/>
          </a:xfrm>
        </p:spPr>
        <p:txBody>
          <a:bodyPr/>
          <a:lstStyle/>
          <a:p>
            <a:r>
              <a:rPr lang="de-DE" dirty="0"/>
              <a:t>Wohnort: Wenn ihr </a:t>
            </a:r>
            <a:r>
              <a:rPr lang="de-DE" dirty="0" smtClean="0"/>
              <a:t>bald umzieht </a:t>
            </a:r>
            <a:r>
              <a:rPr lang="de-DE" dirty="0"/>
              <a:t>– gleich schon den neuen Wohnort</a:t>
            </a:r>
          </a:p>
          <a:p>
            <a:r>
              <a:rPr lang="de-DE" dirty="0"/>
              <a:t>Wann am CERN gewesen – </a:t>
            </a:r>
            <a:r>
              <a:rPr lang="de-DE" dirty="0" smtClean="0"/>
              <a:t>Jahr &amp; falls Teilnahme an Projektwochen ebenfalls angeben (z.B. 2013 + PW 2014)</a:t>
            </a:r>
            <a:endParaRPr lang="de-DE" dirty="0"/>
          </a:p>
          <a:p>
            <a:r>
              <a:rPr lang="de-DE" dirty="0"/>
              <a:t>Studienfach und </a:t>
            </a:r>
            <a:r>
              <a:rPr lang="de-DE" dirty="0" smtClean="0"/>
              <a:t>Semester: </a:t>
            </a:r>
            <a:r>
              <a:rPr lang="de-DE" dirty="0"/>
              <a:t>Wenn Student dann bitte Fach und Semester, Wenn Schüler, dann bitte Klassenstufe und falls ihr studieren wollt Studienwunsch, oder sonstiges FSJ etc.</a:t>
            </a:r>
          </a:p>
          <a:p>
            <a:r>
              <a:rPr lang="de-DE" dirty="0"/>
              <a:t>Bisherige Tätigkeit im Alumni-Netzwerk, Arbeitsgruppe – </a:t>
            </a:r>
            <a:r>
              <a:rPr lang="de-DE" dirty="0" smtClean="0"/>
              <a:t>Aktuelle </a:t>
            </a:r>
            <a:r>
              <a:rPr lang="de-DE" dirty="0"/>
              <a:t>AG kann morgen </a:t>
            </a:r>
            <a:r>
              <a:rPr lang="de-DE" dirty="0" smtClean="0"/>
              <a:t>nachgetragen </a:t>
            </a:r>
            <a:r>
              <a:rPr lang="de-DE" dirty="0"/>
              <a:t>werden</a:t>
            </a:r>
          </a:p>
          <a:p>
            <a:r>
              <a:rPr lang="de-DE" dirty="0"/>
              <a:t>Sonstiges Engagement, Hobbies, Interessen: (z.B. </a:t>
            </a:r>
            <a:r>
              <a:rPr lang="de-DE" dirty="0" err="1"/>
              <a:t>jDPG</a:t>
            </a:r>
            <a:r>
              <a:rPr lang="de-DE" dirty="0" smtClean="0"/>
              <a:t>,...)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08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1B0A-3BDD-4DE6-A5AA-AF50D9F2319D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992888" cy="3956805"/>
          </a:xfrm>
        </p:spPr>
        <p:txBody>
          <a:bodyPr/>
          <a:lstStyle/>
          <a:p>
            <a:r>
              <a:rPr lang="de-DE" dirty="0" err="1" smtClean="0"/>
              <a:t>WLan</a:t>
            </a:r>
            <a:r>
              <a:rPr lang="de-DE" dirty="0" smtClean="0"/>
              <a:t>-Gastzugänge </a:t>
            </a:r>
            <a:r>
              <a:rPr lang="de-DE" dirty="0"/>
              <a:t>für </a:t>
            </a:r>
            <a:r>
              <a:rPr lang="de-DE" dirty="0" smtClean="0"/>
              <a:t>alle – kleiner Schnipsel, bis Sonntag gültig</a:t>
            </a:r>
          </a:p>
          <a:p>
            <a:r>
              <a:rPr lang="de-DE" dirty="0" smtClean="0"/>
              <a:t>Kaffee ab Morgen aus der Kaffeemaschine in der Küche</a:t>
            </a:r>
          </a:p>
          <a:p>
            <a:pPr lvl="1"/>
            <a:r>
              <a:rPr lang="de-DE" dirty="0" smtClean="0"/>
              <a:t>Bitte Strichliste führen</a:t>
            </a:r>
          </a:p>
          <a:p>
            <a:pPr lvl="1"/>
            <a:r>
              <a:rPr lang="de-DE" dirty="0" smtClean="0"/>
              <a:t>Kosten werden mit dem eingesammelten Geld gedeckt – 1 Kaffee 0,15 €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7082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548680"/>
            <a:ext cx="4968176" cy="374441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de-DE" dirty="0" smtClean="0">
                <a:solidFill>
                  <a:srgbClr val="013476"/>
                </a:solidFill>
              </a:rPr>
              <a:t>Danke für Eure Aufmerksamkeit!</a:t>
            </a:r>
          </a:p>
          <a:p>
            <a:pPr algn="ctr">
              <a:lnSpc>
                <a:spcPct val="20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3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 marL="622300" lvl="2">
              <a:lnSpc>
                <a:spcPct val="100000"/>
              </a:lnSpc>
              <a:spcBef>
                <a:spcPts val="600"/>
              </a:spcBef>
              <a:buClr>
                <a:srgbClr val="CCCC00"/>
              </a:buClr>
              <a:buSzPct val="135000"/>
            </a:pP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endParaRPr lang="de-DE" dirty="0" smtClean="0">
              <a:solidFill>
                <a:srgbClr val="013476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9C9-4F2D-4CED-B690-6A9C3A6648DE}" type="datetime1">
              <a:rPr lang="de-DE" smtClean="0"/>
              <a:t>22.09.2016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49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Zeuth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ster3.0" id="{86724E00-90A9-45DA-AB76-2A55B357CA70}" vid="{C3B0C959-A151-4694-984D-670AB8B0A8B2}"/>
    </a:ext>
  </a:extLst>
</a:theme>
</file>

<file path=ppt/theme/theme2.xml><?xml version="1.0" encoding="utf-8"?>
<a:theme xmlns:a="http://schemas.openxmlformats.org/drawingml/2006/main" name="Master Dresd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3.0" id="{86724E00-90A9-45DA-AB76-2A55B357CA70}" vid="{12C9817D-293F-499A-9E30-F555C90773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166</Words>
  <Application>Microsoft Office PowerPoint</Application>
  <PresentationFormat>Bildschirmpräsentation (4:3)</PresentationFormat>
  <Paragraphs>30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Master Zeuthen</vt:lpstr>
      <vt:lpstr>Master Dresden</vt:lpstr>
      <vt:lpstr>4. Alumnitreffen Netzwerk Teilchenwelt Dresden 2016  Herzlich Willkommen! </vt:lpstr>
      <vt:lpstr>Die TU Dresden</vt:lpstr>
      <vt:lpstr>PowerPoint-Präsentation</vt:lpstr>
      <vt:lpstr>Steckbriefe</vt:lpstr>
      <vt:lpstr>Allgemeine Informationen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Netzwerk Teilchenwelt  Unterrichtsmaterialien zur Teilchenphysik</dc:title>
  <dc:creator>Marcel Neugebauer</dc:creator>
  <cp:lastModifiedBy>Franziska Viebach</cp:lastModifiedBy>
  <cp:revision>28</cp:revision>
  <dcterms:created xsi:type="dcterms:W3CDTF">2016-08-22T10:43:11Z</dcterms:created>
  <dcterms:modified xsi:type="dcterms:W3CDTF">2016-09-22T14:43:04Z</dcterms:modified>
</cp:coreProperties>
</file>