
<file path=[Content_Types].xml><?xml version="1.0" encoding="utf-8"?>
<Types xmlns="http://schemas.openxmlformats.org/package/2006/content-types">
  <Default Extension="xml" ContentType="application/xml"/>
  <Default Extension="wdp" ContentType="image/vnd.ms-photo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tif" ContentType="image/tif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63" r:id="rId5"/>
    <p:sldId id="316" r:id="rId6"/>
    <p:sldId id="270" r:id="rId7"/>
    <p:sldId id="287" r:id="rId8"/>
    <p:sldId id="285" r:id="rId9"/>
    <p:sldId id="288" r:id="rId10"/>
    <p:sldId id="319" r:id="rId11"/>
    <p:sldId id="284" r:id="rId12"/>
    <p:sldId id="280" r:id="rId13"/>
    <p:sldId id="281" r:id="rId14"/>
    <p:sldId id="277" r:id="rId15"/>
    <p:sldId id="321" r:id="rId16"/>
    <p:sldId id="322" r:id="rId17"/>
    <p:sldId id="336" r:id="rId18"/>
    <p:sldId id="335" r:id="rId19"/>
    <p:sldId id="332" r:id="rId20"/>
    <p:sldId id="325" r:id="rId21"/>
    <p:sldId id="303" r:id="rId22"/>
    <p:sldId id="297" r:id="rId23"/>
    <p:sldId id="315" r:id="rId24"/>
    <p:sldId id="333" r:id="rId25"/>
    <p:sldId id="327" r:id="rId26"/>
    <p:sldId id="328" r:id="rId27"/>
    <p:sldId id="329" r:id="rId28"/>
    <p:sldId id="326" r:id="rId29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A2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36" autoAdjust="0"/>
    <p:restoredTop sz="94660"/>
  </p:normalViewPr>
  <p:slideViewPr>
    <p:cSldViewPr snapToObjects="1" showGuides="1">
      <p:cViewPr>
        <p:scale>
          <a:sx n="112" d="100"/>
          <a:sy n="112" d="100"/>
        </p:scale>
        <p:origin x="-456" y="-26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14/11/16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2008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14/11/16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3377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9095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85738" y="798513"/>
            <a:ext cx="7108826" cy="39989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6233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219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308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Marta Bajko for the 6Th HL LHC Collaboration Meeting  November 2016, Paris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14" y="285756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5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33" y="911425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33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14" y="285756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sp>
        <p:nvSpPr>
          <p:cNvPr id="13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3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hyperlink" Target="https://edms.cern.ch/document/1586706/1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png"/><Relationship Id="rId3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3.png"/><Relationship Id="rId12" Type="http://schemas.openxmlformats.org/officeDocument/2006/relationships/image" Target="../media/image44.jpg"/><Relationship Id="rId13" Type="http://schemas.openxmlformats.org/officeDocument/2006/relationships/image" Target="../media/image45.gif"/><Relationship Id="rId14" Type="http://schemas.openxmlformats.org/officeDocument/2006/relationships/image" Target="../media/image46.png"/><Relationship Id="rId1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emf"/><Relationship Id="rId4" Type="http://schemas.openxmlformats.org/officeDocument/2006/relationships/image" Target="../media/image36.jpg"/><Relationship Id="rId5" Type="http://schemas.openxmlformats.org/officeDocument/2006/relationships/image" Target="../media/image37.jp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jpg"/><Relationship Id="rId9" Type="http://schemas.openxmlformats.org/officeDocument/2006/relationships/image" Target="../media/image41.jpg"/><Relationship Id="rId10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microsoft.com/office/2007/relationships/hdphoto" Target="../media/hdphoto1.wdp"/><Relationship Id="rId5" Type="http://schemas.openxmlformats.org/officeDocument/2006/relationships/image" Target="../media/image49.png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53.png"/><Relationship Id="rId5" Type="http://schemas.openxmlformats.org/officeDocument/2006/relationships/image" Target="../media/image4.jpeg"/><Relationship Id="rId6" Type="http://schemas.openxmlformats.org/officeDocument/2006/relationships/image" Target="../media/image54.png"/><Relationship Id="rId7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4.jpeg"/><Relationship Id="rId5" Type="http://schemas.openxmlformats.org/officeDocument/2006/relationships/image" Target="../media/image5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jpeg"/><Relationship Id="rId5" Type="http://schemas.openxmlformats.org/officeDocument/2006/relationships/hyperlink" Target="https://edms.cern.ch/document/1513780/1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dms.cern.ch/document/1586706/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8.png"/><Relationship Id="rId5" Type="http://schemas.openxmlformats.org/officeDocument/2006/relationships/image" Target="../media/image9.jp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6.emf"/><Relationship Id="rId6" Type="http://schemas.openxmlformats.org/officeDocument/2006/relationships/image" Target="../media/image20.emf"/><Relationship Id="rId7" Type="http://schemas.openxmlformats.org/officeDocument/2006/relationships/image" Target="../media/image4.jpeg"/><Relationship Id="rId8" Type="http://schemas.openxmlformats.org/officeDocument/2006/relationships/image" Target="../media/image21.png"/><Relationship Id="rId9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tif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t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323528" y="2787774"/>
            <a:ext cx="7200000" cy="1350000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HL-LHC IT STRING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303494" y="3766299"/>
            <a:ext cx="6480000" cy="742950"/>
          </a:xfrm>
        </p:spPr>
        <p:txBody>
          <a:bodyPr/>
          <a:lstStyle/>
          <a:p>
            <a:r>
              <a:rPr lang="en-GB" dirty="0" smtClean="0"/>
              <a:t>M. Bajko CERN</a:t>
            </a:r>
            <a:endParaRPr lang="en-GB" dirty="0"/>
          </a:p>
        </p:txBody>
      </p:sp>
      <p:pic>
        <p:nvPicPr>
          <p:cNvPr id="5" name="Picture 4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56" y="4529583"/>
            <a:ext cx="503973" cy="50314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9623" y="870293"/>
            <a:ext cx="2791760" cy="3952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Card of HL-LHC </a:t>
            </a:r>
            <a:r>
              <a:rPr lang="en-US" dirty="0"/>
              <a:t>IT-String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03982"/>
            <a:ext cx="7920000" cy="3212901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en-GB" sz="1800" dirty="0"/>
          </a:p>
          <a:p>
            <a:pPr algn="l"/>
            <a:r>
              <a:rPr lang="en-GB" sz="1600" dirty="0" smtClean="0"/>
              <a:t>Test Facility name</a:t>
            </a:r>
            <a:r>
              <a:rPr lang="en-GB" sz="1600" dirty="0"/>
              <a:t>: HL-LHC IT STRING </a:t>
            </a:r>
            <a:endParaRPr lang="en-GB" sz="1600" dirty="0" smtClean="0"/>
          </a:p>
          <a:p>
            <a:pPr algn="l"/>
            <a:r>
              <a:rPr lang="en-GB" sz="1600" dirty="0" smtClean="0"/>
              <a:t>Test Facility </a:t>
            </a:r>
            <a:r>
              <a:rPr lang="en-GB" sz="1600" dirty="0"/>
              <a:t>l</a:t>
            </a:r>
            <a:r>
              <a:rPr lang="en-GB" sz="1600" dirty="0" smtClean="0"/>
              <a:t>ocation: </a:t>
            </a:r>
            <a:r>
              <a:rPr lang="en-GB" sz="1600" dirty="0"/>
              <a:t>SM18 (b. 2173) </a:t>
            </a:r>
          </a:p>
          <a:p>
            <a:pPr algn="l"/>
            <a:r>
              <a:rPr lang="en-GB" sz="1600" dirty="0" smtClean="0"/>
              <a:t>Test date: 2021-2023</a:t>
            </a:r>
            <a:endParaRPr lang="en-GB" sz="1600" dirty="0"/>
          </a:p>
          <a:p>
            <a:pPr algn="l"/>
            <a:r>
              <a:rPr lang="en-GB" sz="1600" dirty="0" smtClean="0"/>
              <a:t>Operational temperature: </a:t>
            </a:r>
            <a:r>
              <a:rPr lang="en-GB" sz="1600" dirty="0"/>
              <a:t>1.9 K</a:t>
            </a:r>
          </a:p>
          <a:p>
            <a:pPr algn="l"/>
            <a:r>
              <a:rPr lang="en-GB" sz="1600" dirty="0" smtClean="0"/>
              <a:t>Operational current: </a:t>
            </a:r>
            <a:r>
              <a:rPr lang="en-GB" sz="1600" dirty="0"/>
              <a:t>108% </a:t>
            </a:r>
            <a:r>
              <a:rPr lang="en-GB" sz="1600" dirty="0" err="1" smtClean="0"/>
              <a:t>I</a:t>
            </a:r>
            <a:r>
              <a:rPr lang="en-GB" sz="1600" baseline="-25000" dirty="0" err="1" smtClean="0"/>
              <a:t>nominal</a:t>
            </a:r>
            <a:r>
              <a:rPr lang="en-GB" sz="1600" dirty="0" smtClean="0"/>
              <a:t> </a:t>
            </a:r>
            <a:r>
              <a:rPr lang="en-GB" sz="1600" dirty="0"/>
              <a:t>= 18 kA? </a:t>
            </a:r>
            <a:endParaRPr lang="en-GB" sz="1600" dirty="0" smtClean="0"/>
          </a:p>
          <a:p>
            <a:pPr algn="l"/>
            <a:r>
              <a:rPr lang="en-GB" sz="1600" dirty="0" smtClean="0"/>
              <a:t>Magnets: </a:t>
            </a:r>
            <a:r>
              <a:rPr lang="en-GB" sz="1600" dirty="0"/>
              <a:t>Q1, Q2a, Q2b, Q3, CP, D1</a:t>
            </a:r>
          </a:p>
          <a:p>
            <a:pPr algn="l"/>
            <a:r>
              <a:rPr lang="en-GB" sz="1600" dirty="0" smtClean="0"/>
              <a:t>Cold powering: </a:t>
            </a:r>
            <a:r>
              <a:rPr lang="en-GB" sz="1600" dirty="0"/>
              <a:t>SC link (60 </a:t>
            </a:r>
            <a:r>
              <a:rPr lang="en-GB" sz="1600" dirty="0" smtClean="0"/>
              <a:t>m) </a:t>
            </a:r>
            <a:r>
              <a:rPr lang="en-GB" sz="1600" dirty="0"/>
              <a:t>HTS leads DFH and DFX, </a:t>
            </a:r>
          </a:p>
          <a:p>
            <a:pPr algn="l"/>
            <a:r>
              <a:rPr lang="en-GB" sz="1600" dirty="0" smtClean="0"/>
              <a:t>Warm powering: </a:t>
            </a:r>
            <a:r>
              <a:rPr lang="en-GB" sz="1600" dirty="0"/>
              <a:t>1 x PC </a:t>
            </a:r>
            <a:r>
              <a:rPr lang="en-GB" sz="1600" dirty="0" smtClean="0"/>
              <a:t>18 </a:t>
            </a:r>
            <a:r>
              <a:rPr lang="en-GB" sz="1600" dirty="0"/>
              <a:t>kA </a:t>
            </a:r>
            <a:r>
              <a:rPr lang="en-GB" sz="1600" dirty="0" smtClean="0"/>
              <a:t>, 3 </a:t>
            </a:r>
            <a:r>
              <a:rPr lang="en-GB" sz="1600" dirty="0"/>
              <a:t>Trim </a:t>
            </a:r>
            <a:r>
              <a:rPr lang="en-GB" sz="1600" dirty="0" smtClean="0"/>
              <a:t>Q1</a:t>
            </a:r>
            <a:r>
              <a:rPr lang="en-GB" sz="1600" dirty="0"/>
              <a:t>-</a:t>
            </a:r>
            <a:r>
              <a:rPr lang="en-GB" sz="1600" dirty="0" smtClean="0"/>
              <a:t>Q3,  </a:t>
            </a:r>
            <a:r>
              <a:rPr lang="en-GB" sz="1600" dirty="0"/>
              <a:t>6 x 2 kA </a:t>
            </a:r>
            <a:r>
              <a:rPr lang="en-GB" sz="1600" dirty="0" smtClean="0"/>
              <a:t>, 1 </a:t>
            </a:r>
            <a:r>
              <a:rPr lang="en-GB" sz="1600" dirty="0"/>
              <a:t>x 12 </a:t>
            </a:r>
            <a:r>
              <a:rPr lang="en-GB" sz="1600" dirty="0" smtClean="0"/>
              <a:t>kA,  9 x </a:t>
            </a:r>
            <a:r>
              <a:rPr lang="en-GB" sz="1600" dirty="0"/>
              <a:t>0.1 kA </a:t>
            </a:r>
            <a:r>
              <a:rPr lang="en-GB" sz="1600" dirty="0" smtClean="0"/>
              <a:t> Water cooled cables</a:t>
            </a:r>
          </a:p>
          <a:p>
            <a:pPr algn="l"/>
            <a:r>
              <a:rPr lang="en-GB" sz="1600" dirty="0" smtClean="0"/>
              <a:t>Protection: CLIQ , QH and EE  </a:t>
            </a: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6" y="4516884"/>
            <a:ext cx="503973" cy="50314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644008" y="925387"/>
            <a:ext cx="4114760" cy="2100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 charset="2"/>
              <a:buNone/>
            </a:pPr>
            <a:r>
              <a:rPr lang="en-GB" sz="1200" dirty="0" smtClean="0"/>
              <a:t>[…] a </a:t>
            </a:r>
            <a:r>
              <a:rPr lang="en-GB" sz="1200" b="1" dirty="0" smtClean="0">
                <a:solidFill>
                  <a:schemeClr val="tx2">
                    <a:lumMod val="75000"/>
                  </a:schemeClr>
                </a:solidFill>
              </a:rPr>
              <a:t>FULL INTEGRAL TEST </a:t>
            </a:r>
            <a:r>
              <a:rPr lang="en-GB" sz="1200" dirty="0" smtClean="0"/>
              <a:t>of the equipment from </a:t>
            </a:r>
            <a:r>
              <a:rPr lang="en-GB" sz="1200" b="1" dirty="0" smtClean="0">
                <a:solidFill>
                  <a:schemeClr val="tx2">
                    <a:lumMod val="75000"/>
                  </a:schemeClr>
                </a:solidFill>
              </a:rPr>
              <a:t>Q1 till D1</a:t>
            </a: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</a:rPr>
              <a:t> including the </a:t>
            </a:r>
            <a:r>
              <a:rPr lang="en-GB" sz="1200" b="1" dirty="0" smtClean="0">
                <a:solidFill>
                  <a:schemeClr val="tx2">
                    <a:lumMod val="75000"/>
                  </a:schemeClr>
                </a:solidFill>
              </a:rPr>
              <a:t>DFX</a:t>
            </a:r>
            <a:r>
              <a:rPr lang="en-GB" sz="1200" dirty="0" smtClean="0"/>
              <a:t> is foreseen in the HL-LHC project, in </a:t>
            </a:r>
            <a:r>
              <a:rPr lang="en-GB" sz="1200" u="sng" dirty="0" smtClean="0"/>
              <a:t>CONDITION AS SIMILAR AS POSSIBLE</a:t>
            </a:r>
            <a:r>
              <a:rPr lang="en-GB" sz="1200" dirty="0" smtClean="0"/>
              <a:t> to the </a:t>
            </a: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</a:rPr>
              <a:t>operational one</a:t>
            </a:r>
            <a:r>
              <a:rPr lang="en-GB" sz="1200" dirty="0" smtClean="0"/>
              <a:t>. </a:t>
            </a:r>
          </a:p>
          <a:p>
            <a:pPr marL="0" indent="0" algn="just">
              <a:buFont typeface="Wingdings" charset="2"/>
              <a:buNone/>
            </a:pPr>
            <a:endParaRPr lang="en-GB" sz="1200" dirty="0" smtClean="0"/>
          </a:p>
          <a:p>
            <a:pPr marL="0" indent="0" algn="just">
              <a:buFont typeface="Wingdings" charset="2"/>
              <a:buNone/>
            </a:pPr>
            <a:r>
              <a:rPr lang="en-GB" sz="1200" dirty="0" smtClean="0"/>
              <a:t>The IT STRING of the HL-LHC will be composed by systems previously tested individually at least in nominal operational conditions.</a:t>
            </a:r>
          </a:p>
          <a:p>
            <a:pPr marL="0" indent="0" algn="just">
              <a:buFont typeface="Wingdings" charset="2"/>
              <a:buNone/>
            </a:pPr>
            <a:endParaRPr lang="en-GB" sz="1200" dirty="0" smtClean="0"/>
          </a:p>
          <a:p>
            <a:pPr marL="0" indent="0" algn="l">
              <a:buFont typeface="Wingdings" charset="2"/>
              <a:buNone/>
            </a:pPr>
            <a:r>
              <a:rPr lang="en-GB" sz="1000" i="1" dirty="0" smtClean="0"/>
              <a:t>HL_WP16 Conceptual specification : </a:t>
            </a:r>
            <a:r>
              <a:rPr lang="en-GB" sz="1000" i="1" dirty="0" smtClean="0">
                <a:hlinkClick r:id="rId3"/>
              </a:rPr>
              <a:t>https://edms.cern.ch/document/1586706/1</a:t>
            </a:r>
            <a:endParaRPr lang="en-GB" sz="1000" i="1" dirty="0" smtClean="0"/>
          </a:p>
          <a:p>
            <a:pPr marL="0" indent="0" algn="just">
              <a:buFont typeface="Wingdings" charset="2"/>
              <a:buNone/>
            </a:pPr>
            <a:endParaRPr lang="en-US" sz="1200" dirty="0" smtClean="0"/>
          </a:p>
          <a:p>
            <a:endParaRPr lang="en-US" sz="1200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818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41307"/>
            <a:ext cx="7920000" cy="540000"/>
          </a:xfrm>
        </p:spPr>
        <p:txBody>
          <a:bodyPr/>
          <a:lstStyle/>
          <a:p>
            <a:r>
              <a:rPr lang="en-GB" dirty="0" smtClean="0"/>
              <a:t>Main components and schematics</a:t>
            </a: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8" name="Picture 7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6" y="4516884"/>
            <a:ext cx="503973" cy="503140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3485519" y="1654517"/>
            <a:ext cx="96772" cy="3140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5" name="Rectangle 14"/>
          <p:cNvSpPr/>
          <p:nvPr/>
        </p:nvSpPr>
        <p:spPr>
          <a:xfrm rot="5400000">
            <a:off x="8323025" y="3517201"/>
            <a:ext cx="452572" cy="523178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16" name="Group 15"/>
          <p:cNvGrpSpPr/>
          <p:nvPr/>
        </p:nvGrpSpPr>
        <p:grpSpPr>
          <a:xfrm>
            <a:off x="7560473" y="3211547"/>
            <a:ext cx="902212" cy="704011"/>
            <a:chOff x="7171279" y="4292600"/>
            <a:chExt cx="1295135" cy="943532"/>
          </a:xfrm>
        </p:grpSpPr>
        <p:sp>
          <p:nvSpPr>
            <p:cNvPr id="153" name="Freeform 152"/>
            <p:cNvSpPr/>
            <p:nvPr/>
          </p:nvSpPr>
          <p:spPr>
            <a:xfrm>
              <a:off x="7809383" y="4292600"/>
              <a:ext cx="657031" cy="936977"/>
            </a:xfrm>
            <a:custGeom>
              <a:avLst/>
              <a:gdLst>
                <a:gd name="connsiteX0" fmla="*/ 657031 w 657031"/>
                <a:gd name="connsiteY0" fmla="*/ 934720 h 936977"/>
                <a:gd name="connsiteX1" fmla="*/ 489391 w 657031"/>
                <a:gd name="connsiteY1" fmla="*/ 934720 h 936977"/>
                <a:gd name="connsiteX2" fmla="*/ 286191 w 657031"/>
                <a:gd name="connsiteY2" fmla="*/ 934720 h 936977"/>
                <a:gd name="connsiteX3" fmla="*/ 128711 w 657031"/>
                <a:gd name="connsiteY3" fmla="*/ 904240 h 936977"/>
                <a:gd name="connsiteX4" fmla="*/ 22031 w 657031"/>
                <a:gd name="connsiteY4" fmla="*/ 802640 h 936977"/>
                <a:gd name="connsiteX5" fmla="*/ 1711 w 657031"/>
                <a:gd name="connsiteY5" fmla="*/ 624840 h 936977"/>
                <a:gd name="connsiteX6" fmla="*/ 1711 w 657031"/>
                <a:gd name="connsiteY6" fmla="*/ 243840 h 936977"/>
                <a:gd name="connsiteX7" fmla="*/ 6791 w 657031"/>
                <a:gd name="connsiteY7" fmla="*/ 0 h 9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7031" h="936977">
                  <a:moveTo>
                    <a:pt x="657031" y="934720"/>
                  </a:moveTo>
                  <a:lnTo>
                    <a:pt x="489391" y="934720"/>
                  </a:lnTo>
                  <a:cubicBezTo>
                    <a:pt x="427584" y="934720"/>
                    <a:pt x="346304" y="939800"/>
                    <a:pt x="286191" y="934720"/>
                  </a:cubicBezTo>
                  <a:cubicBezTo>
                    <a:pt x="226078" y="929640"/>
                    <a:pt x="172738" y="926253"/>
                    <a:pt x="128711" y="904240"/>
                  </a:cubicBezTo>
                  <a:cubicBezTo>
                    <a:pt x="84684" y="882227"/>
                    <a:pt x="43198" y="849207"/>
                    <a:pt x="22031" y="802640"/>
                  </a:cubicBezTo>
                  <a:cubicBezTo>
                    <a:pt x="864" y="756073"/>
                    <a:pt x="5098" y="717973"/>
                    <a:pt x="1711" y="624840"/>
                  </a:cubicBezTo>
                  <a:cubicBezTo>
                    <a:pt x="-1676" y="531707"/>
                    <a:pt x="864" y="347980"/>
                    <a:pt x="1711" y="243840"/>
                  </a:cubicBezTo>
                  <a:cubicBezTo>
                    <a:pt x="2558" y="139700"/>
                    <a:pt x="6791" y="0"/>
                    <a:pt x="6791" y="0"/>
                  </a:cubicBezTo>
                </a:path>
              </a:pathLst>
            </a:custGeom>
            <a:ln w="57150" cmpd="sng"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rgbClr val="660066"/>
                </a:solidFill>
              </a:endParaRPr>
            </a:p>
          </p:txBody>
        </p:sp>
        <p:sp>
          <p:nvSpPr>
            <p:cNvPr id="154" name="Freeform 153"/>
            <p:cNvSpPr/>
            <p:nvPr/>
          </p:nvSpPr>
          <p:spPr>
            <a:xfrm>
              <a:off x="7596681" y="4299155"/>
              <a:ext cx="657031" cy="936977"/>
            </a:xfrm>
            <a:custGeom>
              <a:avLst/>
              <a:gdLst>
                <a:gd name="connsiteX0" fmla="*/ 657031 w 657031"/>
                <a:gd name="connsiteY0" fmla="*/ 934720 h 936977"/>
                <a:gd name="connsiteX1" fmla="*/ 489391 w 657031"/>
                <a:gd name="connsiteY1" fmla="*/ 934720 h 936977"/>
                <a:gd name="connsiteX2" fmla="*/ 286191 w 657031"/>
                <a:gd name="connsiteY2" fmla="*/ 934720 h 936977"/>
                <a:gd name="connsiteX3" fmla="*/ 128711 w 657031"/>
                <a:gd name="connsiteY3" fmla="*/ 904240 h 936977"/>
                <a:gd name="connsiteX4" fmla="*/ 22031 w 657031"/>
                <a:gd name="connsiteY4" fmla="*/ 802640 h 936977"/>
                <a:gd name="connsiteX5" fmla="*/ 1711 w 657031"/>
                <a:gd name="connsiteY5" fmla="*/ 624840 h 936977"/>
                <a:gd name="connsiteX6" fmla="*/ 1711 w 657031"/>
                <a:gd name="connsiteY6" fmla="*/ 243840 h 936977"/>
                <a:gd name="connsiteX7" fmla="*/ 6791 w 657031"/>
                <a:gd name="connsiteY7" fmla="*/ 0 h 9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7031" h="936977">
                  <a:moveTo>
                    <a:pt x="657031" y="934720"/>
                  </a:moveTo>
                  <a:lnTo>
                    <a:pt x="489391" y="934720"/>
                  </a:lnTo>
                  <a:cubicBezTo>
                    <a:pt x="427584" y="934720"/>
                    <a:pt x="346304" y="939800"/>
                    <a:pt x="286191" y="934720"/>
                  </a:cubicBezTo>
                  <a:cubicBezTo>
                    <a:pt x="226078" y="929640"/>
                    <a:pt x="172738" y="926253"/>
                    <a:pt x="128711" y="904240"/>
                  </a:cubicBezTo>
                  <a:cubicBezTo>
                    <a:pt x="84684" y="882227"/>
                    <a:pt x="43198" y="849207"/>
                    <a:pt x="22031" y="802640"/>
                  </a:cubicBezTo>
                  <a:cubicBezTo>
                    <a:pt x="864" y="756073"/>
                    <a:pt x="5098" y="717973"/>
                    <a:pt x="1711" y="624840"/>
                  </a:cubicBezTo>
                  <a:cubicBezTo>
                    <a:pt x="-1676" y="531707"/>
                    <a:pt x="864" y="347980"/>
                    <a:pt x="1711" y="243840"/>
                  </a:cubicBezTo>
                  <a:cubicBezTo>
                    <a:pt x="2558" y="139700"/>
                    <a:pt x="6791" y="0"/>
                    <a:pt x="6791" y="0"/>
                  </a:cubicBezTo>
                </a:path>
              </a:pathLst>
            </a:custGeom>
            <a:ln w="38100" cmpd="sng"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rgbClr val="660066"/>
                </a:solidFill>
              </a:endParaRPr>
            </a:p>
          </p:txBody>
        </p:sp>
        <p:sp>
          <p:nvSpPr>
            <p:cNvPr id="155" name="Freeform 154"/>
            <p:cNvSpPr/>
            <p:nvPr/>
          </p:nvSpPr>
          <p:spPr>
            <a:xfrm>
              <a:off x="7383980" y="4299155"/>
              <a:ext cx="657031" cy="936977"/>
            </a:xfrm>
            <a:custGeom>
              <a:avLst/>
              <a:gdLst>
                <a:gd name="connsiteX0" fmla="*/ 657031 w 657031"/>
                <a:gd name="connsiteY0" fmla="*/ 934720 h 936977"/>
                <a:gd name="connsiteX1" fmla="*/ 489391 w 657031"/>
                <a:gd name="connsiteY1" fmla="*/ 934720 h 936977"/>
                <a:gd name="connsiteX2" fmla="*/ 286191 w 657031"/>
                <a:gd name="connsiteY2" fmla="*/ 934720 h 936977"/>
                <a:gd name="connsiteX3" fmla="*/ 128711 w 657031"/>
                <a:gd name="connsiteY3" fmla="*/ 904240 h 936977"/>
                <a:gd name="connsiteX4" fmla="*/ 22031 w 657031"/>
                <a:gd name="connsiteY4" fmla="*/ 802640 h 936977"/>
                <a:gd name="connsiteX5" fmla="*/ 1711 w 657031"/>
                <a:gd name="connsiteY5" fmla="*/ 624840 h 936977"/>
                <a:gd name="connsiteX6" fmla="*/ 1711 w 657031"/>
                <a:gd name="connsiteY6" fmla="*/ 243840 h 936977"/>
                <a:gd name="connsiteX7" fmla="*/ 6791 w 657031"/>
                <a:gd name="connsiteY7" fmla="*/ 0 h 9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7031" h="936977">
                  <a:moveTo>
                    <a:pt x="657031" y="934720"/>
                  </a:moveTo>
                  <a:lnTo>
                    <a:pt x="489391" y="934720"/>
                  </a:lnTo>
                  <a:cubicBezTo>
                    <a:pt x="427584" y="934720"/>
                    <a:pt x="346304" y="939800"/>
                    <a:pt x="286191" y="934720"/>
                  </a:cubicBezTo>
                  <a:cubicBezTo>
                    <a:pt x="226078" y="929640"/>
                    <a:pt x="172738" y="926253"/>
                    <a:pt x="128711" y="904240"/>
                  </a:cubicBezTo>
                  <a:cubicBezTo>
                    <a:pt x="84684" y="882227"/>
                    <a:pt x="43198" y="849207"/>
                    <a:pt x="22031" y="802640"/>
                  </a:cubicBezTo>
                  <a:cubicBezTo>
                    <a:pt x="864" y="756073"/>
                    <a:pt x="5098" y="717973"/>
                    <a:pt x="1711" y="624840"/>
                  </a:cubicBezTo>
                  <a:cubicBezTo>
                    <a:pt x="-1676" y="531707"/>
                    <a:pt x="864" y="347980"/>
                    <a:pt x="1711" y="243840"/>
                  </a:cubicBezTo>
                  <a:cubicBezTo>
                    <a:pt x="2558" y="139700"/>
                    <a:pt x="6791" y="0"/>
                    <a:pt x="6791" y="0"/>
                  </a:cubicBezTo>
                </a:path>
              </a:pathLst>
            </a:custGeom>
            <a:ln w="28575" cmpd="sng"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rgbClr val="660066"/>
                </a:solidFill>
              </a:endParaRPr>
            </a:p>
          </p:txBody>
        </p:sp>
        <p:sp>
          <p:nvSpPr>
            <p:cNvPr id="156" name="Freeform 155"/>
            <p:cNvSpPr/>
            <p:nvPr/>
          </p:nvSpPr>
          <p:spPr>
            <a:xfrm>
              <a:off x="7171279" y="4299155"/>
              <a:ext cx="657031" cy="936977"/>
            </a:xfrm>
            <a:custGeom>
              <a:avLst/>
              <a:gdLst>
                <a:gd name="connsiteX0" fmla="*/ 657031 w 657031"/>
                <a:gd name="connsiteY0" fmla="*/ 934720 h 936977"/>
                <a:gd name="connsiteX1" fmla="*/ 489391 w 657031"/>
                <a:gd name="connsiteY1" fmla="*/ 934720 h 936977"/>
                <a:gd name="connsiteX2" fmla="*/ 286191 w 657031"/>
                <a:gd name="connsiteY2" fmla="*/ 934720 h 936977"/>
                <a:gd name="connsiteX3" fmla="*/ 128711 w 657031"/>
                <a:gd name="connsiteY3" fmla="*/ 904240 h 936977"/>
                <a:gd name="connsiteX4" fmla="*/ 22031 w 657031"/>
                <a:gd name="connsiteY4" fmla="*/ 802640 h 936977"/>
                <a:gd name="connsiteX5" fmla="*/ 1711 w 657031"/>
                <a:gd name="connsiteY5" fmla="*/ 624840 h 936977"/>
                <a:gd name="connsiteX6" fmla="*/ 1711 w 657031"/>
                <a:gd name="connsiteY6" fmla="*/ 243840 h 936977"/>
                <a:gd name="connsiteX7" fmla="*/ 6791 w 657031"/>
                <a:gd name="connsiteY7" fmla="*/ 0 h 9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7031" h="936977">
                  <a:moveTo>
                    <a:pt x="657031" y="934720"/>
                  </a:moveTo>
                  <a:lnTo>
                    <a:pt x="489391" y="934720"/>
                  </a:lnTo>
                  <a:cubicBezTo>
                    <a:pt x="427584" y="934720"/>
                    <a:pt x="346304" y="939800"/>
                    <a:pt x="286191" y="934720"/>
                  </a:cubicBezTo>
                  <a:cubicBezTo>
                    <a:pt x="226078" y="929640"/>
                    <a:pt x="172738" y="926253"/>
                    <a:pt x="128711" y="904240"/>
                  </a:cubicBezTo>
                  <a:cubicBezTo>
                    <a:pt x="84684" y="882227"/>
                    <a:pt x="43198" y="849207"/>
                    <a:pt x="22031" y="802640"/>
                  </a:cubicBezTo>
                  <a:cubicBezTo>
                    <a:pt x="864" y="756073"/>
                    <a:pt x="5098" y="717973"/>
                    <a:pt x="1711" y="624840"/>
                  </a:cubicBezTo>
                  <a:cubicBezTo>
                    <a:pt x="-1676" y="531707"/>
                    <a:pt x="864" y="347980"/>
                    <a:pt x="1711" y="243840"/>
                  </a:cubicBezTo>
                  <a:cubicBezTo>
                    <a:pt x="2558" y="139700"/>
                    <a:pt x="6791" y="0"/>
                    <a:pt x="6791" y="0"/>
                  </a:cubicBezTo>
                </a:path>
              </a:pathLst>
            </a:custGeom>
            <a:ln w="19050" cmpd="sng"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rgbClr val="660066"/>
                </a:solidFill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3869355" y="1753675"/>
            <a:ext cx="750328" cy="28577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8" name="Rectangle 17"/>
          <p:cNvSpPr/>
          <p:nvPr/>
        </p:nvSpPr>
        <p:spPr>
          <a:xfrm>
            <a:off x="3841161" y="1659663"/>
            <a:ext cx="806715" cy="5238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9" name="Rectangle 18"/>
          <p:cNvSpPr/>
          <p:nvPr/>
        </p:nvSpPr>
        <p:spPr>
          <a:xfrm>
            <a:off x="5384511" y="1659663"/>
            <a:ext cx="806715" cy="5238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20" name="Group 19"/>
          <p:cNvGrpSpPr/>
          <p:nvPr/>
        </p:nvGrpSpPr>
        <p:grpSpPr>
          <a:xfrm>
            <a:off x="5407787" y="1753671"/>
            <a:ext cx="760163" cy="285770"/>
            <a:chOff x="3124404" y="5196867"/>
            <a:chExt cx="1375516" cy="216031"/>
          </a:xfrm>
        </p:grpSpPr>
        <p:sp>
          <p:nvSpPr>
            <p:cNvPr id="151" name="Rectangle 150"/>
            <p:cNvSpPr/>
            <p:nvPr/>
          </p:nvSpPr>
          <p:spPr>
            <a:xfrm>
              <a:off x="3124404" y="5196867"/>
              <a:ext cx="648000" cy="216031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3851920" y="5196867"/>
              <a:ext cx="648000" cy="216031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7902385" y="1659663"/>
            <a:ext cx="806715" cy="5238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22" name="Group 21"/>
          <p:cNvGrpSpPr/>
          <p:nvPr/>
        </p:nvGrpSpPr>
        <p:grpSpPr>
          <a:xfrm>
            <a:off x="7925661" y="1753675"/>
            <a:ext cx="760163" cy="285770"/>
            <a:chOff x="3124404" y="5175168"/>
            <a:chExt cx="1375516" cy="216031"/>
          </a:xfrm>
        </p:grpSpPr>
        <p:sp>
          <p:nvSpPr>
            <p:cNvPr id="149" name="Rectangle 148"/>
            <p:cNvSpPr/>
            <p:nvPr/>
          </p:nvSpPr>
          <p:spPr>
            <a:xfrm>
              <a:off x="3124404" y="5175168"/>
              <a:ext cx="648000" cy="216031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3851920" y="5175168"/>
              <a:ext cx="648000" cy="216031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7066703" y="1659663"/>
            <a:ext cx="806715" cy="5238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24" name="Group 23"/>
          <p:cNvGrpSpPr/>
          <p:nvPr/>
        </p:nvGrpSpPr>
        <p:grpSpPr>
          <a:xfrm>
            <a:off x="7089977" y="1753675"/>
            <a:ext cx="739978" cy="285770"/>
            <a:chOff x="4673169" y="5175168"/>
            <a:chExt cx="1338991" cy="216031"/>
          </a:xfrm>
        </p:grpSpPr>
        <p:sp>
          <p:nvSpPr>
            <p:cNvPr id="147" name="Rectangle 146"/>
            <p:cNvSpPr/>
            <p:nvPr/>
          </p:nvSpPr>
          <p:spPr>
            <a:xfrm>
              <a:off x="4673169" y="5175168"/>
              <a:ext cx="1079994" cy="216031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5823949" y="5175168"/>
              <a:ext cx="188211" cy="216031"/>
            </a:xfrm>
            <a:prstGeom prst="rect">
              <a:avLst/>
            </a:prstGeom>
            <a:noFill/>
            <a:ln w="19050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sp>
        <p:nvSpPr>
          <p:cNvPr id="25" name="Rectangle 24"/>
          <p:cNvSpPr/>
          <p:nvPr/>
        </p:nvSpPr>
        <p:spPr>
          <a:xfrm flipH="1">
            <a:off x="6231021" y="1659663"/>
            <a:ext cx="806715" cy="5238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26" name="Group 25"/>
          <p:cNvGrpSpPr/>
          <p:nvPr/>
        </p:nvGrpSpPr>
        <p:grpSpPr>
          <a:xfrm flipH="1">
            <a:off x="6274483" y="1753675"/>
            <a:ext cx="739978" cy="285770"/>
            <a:chOff x="4673169" y="5175168"/>
            <a:chExt cx="1338991" cy="216031"/>
          </a:xfrm>
        </p:grpSpPr>
        <p:sp>
          <p:nvSpPr>
            <p:cNvPr id="145" name="Rectangle 144"/>
            <p:cNvSpPr/>
            <p:nvPr/>
          </p:nvSpPr>
          <p:spPr>
            <a:xfrm>
              <a:off x="4673169" y="5175168"/>
              <a:ext cx="1079994" cy="216031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5823949" y="5175168"/>
              <a:ext cx="188211" cy="216031"/>
            </a:xfrm>
            <a:prstGeom prst="rect">
              <a:avLst/>
            </a:prstGeom>
            <a:noFill/>
            <a:ln w="19050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sp>
        <p:nvSpPr>
          <p:cNvPr id="27" name="Rectangle 26"/>
          <p:cNvSpPr/>
          <p:nvPr/>
        </p:nvSpPr>
        <p:spPr>
          <a:xfrm flipH="1">
            <a:off x="4684278" y="1659663"/>
            <a:ext cx="658280" cy="5238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8" name="Rectangle 27"/>
          <p:cNvSpPr/>
          <p:nvPr/>
        </p:nvSpPr>
        <p:spPr>
          <a:xfrm flipH="1">
            <a:off x="5074788" y="1753675"/>
            <a:ext cx="104012" cy="285770"/>
          </a:xfrm>
          <a:prstGeom prst="rect">
            <a:avLst/>
          </a:prstGeom>
          <a:noFill/>
          <a:ln w="1905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9" name="Rectangle 28"/>
          <p:cNvSpPr/>
          <p:nvPr/>
        </p:nvSpPr>
        <p:spPr>
          <a:xfrm flipH="1">
            <a:off x="4930981" y="1753675"/>
            <a:ext cx="104012" cy="28577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0" name="Rectangle 29"/>
          <p:cNvSpPr/>
          <p:nvPr/>
        </p:nvSpPr>
        <p:spPr>
          <a:xfrm flipH="1">
            <a:off x="4863607" y="1753675"/>
            <a:ext cx="39790" cy="28577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31" name="Group 30"/>
          <p:cNvGrpSpPr/>
          <p:nvPr/>
        </p:nvGrpSpPr>
        <p:grpSpPr>
          <a:xfrm>
            <a:off x="4716625" y="1753670"/>
            <a:ext cx="119396" cy="285779"/>
            <a:chOff x="3347864" y="5661241"/>
            <a:chExt cx="504056" cy="216038"/>
          </a:xfrm>
        </p:grpSpPr>
        <p:sp>
          <p:nvSpPr>
            <p:cNvPr id="141" name="Rectangle 140"/>
            <p:cNvSpPr/>
            <p:nvPr/>
          </p:nvSpPr>
          <p:spPr>
            <a:xfrm flipH="1">
              <a:off x="3635896" y="5661241"/>
              <a:ext cx="72000" cy="216031"/>
            </a:xfrm>
            <a:prstGeom prst="rect">
              <a:avLst/>
            </a:prstGeom>
            <a:noFill/>
            <a:ln w="127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42" name="Rectangle 141"/>
            <p:cNvSpPr/>
            <p:nvPr/>
          </p:nvSpPr>
          <p:spPr>
            <a:xfrm flipH="1">
              <a:off x="3491880" y="5661241"/>
              <a:ext cx="72000" cy="216031"/>
            </a:xfrm>
            <a:prstGeom prst="rect">
              <a:avLst/>
            </a:prstGeom>
            <a:noFill/>
            <a:ln w="127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43" name="Rectangle 142"/>
            <p:cNvSpPr/>
            <p:nvPr/>
          </p:nvSpPr>
          <p:spPr>
            <a:xfrm flipH="1">
              <a:off x="3347864" y="5661241"/>
              <a:ext cx="72000" cy="216031"/>
            </a:xfrm>
            <a:prstGeom prst="rect">
              <a:avLst/>
            </a:prstGeom>
            <a:noFill/>
            <a:ln w="127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44" name="Rectangle 143"/>
            <p:cNvSpPr/>
            <p:nvPr/>
          </p:nvSpPr>
          <p:spPr>
            <a:xfrm flipH="1">
              <a:off x="3779920" y="5661248"/>
              <a:ext cx="72000" cy="216031"/>
            </a:xfrm>
            <a:prstGeom prst="rect">
              <a:avLst/>
            </a:prstGeom>
            <a:noFill/>
            <a:ln w="127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075546" y="2171260"/>
            <a:ext cx="373617" cy="258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D1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4760879" y="2171260"/>
            <a:ext cx="387603" cy="258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CP</a:t>
            </a:r>
            <a:endParaRPr lang="en-US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5625809" y="2171260"/>
            <a:ext cx="382009" cy="258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Q3</a:t>
            </a:r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6447846" y="2171260"/>
            <a:ext cx="465851" cy="258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Q2b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7177830" y="2171260"/>
            <a:ext cx="465851" cy="258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Q2a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8111176" y="2171260"/>
            <a:ext cx="382009" cy="258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Q1</a:t>
            </a:r>
            <a:endParaRPr 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3987856" y="1765526"/>
            <a:ext cx="664777" cy="24388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0000FF"/>
                </a:solidFill>
              </a:rPr>
              <a:t>Bus-bar</a:t>
            </a:r>
            <a:endParaRPr lang="en-US" sz="1050" dirty="0">
              <a:solidFill>
                <a:srgbClr val="0000FF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177347" y="1659664"/>
            <a:ext cx="609851" cy="25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0" name="TextBox 39"/>
          <p:cNvSpPr txBox="1"/>
          <p:nvPr/>
        </p:nvSpPr>
        <p:spPr>
          <a:xfrm>
            <a:off x="3336953" y="2171260"/>
            <a:ext cx="482414" cy="258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DFX</a:t>
            </a:r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3533076" y="2745571"/>
            <a:ext cx="1118996" cy="258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660066"/>
                </a:solidFill>
              </a:rPr>
              <a:t>DSH (SC link)</a:t>
            </a:r>
            <a:endParaRPr lang="en-US" sz="1200" dirty="0">
              <a:solidFill>
                <a:srgbClr val="660066"/>
              </a:solidFill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2696330" y="945711"/>
            <a:ext cx="481016" cy="554405"/>
            <a:chOff x="145033" y="1221535"/>
            <a:chExt cx="690504" cy="743026"/>
          </a:xfrm>
        </p:grpSpPr>
        <p:sp>
          <p:nvSpPr>
            <p:cNvPr id="139" name="Rectangle 138"/>
            <p:cNvSpPr/>
            <p:nvPr/>
          </p:nvSpPr>
          <p:spPr>
            <a:xfrm>
              <a:off x="145033" y="1239069"/>
              <a:ext cx="690504" cy="69221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5F8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40" name="TextBox 139"/>
            <p:cNvSpPr txBox="1"/>
            <p:nvPr/>
          </p:nvSpPr>
          <p:spPr>
            <a:xfrm rot="16200000">
              <a:off x="125492" y="1268434"/>
              <a:ext cx="743026" cy="6492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tx2"/>
                  </a:solidFill>
                </a:rPr>
                <a:t>Valve box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43" name="Straight Connector 42"/>
          <p:cNvCxnSpPr/>
          <p:nvPr/>
        </p:nvCxnSpPr>
        <p:spPr>
          <a:xfrm>
            <a:off x="3177347" y="1209662"/>
            <a:ext cx="412260" cy="0"/>
          </a:xfrm>
          <a:prstGeom prst="line">
            <a:avLst/>
          </a:prstGeom>
          <a:ln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589606" y="1209661"/>
            <a:ext cx="0" cy="3904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261766" y="1204134"/>
            <a:ext cx="0" cy="5984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238891" y="911560"/>
            <a:ext cx="2018201" cy="258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</a:rPr>
              <a:t>QXL (</a:t>
            </a:r>
            <a:r>
              <a:rPr lang="en-US" sz="1200" dirty="0" err="1" smtClean="0">
                <a:solidFill>
                  <a:schemeClr val="tx2"/>
                </a:solidFill>
              </a:rPr>
              <a:t>lHe</a:t>
            </a:r>
            <a:r>
              <a:rPr lang="en-US" sz="1200" dirty="0" smtClean="0">
                <a:solidFill>
                  <a:schemeClr val="tx2"/>
                </a:solidFill>
              </a:rPr>
              <a:t> feed and pump)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3238890" y="3955235"/>
            <a:ext cx="621156" cy="42947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</a:rPr>
              <a:t>20 kA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3924046" y="3955235"/>
            <a:ext cx="525116" cy="42947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rgbClr val="0070C0"/>
                </a:solidFill>
              </a:rPr>
              <a:t>12kA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4495204" y="3955235"/>
            <a:ext cx="678870" cy="429471"/>
            <a:chOff x="6904071" y="2080483"/>
            <a:chExt cx="974525" cy="575587"/>
          </a:xfrm>
        </p:grpSpPr>
        <p:grpSp>
          <p:nvGrpSpPr>
            <p:cNvPr id="131" name="Group 130"/>
            <p:cNvGrpSpPr/>
            <p:nvPr/>
          </p:nvGrpSpPr>
          <p:grpSpPr>
            <a:xfrm>
              <a:off x="6904071" y="2080483"/>
              <a:ext cx="926974" cy="575587"/>
              <a:chOff x="6904071" y="2080483"/>
              <a:chExt cx="1419484" cy="575587"/>
            </a:xfrm>
          </p:grpSpPr>
          <p:sp>
            <p:nvSpPr>
              <p:cNvPr id="133" name="Rounded Rectangle 132"/>
              <p:cNvSpPr/>
              <p:nvPr/>
            </p:nvSpPr>
            <p:spPr>
              <a:xfrm>
                <a:off x="6904071" y="2080483"/>
                <a:ext cx="188209" cy="57558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66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34" name="Rounded Rectangle 133"/>
              <p:cNvSpPr/>
              <p:nvPr/>
            </p:nvSpPr>
            <p:spPr>
              <a:xfrm>
                <a:off x="7150326" y="2080483"/>
                <a:ext cx="188209" cy="57558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66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35" name="Rounded Rectangle 134"/>
              <p:cNvSpPr/>
              <p:nvPr/>
            </p:nvSpPr>
            <p:spPr>
              <a:xfrm>
                <a:off x="7396581" y="2080483"/>
                <a:ext cx="188209" cy="57558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66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36" name="Rounded Rectangle 135"/>
              <p:cNvSpPr/>
              <p:nvPr/>
            </p:nvSpPr>
            <p:spPr>
              <a:xfrm>
                <a:off x="7642836" y="2080483"/>
                <a:ext cx="188209" cy="57558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66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37" name="Rounded Rectangle 136"/>
              <p:cNvSpPr/>
              <p:nvPr/>
            </p:nvSpPr>
            <p:spPr>
              <a:xfrm>
                <a:off x="7889091" y="2080483"/>
                <a:ext cx="188209" cy="57558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66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38" name="Rounded Rectangle 137"/>
              <p:cNvSpPr/>
              <p:nvPr/>
            </p:nvSpPr>
            <p:spPr>
              <a:xfrm>
                <a:off x="8135346" y="2080483"/>
                <a:ext cx="188209" cy="57558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66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132" name="TextBox 131"/>
            <p:cNvSpPr txBox="1"/>
            <p:nvPr/>
          </p:nvSpPr>
          <p:spPr>
            <a:xfrm>
              <a:off x="7005745" y="2214388"/>
              <a:ext cx="872851" cy="326855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solidFill>
                    <a:srgbClr val="660066"/>
                  </a:solidFill>
                </a:rPr>
                <a:t>6x3 kA</a:t>
              </a:r>
              <a:endParaRPr lang="en-US" sz="1050" dirty="0">
                <a:solidFill>
                  <a:srgbClr val="660066"/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182112" y="3955235"/>
            <a:ext cx="723814" cy="429471"/>
            <a:chOff x="7890135" y="2106737"/>
            <a:chExt cx="1039043" cy="575587"/>
          </a:xfrm>
        </p:grpSpPr>
        <p:grpSp>
          <p:nvGrpSpPr>
            <p:cNvPr id="120" name="Group 119"/>
            <p:cNvGrpSpPr/>
            <p:nvPr/>
          </p:nvGrpSpPr>
          <p:grpSpPr>
            <a:xfrm>
              <a:off x="7890135" y="2106737"/>
              <a:ext cx="941842" cy="575587"/>
              <a:chOff x="3858877" y="1268760"/>
              <a:chExt cx="1433203" cy="575587"/>
            </a:xfrm>
          </p:grpSpPr>
          <p:sp>
            <p:nvSpPr>
              <p:cNvPr id="122" name="Rounded Rectangle 121"/>
              <p:cNvSpPr/>
              <p:nvPr/>
            </p:nvSpPr>
            <p:spPr>
              <a:xfrm>
                <a:off x="3858877" y="1268760"/>
                <a:ext cx="122907" cy="57558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23" name="Rounded Rectangle 122"/>
              <p:cNvSpPr/>
              <p:nvPr/>
            </p:nvSpPr>
            <p:spPr>
              <a:xfrm>
                <a:off x="4022664" y="1268760"/>
                <a:ext cx="122907" cy="57558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24" name="Rounded Rectangle 123"/>
              <p:cNvSpPr/>
              <p:nvPr/>
            </p:nvSpPr>
            <p:spPr>
              <a:xfrm>
                <a:off x="4186451" y="1268760"/>
                <a:ext cx="122907" cy="57558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25" name="Rounded Rectangle 124"/>
              <p:cNvSpPr/>
              <p:nvPr/>
            </p:nvSpPr>
            <p:spPr>
              <a:xfrm>
                <a:off x="4350238" y="1268760"/>
                <a:ext cx="122907" cy="57558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26" name="Rounded Rectangle 125"/>
              <p:cNvSpPr/>
              <p:nvPr/>
            </p:nvSpPr>
            <p:spPr>
              <a:xfrm>
                <a:off x="4514025" y="1268760"/>
                <a:ext cx="122907" cy="57558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27" name="Rounded Rectangle 126"/>
              <p:cNvSpPr/>
              <p:nvPr/>
            </p:nvSpPr>
            <p:spPr>
              <a:xfrm>
                <a:off x="4677812" y="1268760"/>
                <a:ext cx="122907" cy="57558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28" name="Rounded Rectangle 127"/>
              <p:cNvSpPr/>
              <p:nvPr/>
            </p:nvSpPr>
            <p:spPr>
              <a:xfrm>
                <a:off x="4841599" y="1268760"/>
                <a:ext cx="122907" cy="57558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29" name="Rounded Rectangle 128"/>
              <p:cNvSpPr/>
              <p:nvPr/>
            </p:nvSpPr>
            <p:spPr>
              <a:xfrm>
                <a:off x="5005386" y="1268760"/>
                <a:ext cx="122907" cy="57558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0" name="Rounded Rectangle 129"/>
              <p:cNvSpPr/>
              <p:nvPr/>
            </p:nvSpPr>
            <p:spPr>
              <a:xfrm>
                <a:off x="5169173" y="1268760"/>
                <a:ext cx="122907" cy="57558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21" name="TextBox 120"/>
            <p:cNvSpPr txBox="1"/>
            <p:nvPr/>
          </p:nvSpPr>
          <p:spPr>
            <a:xfrm>
              <a:off x="7948123" y="2240642"/>
              <a:ext cx="981055" cy="326855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solidFill>
                    <a:srgbClr val="0000FF"/>
                  </a:solidFill>
                </a:rPr>
                <a:t>9x120 A</a:t>
              </a:r>
              <a:endParaRPr lang="en-US" sz="105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694641" y="826088"/>
            <a:ext cx="6181051" cy="2528133"/>
            <a:chOff x="924977" y="2627900"/>
            <a:chExt cx="2517360" cy="1031267"/>
          </a:xfrm>
        </p:grpSpPr>
        <p:cxnSp>
          <p:nvCxnSpPr>
            <p:cNvPr id="118" name="Straight Connector 117"/>
            <p:cNvCxnSpPr/>
            <p:nvPr/>
          </p:nvCxnSpPr>
          <p:spPr>
            <a:xfrm flipV="1">
              <a:off x="924977" y="2627900"/>
              <a:ext cx="251736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sysDash"/>
              <a:head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3442337" y="2627900"/>
              <a:ext cx="0" cy="1031267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7785267" y="829611"/>
            <a:ext cx="1077406" cy="258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gHe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recovery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326209" y="3990351"/>
            <a:ext cx="490731" cy="258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DFH</a:t>
            </a:r>
            <a:endParaRPr lang="en-US" sz="1200" dirty="0"/>
          </a:p>
        </p:txBody>
      </p:sp>
      <p:sp>
        <p:nvSpPr>
          <p:cNvPr id="54" name="Rounded Rectangle 53"/>
          <p:cNvSpPr/>
          <p:nvPr/>
        </p:nvSpPr>
        <p:spPr>
          <a:xfrm>
            <a:off x="3238890" y="4473703"/>
            <a:ext cx="621156" cy="2147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3931754" y="4473703"/>
            <a:ext cx="525116" cy="21473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rgbClr val="0070C0"/>
              </a:solidFill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4492939" y="4467680"/>
            <a:ext cx="645745" cy="220760"/>
            <a:chOff x="6904071" y="2080483"/>
            <a:chExt cx="1419484" cy="575587"/>
          </a:xfrm>
        </p:grpSpPr>
        <p:sp>
          <p:nvSpPr>
            <p:cNvPr id="112" name="Rounded Rectangle 111"/>
            <p:cNvSpPr/>
            <p:nvPr/>
          </p:nvSpPr>
          <p:spPr>
            <a:xfrm>
              <a:off x="6904071" y="2080483"/>
              <a:ext cx="188209" cy="5755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66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rgbClr val="0070C0"/>
                </a:solidFill>
              </a:endParaRPr>
            </a:p>
          </p:txBody>
        </p:sp>
        <p:sp>
          <p:nvSpPr>
            <p:cNvPr id="113" name="Rounded Rectangle 112"/>
            <p:cNvSpPr/>
            <p:nvPr/>
          </p:nvSpPr>
          <p:spPr>
            <a:xfrm>
              <a:off x="7150326" y="2080483"/>
              <a:ext cx="188209" cy="5755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66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rgbClr val="0070C0"/>
                </a:solidFill>
              </a:endParaRPr>
            </a:p>
          </p:txBody>
        </p:sp>
        <p:sp>
          <p:nvSpPr>
            <p:cNvPr id="114" name="Rounded Rectangle 113"/>
            <p:cNvSpPr/>
            <p:nvPr/>
          </p:nvSpPr>
          <p:spPr>
            <a:xfrm>
              <a:off x="7396581" y="2080483"/>
              <a:ext cx="188209" cy="5755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66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rgbClr val="0070C0"/>
                </a:solidFill>
              </a:endParaRPr>
            </a:p>
          </p:txBody>
        </p:sp>
        <p:sp>
          <p:nvSpPr>
            <p:cNvPr id="115" name="Rounded Rectangle 114"/>
            <p:cNvSpPr/>
            <p:nvPr/>
          </p:nvSpPr>
          <p:spPr>
            <a:xfrm>
              <a:off x="7642836" y="2080483"/>
              <a:ext cx="188209" cy="5755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66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rgbClr val="0070C0"/>
                </a:solidFill>
              </a:endParaRPr>
            </a:p>
          </p:txBody>
        </p:sp>
        <p:sp>
          <p:nvSpPr>
            <p:cNvPr id="116" name="Rounded Rectangle 115"/>
            <p:cNvSpPr/>
            <p:nvPr/>
          </p:nvSpPr>
          <p:spPr>
            <a:xfrm>
              <a:off x="7889091" y="2080483"/>
              <a:ext cx="188209" cy="5755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66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rgbClr val="0070C0"/>
                </a:solidFill>
              </a:endParaRPr>
            </a:p>
          </p:txBody>
        </p:sp>
        <p:sp>
          <p:nvSpPr>
            <p:cNvPr id="117" name="Rounded Rectangle 116"/>
            <p:cNvSpPr/>
            <p:nvPr/>
          </p:nvSpPr>
          <p:spPr>
            <a:xfrm>
              <a:off x="8135346" y="2080483"/>
              <a:ext cx="188209" cy="5755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66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5185164" y="4473704"/>
            <a:ext cx="656103" cy="214737"/>
            <a:chOff x="3858877" y="1268760"/>
            <a:chExt cx="1433203" cy="575587"/>
          </a:xfrm>
        </p:grpSpPr>
        <p:sp>
          <p:nvSpPr>
            <p:cNvPr id="103" name="Rounded Rectangle 102"/>
            <p:cNvSpPr/>
            <p:nvPr/>
          </p:nvSpPr>
          <p:spPr>
            <a:xfrm>
              <a:off x="3858877" y="1268760"/>
              <a:ext cx="122907" cy="5755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rgbClr val="0000FF"/>
                </a:solidFill>
              </a:endParaRPr>
            </a:p>
          </p:txBody>
        </p:sp>
        <p:sp>
          <p:nvSpPr>
            <p:cNvPr id="104" name="Rounded Rectangle 103"/>
            <p:cNvSpPr/>
            <p:nvPr/>
          </p:nvSpPr>
          <p:spPr>
            <a:xfrm>
              <a:off x="4022664" y="1268760"/>
              <a:ext cx="122907" cy="5755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rgbClr val="0000FF"/>
                </a:solidFill>
              </a:endParaRPr>
            </a:p>
          </p:txBody>
        </p:sp>
        <p:sp>
          <p:nvSpPr>
            <p:cNvPr id="105" name="Rounded Rectangle 104"/>
            <p:cNvSpPr/>
            <p:nvPr/>
          </p:nvSpPr>
          <p:spPr>
            <a:xfrm>
              <a:off x="4186451" y="1268760"/>
              <a:ext cx="122907" cy="5755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rgbClr val="0000FF"/>
                </a:solidFill>
              </a:endParaRPr>
            </a:p>
          </p:txBody>
        </p:sp>
        <p:sp>
          <p:nvSpPr>
            <p:cNvPr id="106" name="Rounded Rectangle 105"/>
            <p:cNvSpPr/>
            <p:nvPr/>
          </p:nvSpPr>
          <p:spPr>
            <a:xfrm>
              <a:off x="4350238" y="1268760"/>
              <a:ext cx="122907" cy="5755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rgbClr val="0000FF"/>
                </a:solidFill>
              </a:endParaRPr>
            </a:p>
          </p:txBody>
        </p:sp>
        <p:sp>
          <p:nvSpPr>
            <p:cNvPr id="107" name="Rounded Rectangle 106"/>
            <p:cNvSpPr/>
            <p:nvPr/>
          </p:nvSpPr>
          <p:spPr>
            <a:xfrm>
              <a:off x="4514025" y="1268760"/>
              <a:ext cx="122907" cy="5755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rgbClr val="0000FF"/>
                </a:solidFill>
              </a:endParaRPr>
            </a:p>
          </p:txBody>
        </p:sp>
        <p:sp>
          <p:nvSpPr>
            <p:cNvPr id="108" name="Rounded Rectangle 107"/>
            <p:cNvSpPr/>
            <p:nvPr/>
          </p:nvSpPr>
          <p:spPr>
            <a:xfrm>
              <a:off x="4677812" y="1268760"/>
              <a:ext cx="122907" cy="5755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rgbClr val="0000FF"/>
                </a:solidFill>
              </a:endParaRPr>
            </a:p>
          </p:txBody>
        </p:sp>
        <p:sp>
          <p:nvSpPr>
            <p:cNvPr id="109" name="Rounded Rectangle 108"/>
            <p:cNvSpPr/>
            <p:nvPr/>
          </p:nvSpPr>
          <p:spPr>
            <a:xfrm>
              <a:off x="4841599" y="1268760"/>
              <a:ext cx="122907" cy="5755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rgbClr val="0000FF"/>
                </a:solidFill>
              </a:endParaRPr>
            </a:p>
          </p:txBody>
        </p:sp>
        <p:sp>
          <p:nvSpPr>
            <p:cNvPr id="110" name="Rounded Rectangle 109"/>
            <p:cNvSpPr/>
            <p:nvPr/>
          </p:nvSpPr>
          <p:spPr>
            <a:xfrm>
              <a:off x="5005386" y="1268760"/>
              <a:ext cx="122907" cy="5755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rgbClr val="0000FF"/>
                </a:solidFill>
              </a:endParaRPr>
            </a:p>
          </p:txBody>
        </p:sp>
        <p:sp>
          <p:nvSpPr>
            <p:cNvPr id="111" name="Rounded Rectangle 110"/>
            <p:cNvSpPr/>
            <p:nvPr/>
          </p:nvSpPr>
          <p:spPr>
            <a:xfrm>
              <a:off x="5169173" y="1268760"/>
              <a:ext cx="122907" cy="5755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rgbClr val="0000FF"/>
                </a:solidFill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5838216" y="4022565"/>
            <a:ext cx="1353887" cy="258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Power converters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838216" y="4428125"/>
            <a:ext cx="2108027" cy="258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Switches and dump resistors</a:t>
            </a:r>
          </a:p>
        </p:txBody>
      </p:sp>
      <p:cxnSp>
        <p:nvCxnSpPr>
          <p:cNvPr id="60" name="Straight Connector 59"/>
          <p:cNvCxnSpPr>
            <a:stCxn id="100" idx="0"/>
          </p:cNvCxnSpPr>
          <p:nvPr/>
        </p:nvCxnSpPr>
        <p:spPr>
          <a:xfrm>
            <a:off x="3157795" y="1825247"/>
            <a:ext cx="174046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331839" y="1968584"/>
            <a:ext cx="5314825" cy="1"/>
          </a:xfrm>
          <a:prstGeom prst="line">
            <a:avLst/>
          </a:prstGeom>
          <a:ln w="38100" cmpd="sng">
            <a:solidFill>
              <a:srgbClr val="000090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endCxn id="100" idx="9"/>
          </p:cNvCxnSpPr>
          <p:nvPr/>
        </p:nvCxnSpPr>
        <p:spPr>
          <a:xfrm flipV="1">
            <a:off x="8475598" y="3556293"/>
            <a:ext cx="924" cy="351686"/>
          </a:xfrm>
          <a:prstGeom prst="line">
            <a:avLst/>
          </a:prstGeom>
          <a:ln>
            <a:solidFill>
              <a:srgbClr val="660066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644160" y="3990352"/>
            <a:ext cx="469850" cy="258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DFL</a:t>
            </a:r>
            <a:endParaRPr lang="en-US" sz="1200" dirty="0"/>
          </a:p>
        </p:txBody>
      </p:sp>
      <p:sp>
        <p:nvSpPr>
          <p:cNvPr id="64" name="Arc 63"/>
          <p:cNvSpPr/>
          <p:nvPr/>
        </p:nvSpPr>
        <p:spPr>
          <a:xfrm>
            <a:off x="7710536" y="2874201"/>
            <a:ext cx="299044" cy="353609"/>
          </a:xfrm>
          <a:prstGeom prst="arc">
            <a:avLst/>
          </a:prstGeom>
          <a:ln w="571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5" name="Freeform 64"/>
          <p:cNvSpPr/>
          <p:nvPr/>
        </p:nvSpPr>
        <p:spPr>
          <a:xfrm>
            <a:off x="3382307" y="2876764"/>
            <a:ext cx="4514073" cy="1078470"/>
          </a:xfrm>
          <a:custGeom>
            <a:avLst/>
            <a:gdLst>
              <a:gd name="connsiteX0" fmla="*/ 6548215 w 6548215"/>
              <a:gd name="connsiteY0" fmla="*/ 11804 h 1449444"/>
              <a:gd name="connsiteX1" fmla="*/ 5969095 w 6548215"/>
              <a:gd name="connsiteY1" fmla="*/ 1644 h 1449444"/>
              <a:gd name="connsiteX2" fmla="*/ 4968335 w 6548215"/>
              <a:gd name="connsiteY2" fmla="*/ 42284 h 1449444"/>
              <a:gd name="connsiteX3" fmla="*/ 4008215 w 6548215"/>
              <a:gd name="connsiteY3" fmla="*/ 306444 h 1449444"/>
              <a:gd name="connsiteX4" fmla="*/ 1097375 w 6548215"/>
              <a:gd name="connsiteY4" fmla="*/ 408044 h 1449444"/>
              <a:gd name="connsiteX5" fmla="*/ 243935 w 6548215"/>
              <a:gd name="connsiteY5" fmla="*/ 570604 h 1449444"/>
              <a:gd name="connsiteX6" fmla="*/ 15335 w 6548215"/>
              <a:gd name="connsiteY6" fmla="*/ 1195444 h 1449444"/>
              <a:gd name="connsiteX7" fmla="*/ 20415 w 6548215"/>
              <a:gd name="connsiteY7" fmla="*/ 1449444 h 1449444"/>
              <a:gd name="connsiteX0" fmla="*/ 6534259 w 6534259"/>
              <a:gd name="connsiteY0" fmla="*/ 11804 h 1449444"/>
              <a:gd name="connsiteX1" fmla="*/ 5955139 w 6534259"/>
              <a:gd name="connsiteY1" fmla="*/ 1644 h 1449444"/>
              <a:gd name="connsiteX2" fmla="*/ 4954379 w 6534259"/>
              <a:gd name="connsiteY2" fmla="*/ 42284 h 1449444"/>
              <a:gd name="connsiteX3" fmla="*/ 3994259 w 6534259"/>
              <a:gd name="connsiteY3" fmla="*/ 306444 h 1449444"/>
              <a:gd name="connsiteX4" fmla="*/ 1083419 w 6534259"/>
              <a:gd name="connsiteY4" fmla="*/ 408044 h 1449444"/>
              <a:gd name="connsiteX5" fmla="*/ 229979 w 6534259"/>
              <a:gd name="connsiteY5" fmla="*/ 570604 h 1449444"/>
              <a:gd name="connsiteX6" fmla="*/ 21699 w 6534259"/>
              <a:gd name="connsiteY6" fmla="*/ 1032884 h 1449444"/>
              <a:gd name="connsiteX7" fmla="*/ 6459 w 6534259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090143 w 6540983"/>
              <a:gd name="connsiteY4" fmla="*/ 40804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527023 w 6540983"/>
              <a:gd name="connsiteY4" fmla="*/ 39788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9406 w 6549406"/>
              <a:gd name="connsiteY0" fmla="*/ 11804 h 1449444"/>
              <a:gd name="connsiteX1" fmla="*/ 5970286 w 6549406"/>
              <a:gd name="connsiteY1" fmla="*/ 1644 h 1449444"/>
              <a:gd name="connsiteX2" fmla="*/ 4969526 w 6549406"/>
              <a:gd name="connsiteY2" fmla="*/ 42284 h 1449444"/>
              <a:gd name="connsiteX3" fmla="*/ 4009406 w 6549406"/>
              <a:gd name="connsiteY3" fmla="*/ 306444 h 1449444"/>
              <a:gd name="connsiteX4" fmla="*/ 1535446 w 6549406"/>
              <a:gd name="connsiteY4" fmla="*/ 397884 h 1449444"/>
              <a:gd name="connsiteX5" fmla="*/ 458486 w 6549406"/>
              <a:gd name="connsiteY5" fmla="*/ 545204 h 1449444"/>
              <a:gd name="connsiteX6" fmla="*/ 36846 w 6549406"/>
              <a:gd name="connsiteY6" fmla="*/ 1032884 h 1449444"/>
              <a:gd name="connsiteX7" fmla="*/ 21606 w 6549406"/>
              <a:gd name="connsiteY7" fmla="*/ 1449444 h 1449444"/>
              <a:gd name="connsiteX0" fmla="*/ 6528516 w 6528516"/>
              <a:gd name="connsiteY0" fmla="*/ 11804 h 1449444"/>
              <a:gd name="connsiteX1" fmla="*/ 5949396 w 6528516"/>
              <a:gd name="connsiteY1" fmla="*/ 1644 h 1449444"/>
              <a:gd name="connsiteX2" fmla="*/ 4948636 w 6528516"/>
              <a:gd name="connsiteY2" fmla="*/ 42284 h 1449444"/>
              <a:gd name="connsiteX3" fmla="*/ 3988516 w 6528516"/>
              <a:gd name="connsiteY3" fmla="*/ 306444 h 1449444"/>
              <a:gd name="connsiteX4" fmla="*/ 1514556 w 6528516"/>
              <a:gd name="connsiteY4" fmla="*/ 397884 h 1449444"/>
              <a:gd name="connsiteX5" fmla="*/ 437596 w 6528516"/>
              <a:gd name="connsiteY5" fmla="*/ 545204 h 1449444"/>
              <a:gd name="connsiteX6" fmla="*/ 61676 w 6528516"/>
              <a:gd name="connsiteY6" fmla="*/ 966844 h 1449444"/>
              <a:gd name="connsiteX7" fmla="*/ 716 w 6528516"/>
              <a:gd name="connsiteY7" fmla="*/ 1449444 h 144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516" h="1449444">
                <a:moveTo>
                  <a:pt x="6528516" y="11804"/>
                </a:moveTo>
                <a:cubicBezTo>
                  <a:pt x="6370612" y="4184"/>
                  <a:pt x="6212709" y="-3436"/>
                  <a:pt x="5949396" y="1644"/>
                </a:cubicBezTo>
                <a:cubicBezTo>
                  <a:pt x="5686083" y="6724"/>
                  <a:pt x="5275449" y="-8516"/>
                  <a:pt x="4948636" y="42284"/>
                </a:cubicBezTo>
                <a:cubicBezTo>
                  <a:pt x="4621823" y="93084"/>
                  <a:pt x="4560863" y="247177"/>
                  <a:pt x="3988516" y="306444"/>
                </a:cubicBezTo>
                <a:cubicBezTo>
                  <a:pt x="3416169" y="365711"/>
                  <a:pt x="2106376" y="358091"/>
                  <a:pt x="1514556" y="397884"/>
                </a:cubicBezTo>
                <a:cubicBezTo>
                  <a:pt x="922736" y="437677"/>
                  <a:pt x="679743" y="450377"/>
                  <a:pt x="437596" y="545204"/>
                </a:cubicBezTo>
                <a:cubicBezTo>
                  <a:pt x="195449" y="640031"/>
                  <a:pt x="134489" y="816137"/>
                  <a:pt x="61676" y="966844"/>
                </a:cubicBezTo>
                <a:cubicBezTo>
                  <a:pt x="-11137" y="1117551"/>
                  <a:pt x="716" y="1449444"/>
                  <a:pt x="716" y="1449444"/>
                </a:cubicBezTo>
              </a:path>
            </a:pathLst>
          </a:custGeom>
          <a:ln w="2857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6" name="Freeform 65"/>
          <p:cNvSpPr/>
          <p:nvPr/>
        </p:nvSpPr>
        <p:spPr>
          <a:xfrm>
            <a:off x="3456623" y="2854022"/>
            <a:ext cx="4405726" cy="1101213"/>
          </a:xfrm>
          <a:custGeom>
            <a:avLst/>
            <a:gdLst>
              <a:gd name="connsiteX0" fmla="*/ 6548215 w 6548215"/>
              <a:gd name="connsiteY0" fmla="*/ 11804 h 1449444"/>
              <a:gd name="connsiteX1" fmla="*/ 5969095 w 6548215"/>
              <a:gd name="connsiteY1" fmla="*/ 1644 h 1449444"/>
              <a:gd name="connsiteX2" fmla="*/ 4968335 w 6548215"/>
              <a:gd name="connsiteY2" fmla="*/ 42284 h 1449444"/>
              <a:gd name="connsiteX3" fmla="*/ 4008215 w 6548215"/>
              <a:gd name="connsiteY3" fmla="*/ 306444 h 1449444"/>
              <a:gd name="connsiteX4" fmla="*/ 1097375 w 6548215"/>
              <a:gd name="connsiteY4" fmla="*/ 408044 h 1449444"/>
              <a:gd name="connsiteX5" fmla="*/ 243935 w 6548215"/>
              <a:gd name="connsiteY5" fmla="*/ 570604 h 1449444"/>
              <a:gd name="connsiteX6" fmla="*/ 15335 w 6548215"/>
              <a:gd name="connsiteY6" fmla="*/ 1195444 h 1449444"/>
              <a:gd name="connsiteX7" fmla="*/ 20415 w 6548215"/>
              <a:gd name="connsiteY7" fmla="*/ 1449444 h 1449444"/>
              <a:gd name="connsiteX0" fmla="*/ 6534259 w 6534259"/>
              <a:gd name="connsiteY0" fmla="*/ 11804 h 1449444"/>
              <a:gd name="connsiteX1" fmla="*/ 5955139 w 6534259"/>
              <a:gd name="connsiteY1" fmla="*/ 1644 h 1449444"/>
              <a:gd name="connsiteX2" fmla="*/ 4954379 w 6534259"/>
              <a:gd name="connsiteY2" fmla="*/ 42284 h 1449444"/>
              <a:gd name="connsiteX3" fmla="*/ 3994259 w 6534259"/>
              <a:gd name="connsiteY3" fmla="*/ 306444 h 1449444"/>
              <a:gd name="connsiteX4" fmla="*/ 1083419 w 6534259"/>
              <a:gd name="connsiteY4" fmla="*/ 408044 h 1449444"/>
              <a:gd name="connsiteX5" fmla="*/ 229979 w 6534259"/>
              <a:gd name="connsiteY5" fmla="*/ 570604 h 1449444"/>
              <a:gd name="connsiteX6" fmla="*/ 21699 w 6534259"/>
              <a:gd name="connsiteY6" fmla="*/ 1032884 h 1449444"/>
              <a:gd name="connsiteX7" fmla="*/ 6459 w 6534259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090143 w 6540983"/>
              <a:gd name="connsiteY4" fmla="*/ 40804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527023 w 6540983"/>
              <a:gd name="connsiteY4" fmla="*/ 39788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9406 w 6549406"/>
              <a:gd name="connsiteY0" fmla="*/ 11804 h 1449444"/>
              <a:gd name="connsiteX1" fmla="*/ 5970286 w 6549406"/>
              <a:gd name="connsiteY1" fmla="*/ 1644 h 1449444"/>
              <a:gd name="connsiteX2" fmla="*/ 4969526 w 6549406"/>
              <a:gd name="connsiteY2" fmla="*/ 42284 h 1449444"/>
              <a:gd name="connsiteX3" fmla="*/ 4009406 w 6549406"/>
              <a:gd name="connsiteY3" fmla="*/ 306444 h 1449444"/>
              <a:gd name="connsiteX4" fmla="*/ 1535446 w 6549406"/>
              <a:gd name="connsiteY4" fmla="*/ 397884 h 1449444"/>
              <a:gd name="connsiteX5" fmla="*/ 458486 w 6549406"/>
              <a:gd name="connsiteY5" fmla="*/ 545204 h 1449444"/>
              <a:gd name="connsiteX6" fmla="*/ 36846 w 6549406"/>
              <a:gd name="connsiteY6" fmla="*/ 1032884 h 1449444"/>
              <a:gd name="connsiteX7" fmla="*/ 21606 w 6549406"/>
              <a:gd name="connsiteY7" fmla="*/ 1449444 h 1449444"/>
              <a:gd name="connsiteX0" fmla="*/ 6528516 w 6528516"/>
              <a:gd name="connsiteY0" fmla="*/ 11804 h 1449444"/>
              <a:gd name="connsiteX1" fmla="*/ 5949396 w 6528516"/>
              <a:gd name="connsiteY1" fmla="*/ 1644 h 1449444"/>
              <a:gd name="connsiteX2" fmla="*/ 4948636 w 6528516"/>
              <a:gd name="connsiteY2" fmla="*/ 42284 h 1449444"/>
              <a:gd name="connsiteX3" fmla="*/ 3988516 w 6528516"/>
              <a:gd name="connsiteY3" fmla="*/ 306444 h 1449444"/>
              <a:gd name="connsiteX4" fmla="*/ 1514556 w 6528516"/>
              <a:gd name="connsiteY4" fmla="*/ 397884 h 1449444"/>
              <a:gd name="connsiteX5" fmla="*/ 437596 w 6528516"/>
              <a:gd name="connsiteY5" fmla="*/ 545204 h 1449444"/>
              <a:gd name="connsiteX6" fmla="*/ 61676 w 6528516"/>
              <a:gd name="connsiteY6" fmla="*/ 966844 h 1449444"/>
              <a:gd name="connsiteX7" fmla="*/ 716 w 6528516"/>
              <a:gd name="connsiteY7" fmla="*/ 1449444 h 144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516" h="1449444">
                <a:moveTo>
                  <a:pt x="6528516" y="11804"/>
                </a:moveTo>
                <a:cubicBezTo>
                  <a:pt x="6370612" y="4184"/>
                  <a:pt x="6212709" y="-3436"/>
                  <a:pt x="5949396" y="1644"/>
                </a:cubicBezTo>
                <a:cubicBezTo>
                  <a:pt x="5686083" y="6724"/>
                  <a:pt x="5275449" y="-8516"/>
                  <a:pt x="4948636" y="42284"/>
                </a:cubicBezTo>
                <a:cubicBezTo>
                  <a:pt x="4621823" y="93084"/>
                  <a:pt x="4560863" y="247177"/>
                  <a:pt x="3988516" y="306444"/>
                </a:cubicBezTo>
                <a:cubicBezTo>
                  <a:pt x="3416169" y="365711"/>
                  <a:pt x="2106376" y="358091"/>
                  <a:pt x="1514556" y="397884"/>
                </a:cubicBezTo>
                <a:cubicBezTo>
                  <a:pt x="922736" y="437677"/>
                  <a:pt x="679743" y="450377"/>
                  <a:pt x="437596" y="545204"/>
                </a:cubicBezTo>
                <a:cubicBezTo>
                  <a:pt x="195449" y="640031"/>
                  <a:pt x="134489" y="816137"/>
                  <a:pt x="61676" y="966844"/>
                </a:cubicBezTo>
                <a:cubicBezTo>
                  <a:pt x="-11137" y="1117551"/>
                  <a:pt x="716" y="1449444"/>
                  <a:pt x="716" y="1449444"/>
                </a:cubicBezTo>
              </a:path>
            </a:pathLst>
          </a:custGeom>
          <a:ln w="2857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67" name="Straight Connector 66"/>
          <p:cNvCxnSpPr/>
          <p:nvPr/>
        </p:nvCxnSpPr>
        <p:spPr>
          <a:xfrm flipH="1" flipV="1">
            <a:off x="8008536" y="3046943"/>
            <a:ext cx="0" cy="168395"/>
          </a:xfrm>
          <a:prstGeom prst="line">
            <a:avLst/>
          </a:prstGeom>
          <a:ln w="57150" cmpd="sng">
            <a:solidFill>
              <a:srgbClr val="000000"/>
            </a:solidFill>
            <a:headEnd type="oval" w="sm" len="sm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Arc 67"/>
          <p:cNvSpPr/>
          <p:nvPr/>
        </p:nvSpPr>
        <p:spPr>
          <a:xfrm>
            <a:off x="7541311" y="2977251"/>
            <a:ext cx="170222" cy="248564"/>
          </a:xfrm>
          <a:prstGeom prst="arc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9" name="Freeform 68"/>
          <p:cNvSpPr/>
          <p:nvPr/>
        </p:nvSpPr>
        <p:spPr>
          <a:xfrm>
            <a:off x="5099376" y="2969670"/>
            <a:ext cx="2518905" cy="993864"/>
          </a:xfrm>
          <a:custGeom>
            <a:avLst/>
            <a:gdLst>
              <a:gd name="connsiteX0" fmla="*/ 6548215 w 6548215"/>
              <a:gd name="connsiteY0" fmla="*/ 11804 h 1449444"/>
              <a:gd name="connsiteX1" fmla="*/ 5969095 w 6548215"/>
              <a:gd name="connsiteY1" fmla="*/ 1644 h 1449444"/>
              <a:gd name="connsiteX2" fmla="*/ 4968335 w 6548215"/>
              <a:gd name="connsiteY2" fmla="*/ 42284 h 1449444"/>
              <a:gd name="connsiteX3" fmla="*/ 4008215 w 6548215"/>
              <a:gd name="connsiteY3" fmla="*/ 306444 h 1449444"/>
              <a:gd name="connsiteX4" fmla="*/ 1097375 w 6548215"/>
              <a:gd name="connsiteY4" fmla="*/ 408044 h 1449444"/>
              <a:gd name="connsiteX5" fmla="*/ 243935 w 6548215"/>
              <a:gd name="connsiteY5" fmla="*/ 570604 h 1449444"/>
              <a:gd name="connsiteX6" fmla="*/ 15335 w 6548215"/>
              <a:gd name="connsiteY6" fmla="*/ 1195444 h 1449444"/>
              <a:gd name="connsiteX7" fmla="*/ 20415 w 6548215"/>
              <a:gd name="connsiteY7" fmla="*/ 1449444 h 1449444"/>
              <a:gd name="connsiteX0" fmla="*/ 6534259 w 6534259"/>
              <a:gd name="connsiteY0" fmla="*/ 11804 h 1449444"/>
              <a:gd name="connsiteX1" fmla="*/ 5955139 w 6534259"/>
              <a:gd name="connsiteY1" fmla="*/ 1644 h 1449444"/>
              <a:gd name="connsiteX2" fmla="*/ 4954379 w 6534259"/>
              <a:gd name="connsiteY2" fmla="*/ 42284 h 1449444"/>
              <a:gd name="connsiteX3" fmla="*/ 3994259 w 6534259"/>
              <a:gd name="connsiteY3" fmla="*/ 306444 h 1449444"/>
              <a:gd name="connsiteX4" fmla="*/ 1083419 w 6534259"/>
              <a:gd name="connsiteY4" fmla="*/ 408044 h 1449444"/>
              <a:gd name="connsiteX5" fmla="*/ 229979 w 6534259"/>
              <a:gd name="connsiteY5" fmla="*/ 570604 h 1449444"/>
              <a:gd name="connsiteX6" fmla="*/ 21699 w 6534259"/>
              <a:gd name="connsiteY6" fmla="*/ 1032884 h 1449444"/>
              <a:gd name="connsiteX7" fmla="*/ 6459 w 6534259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090143 w 6540983"/>
              <a:gd name="connsiteY4" fmla="*/ 40804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527023 w 6540983"/>
              <a:gd name="connsiteY4" fmla="*/ 39788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9406 w 6549406"/>
              <a:gd name="connsiteY0" fmla="*/ 11804 h 1449444"/>
              <a:gd name="connsiteX1" fmla="*/ 5970286 w 6549406"/>
              <a:gd name="connsiteY1" fmla="*/ 1644 h 1449444"/>
              <a:gd name="connsiteX2" fmla="*/ 4969526 w 6549406"/>
              <a:gd name="connsiteY2" fmla="*/ 42284 h 1449444"/>
              <a:gd name="connsiteX3" fmla="*/ 4009406 w 6549406"/>
              <a:gd name="connsiteY3" fmla="*/ 306444 h 1449444"/>
              <a:gd name="connsiteX4" fmla="*/ 1535446 w 6549406"/>
              <a:gd name="connsiteY4" fmla="*/ 397884 h 1449444"/>
              <a:gd name="connsiteX5" fmla="*/ 458486 w 6549406"/>
              <a:gd name="connsiteY5" fmla="*/ 545204 h 1449444"/>
              <a:gd name="connsiteX6" fmla="*/ 36846 w 6549406"/>
              <a:gd name="connsiteY6" fmla="*/ 1032884 h 1449444"/>
              <a:gd name="connsiteX7" fmla="*/ 21606 w 6549406"/>
              <a:gd name="connsiteY7" fmla="*/ 1449444 h 1449444"/>
              <a:gd name="connsiteX0" fmla="*/ 6528516 w 6528516"/>
              <a:gd name="connsiteY0" fmla="*/ 11804 h 1449444"/>
              <a:gd name="connsiteX1" fmla="*/ 5949396 w 6528516"/>
              <a:gd name="connsiteY1" fmla="*/ 1644 h 1449444"/>
              <a:gd name="connsiteX2" fmla="*/ 4948636 w 6528516"/>
              <a:gd name="connsiteY2" fmla="*/ 42284 h 1449444"/>
              <a:gd name="connsiteX3" fmla="*/ 3988516 w 6528516"/>
              <a:gd name="connsiteY3" fmla="*/ 306444 h 1449444"/>
              <a:gd name="connsiteX4" fmla="*/ 1514556 w 6528516"/>
              <a:gd name="connsiteY4" fmla="*/ 397884 h 1449444"/>
              <a:gd name="connsiteX5" fmla="*/ 437596 w 6528516"/>
              <a:gd name="connsiteY5" fmla="*/ 545204 h 1449444"/>
              <a:gd name="connsiteX6" fmla="*/ 61676 w 6528516"/>
              <a:gd name="connsiteY6" fmla="*/ 966844 h 1449444"/>
              <a:gd name="connsiteX7" fmla="*/ 716 w 6528516"/>
              <a:gd name="connsiteY7" fmla="*/ 1449444 h 144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516" h="1449444">
                <a:moveTo>
                  <a:pt x="6528516" y="11804"/>
                </a:moveTo>
                <a:cubicBezTo>
                  <a:pt x="6370612" y="4184"/>
                  <a:pt x="6212709" y="-3436"/>
                  <a:pt x="5949396" y="1644"/>
                </a:cubicBezTo>
                <a:cubicBezTo>
                  <a:pt x="5686083" y="6724"/>
                  <a:pt x="5275449" y="-8516"/>
                  <a:pt x="4948636" y="42284"/>
                </a:cubicBezTo>
                <a:cubicBezTo>
                  <a:pt x="4621823" y="93084"/>
                  <a:pt x="4560863" y="247177"/>
                  <a:pt x="3988516" y="306444"/>
                </a:cubicBezTo>
                <a:cubicBezTo>
                  <a:pt x="3416169" y="365711"/>
                  <a:pt x="2106376" y="358091"/>
                  <a:pt x="1514556" y="397884"/>
                </a:cubicBezTo>
                <a:cubicBezTo>
                  <a:pt x="922736" y="437677"/>
                  <a:pt x="679743" y="450377"/>
                  <a:pt x="437596" y="545204"/>
                </a:cubicBezTo>
                <a:cubicBezTo>
                  <a:pt x="195449" y="640031"/>
                  <a:pt x="134489" y="816137"/>
                  <a:pt x="61676" y="966844"/>
                </a:cubicBezTo>
                <a:cubicBezTo>
                  <a:pt x="-11137" y="1117551"/>
                  <a:pt x="716" y="1449444"/>
                  <a:pt x="716" y="1449444"/>
                </a:cubicBezTo>
              </a:path>
            </a:pathLst>
          </a:custGeom>
          <a:ln w="28575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70" name="Straight Connector 69"/>
          <p:cNvCxnSpPr>
            <a:stCxn id="155" idx="7"/>
          </p:cNvCxnSpPr>
          <p:nvPr/>
        </p:nvCxnSpPr>
        <p:spPr>
          <a:xfrm flipH="1" flipV="1">
            <a:off x="7710938" y="3089061"/>
            <a:ext cx="2435" cy="127378"/>
          </a:xfrm>
          <a:prstGeom prst="line">
            <a:avLst/>
          </a:prstGeom>
          <a:ln w="38100" cmpd="sng">
            <a:solidFill>
              <a:srgbClr val="660066"/>
            </a:solidFill>
            <a:headEnd type="oval" w="sm" len="sm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Arc 70"/>
          <p:cNvSpPr/>
          <p:nvPr/>
        </p:nvSpPr>
        <p:spPr>
          <a:xfrm>
            <a:off x="7617321" y="2923475"/>
            <a:ext cx="247088" cy="317724"/>
          </a:xfrm>
          <a:prstGeom prst="arc">
            <a:avLst/>
          </a:prstGeom>
          <a:ln w="38100" cmpd="sng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2" name="Freeform 71"/>
          <p:cNvSpPr/>
          <p:nvPr/>
        </p:nvSpPr>
        <p:spPr>
          <a:xfrm>
            <a:off x="4036988" y="2915894"/>
            <a:ext cx="3707474" cy="1044384"/>
          </a:xfrm>
          <a:custGeom>
            <a:avLst/>
            <a:gdLst>
              <a:gd name="connsiteX0" fmla="*/ 6548215 w 6548215"/>
              <a:gd name="connsiteY0" fmla="*/ 11804 h 1449444"/>
              <a:gd name="connsiteX1" fmla="*/ 5969095 w 6548215"/>
              <a:gd name="connsiteY1" fmla="*/ 1644 h 1449444"/>
              <a:gd name="connsiteX2" fmla="*/ 4968335 w 6548215"/>
              <a:gd name="connsiteY2" fmla="*/ 42284 h 1449444"/>
              <a:gd name="connsiteX3" fmla="*/ 4008215 w 6548215"/>
              <a:gd name="connsiteY3" fmla="*/ 306444 h 1449444"/>
              <a:gd name="connsiteX4" fmla="*/ 1097375 w 6548215"/>
              <a:gd name="connsiteY4" fmla="*/ 408044 h 1449444"/>
              <a:gd name="connsiteX5" fmla="*/ 243935 w 6548215"/>
              <a:gd name="connsiteY5" fmla="*/ 570604 h 1449444"/>
              <a:gd name="connsiteX6" fmla="*/ 15335 w 6548215"/>
              <a:gd name="connsiteY6" fmla="*/ 1195444 h 1449444"/>
              <a:gd name="connsiteX7" fmla="*/ 20415 w 6548215"/>
              <a:gd name="connsiteY7" fmla="*/ 1449444 h 1449444"/>
              <a:gd name="connsiteX0" fmla="*/ 6534259 w 6534259"/>
              <a:gd name="connsiteY0" fmla="*/ 11804 h 1449444"/>
              <a:gd name="connsiteX1" fmla="*/ 5955139 w 6534259"/>
              <a:gd name="connsiteY1" fmla="*/ 1644 h 1449444"/>
              <a:gd name="connsiteX2" fmla="*/ 4954379 w 6534259"/>
              <a:gd name="connsiteY2" fmla="*/ 42284 h 1449444"/>
              <a:gd name="connsiteX3" fmla="*/ 3994259 w 6534259"/>
              <a:gd name="connsiteY3" fmla="*/ 306444 h 1449444"/>
              <a:gd name="connsiteX4" fmla="*/ 1083419 w 6534259"/>
              <a:gd name="connsiteY4" fmla="*/ 408044 h 1449444"/>
              <a:gd name="connsiteX5" fmla="*/ 229979 w 6534259"/>
              <a:gd name="connsiteY5" fmla="*/ 570604 h 1449444"/>
              <a:gd name="connsiteX6" fmla="*/ 21699 w 6534259"/>
              <a:gd name="connsiteY6" fmla="*/ 1032884 h 1449444"/>
              <a:gd name="connsiteX7" fmla="*/ 6459 w 6534259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090143 w 6540983"/>
              <a:gd name="connsiteY4" fmla="*/ 40804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527023 w 6540983"/>
              <a:gd name="connsiteY4" fmla="*/ 39788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9406 w 6549406"/>
              <a:gd name="connsiteY0" fmla="*/ 11804 h 1449444"/>
              <a:gd name="connsiteX1" fmla="*/ 5970286 w 6549406"/>
              <a:gd name="connsiteY1" fmla="*/ 1644 h 1449444"/>
              <a:gd name="connsiteX2" fmla="*/ 4969526 w 6549406"/>
              <a:gd name="connsiteY2" fmla="*/ 42284 h 1449444"/>
              <a:gd name="connsiteX3" fmla="*/ 4009406 w 6549406"/>
              <a:gd name="connsiteY3" fmla="*/ 306444 h 1449444"/>
              <a:gd name="connsiteX4" fmla="*/ 1535446 w 6549406"/>
              <a:gd name="connsiteY4" fmla="*/ 397884 h 1449444"/>
              <a:gd name="connsiteX5" fmla="*/ 458486 w 6549406"/>
              <a:gd name="connsiteY5" fmla="*/ 545204 h 1449444"/>
              <a:gd name="connsiteX6" fmla="*/ 36846 w 6549406"/>
              <a:gd name="connsiteY6" fmla="*/ 1032884 h 1449444"/>
              <a:gd name="connsiteX7" fmla="*/ 21606 w 6549406"/>
              <a:gd name="connsiteY7" fmla="*/ 1449444 h 1449444"/>
              <a:gd name="connsiteX0" fmla="*/ 6528516 w 6528516"/>
              <a:gd name="connsiteY0" fmla="*/ 11804 h 1449444"/>
              <a:gd name="connsiteX1" fmla="*/ 5949396 w 6528516"/>
              <a:gd name="connsiteY1" fmla="*/ 1644 h 1449444"/>
              <a:gd name="connsiteX2" fmla="*/ 4948636 w 6528516"/>
              <a:gd name="connsiteY2" fmla="*/ 42284 h 1449444"/>
              <a:gd name="connsiteX3" fmla="*/ 3988516 w 6528516"/>
              <a:gd name="connsiteY3" fmla="*/ 306444 h 1449444"/>
              <a:gd name="connsiteX4" fmla="*/ 1514556 w 6528516"/>
              <a:gd name="connsiteY4" fmla="*/ 397884 h 1449444"/>
              <a:gd name="connsiteX5" fmla="*/ 437596 w 6528516"/>
              <a:gd name="connsiteY5" fmla="*/ 545204 h 1449444"/>
              <a:gd name="connsiteX6" fmla="*/ 61676 w 6528516"/>
              <a:gd name="connsiteY6" fmla="*/ 966844 h 1449444"/>
              <a:gd name="connsiteX7" fmla="*/ 716 w 6528516"/>
              <a:gd name="connsiteY7" fmla="*/ 1449444 h 144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516" h="1449444">
                <a:moveTo>
                  <a:pt x="6528516" y="11804"/>
                </a:moveTo>
                <a:cubicBezTo>
                  <a:pt x="6370612" y="4184"/>
                  <a:pt x="6212709" y="-3436"/>
                  <a:pt x="5949396" y="1644"/>
                </a:cubicBezTo>
                <a:cubicBezTo>
                  <a:pt x="5686083" y="6724"/>
                  <a:pt x="5275449" y="-8516"/>
                  <a:pt x="4948636" y="42284"/>
                </a:cubicBezTo>
                <a:cubicBezTo>
                  <a:pt x="4621823" y="93084"/>
                  <a:pt x="4560863" y="247177"/>
                  <a:pt x="3988516" y="306444"/>
                </a:cubicBezTo>
                <a:cubicBezTo>
                  <a:pt x="3416169" y="365711"/>
                  <a:pt x="2106376" y="358091"/>
                  <a:pt x="1514556" y="397884"/>
                </a:cubicBezTo>
                <a:cubicBezTo>
                  <a:pt x="922736" y="437677"/>
                  <a:pt x="679743" y="450377"/>
                  <a:pt x="437596" y="545204"/>
                </a:cubicBezTo>
                <a:cubicBezTo>
                  <a:pt x="195449" y="640031"/>
                  <a:pt x="134489" y="816137"/>
                  <a:pt x="61676" y="966844"/>
                </a:cubicBezTo>
                <a:cubicBezTo>
                  <a:pt x="-11137" y="1117551"/>
                  <a:pt x="716" y="1449444"/>
                  <a:pt x="716" y="1449444"/>
                </a:cubicBezTo>
              </a:path>
            </a:pathLst>
          </a:custGeom>
          <a:ln w="28575" cmpd="sng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3" name="Freeform 72"/>
          <p:cNvSpPr/>
          <p:nvPr/>
        </p:nvSpPr>
        <p:spPr>
          <a:xfrm>
            <a:off x="4107763" y="2912104"/>
            <a:ext cx="3634994" cy="1044384"/>
          </a:xfrm>
          <a:custGeom>
            <a:avLst/>
            <a:gdLst>
              <a:gd name="connsiteX0" fmla="*/ 6548215 w 6548215"/>
              <a:gd name="connsiteY0" fmla="*/ 11804 h 1449444"/>
              <a:gd name="connsiteX1" fmla="*/ 5969095 w 6548215"/>
              <a:gd name="connsiteY1" fmla="*/ 1644 h 1449444"/>
              <a:gd name="connsiteX2" fmla="*/ 4968335 w 6548215"/>
              <a:gd name="connsiteY2" fmla="*/ 42284 h 1449444"/>
              <a:gd name="connsiteX3" fmla="*/ 4008215 w 6548215"/>
              <a:gd name="connsiteY3" fmla="*/ 306444 h 1449444"/>
              <a:gd name="connsiteX4" fmla="*/ 1097375 w 6548215"/>
              <a:gd name="connsiteY4" fmla="*/ 408044 h 1449444"/>
              <a:gd name="connsiteX5" fmla="*/ 243935 w 6548215"/>
              <a:gd name="connsiteY5" fmla="*/ 570604 h 1449444"/>
              <a:gd name="connsiteX6" fmla="*/ 15335 w 6548215"/>
              <a:gd name="connsiteY6" fmla="*/ 1195444 h 1449444"/>
              <a:gd name="connsiteX7" fmla="*/ 20415 w 6548215"/>
              <a:gd name="connsiteY7" fmla="*/ 1449444 h 1449444"/>
              <a:gd name="connsiteX0" fmla="*/ 6534259 w 6534259"/>
              <a:gd name="connsiteY0" fmla="*/ 11804 h 1449444"/>
              <a:gd name="connsiteX1" fmla="*/ 5955139 w 6534259"/>
              <a:gd name="connsiteY1" fmla="*/ 1644 h 1449444"/>
              <a:gd name="connsiteX2" fmla="*/ 4954379 w 6534259"/>
              <a:gd name="connsiteY2" fmla="*/ 42284 h 1449444"/>
              <a:gd name="connsiteX3" fmla="*/ 3994259 w 6534259"/>
              <a:gd name="connsiteY3" fmla="*/ 306444 h 1449444"/>
              <a:gd name="connsiteX4" fmla="*/ 1083419 w 6534259"/>
              <a:gd name="connsiteY4" fmla="*/ 408044 h 1449444"/>
              <a:gd name="connsiteX5" fmla="*/ 229979 w 6534259"/>
              <a:gd name="connsiteY5" fmla="*/ 570604 h 1449444"/>
              <a:gd name="connsiteX6" fmla="*/ 21699 w 6534259"/>
              <a:gd name="connsiteY6" fmla="*/ 1032884 h 1449444"/>
              <a:gd name="connsiteX7" fmla="*/ 6459 w 6534259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090143 w 6540983"/>
              <a:gd name="connsiteY4" fmla="*/ 40804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527023 w 6540983"/>
              <a:gd name="connsiteY4" fmla="*/ 39788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9406 w 6549406"/>
              <a:gd name="connsiteY0" fmla="*/ 11804 h 1449444"/>
              <a:gd name="connsiteX1" fmla="*/ 5970286 w 6549406"/>
              <a:gd name="connsiteY1" fmla="*/ 1644 h 1449444"/>
              <a:gd name="connsiteX2" fmla="*/ 4969526 w 6549406"/>
              <a:gd name="connsiteY2" fmla="*/ 42284 h 1449444"/>
              <a:gd name="connsiteX3" fmla="*/ 4009406 w 6549406"/>
              <a:gd name="connsiteY3" fmla="*/ 306444 h 1449444"/>
              <a:gd name="connsiteX4" fmla="*/ 1535446 w 6549406"/>
              <a:gd name="connsiteY4" fmla="*/ 397884 h 1449444"/>
              <a:gd name="connsiteX5" fmla="*/ 458486 w 6549406"/>
              <a:gd name="connsiteY5" fmla="*/ 545204 h 1449444"/>
              <a:gd name="connsiteX6" fmla="*/ 36846 w 6549406"/>
              <a:gd name="connsiteY6" fmla="*/ 1032884 h 1449444"/>
              <a:gd name="connsiteX7" fmla="*/ 21606 w 6549406"/>
              <a:gd name="connsiteY7" fmla="*/ 1449444 h 1449444"/>
              <a:gd name="connsiteX0" fmla="*/ 6528516 w 6528516"/>
              <a:gd name="connsiteY0" fmla="*/ 11804 h 1449444"/>
              <a:gd name="connsiteX1" fmla="*/ 5949396 w 6528516"/>
              <a:gd name="connsiteY1" fmla="*/ 1644 h 1449444"/>
              <a:gd name="connsiteX2" fmla="*/ 4948636 w 6528516"/>
              <a:gd name="connsiteY2" fmla="*/ 42284 h 1449444"/>
              <a:gd name="connsiteX3" fmla="*/ 3988516 w 6528516"/>
              <a:gd name="connsiteY3" fmla="*/ 306444 h 1449444"/>
              <a:gd name="connsiteX4" fmla="*/ 1514556 w 6528516"/>
              <a:gd name="connsiteY4" fmla="*/ 397884 h 1449444"/>
              <a:gd name="connsiteX5" fmla="*/ 437596 w 6528516"/>
              <a:gd name="connsiteY5" fmla="*/ 545204 h 1449444"/>
              <a:gd name="connsiteX6" fmla="*/ 61676 w 6528516"/>
              <a:gd name="connsiteY6" fmla="*/ 966844 h 1449444"/>
              <a:gd name="connsiteX7" fmla="*/ 716 w 6528516"/>
              <a:gd name="connsiteY7" fmla="*/ 1449444 h 144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516" h="1449444">
                <a:moveTo>
                  <a:pt x="6528516" y="11804"/>
                </a:moveTo>
                <a:cubicBezTo>
                  <a:pt x="6370612" y="4184"/>
                  <a:pt x="6212709" y="-3436"/>
                  <a:pt x="5949396" y="1644"/>
                </a:cubicBezTo>
                <a:cubicBezTo>
                  <a:pt x="5686083" y="6724"/>
                  <a:pt x="5275449" y="-8516"/>
                  <a:pt x="4948636" y="42284"/>
                </a:cubicBezTo>
                <a:cubicBezTo>
                  <a:pt x="4621823" y="93084"/>
                  <a:pt x="4560863" y="247177"/>
                  <a:pt x="3988516" y="306444"/>
                </a:cubicBezTo>
                <a:cubicBezTo>
                  <a:pt x="3416169" y="365711"/>
                  <a:pt x="2106376" y="358091"/>
                  <a:pt x="1514556" y="397884"/>
                </a:cubicBezTo>
                <a:cubicBezTo>
                  <a:pt x="922736" y="437677"/>
                  <a:pt x="679743" y="450377"/>
                  <a:pt x="437596" y="545204"/>
                </a:cubicBezTo>
                <a:cubicBezTo>
                  <a:pt x="195449" y="640031"/>
                  <a:pt x="134489" y="816137"/>
                  <a:pt x="61676" y="966844"/>
                </a:cubicBezTo>
                <a:cubicBezTo>
                  <a:pt x="-11137" y="1117551"/>
                  <a:pt x="716" y="1449444"/>
                  <a:pt x="716" y="1449444"/>
                </a:cubicBezTo>
              </a:path>
            </a:pathLst>
          </a:custGeom>
          <a:ln w="28575" cmpd="sng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74" name="Straight Connector 73"/>
          <p:cNvCxnSpPr/>
          <p:nvPr/>
        </p:nvCxnSpPr>
        <p:spPr>
          <a:xfrm flipH="1" flipV="1">
            <a:off x="7863547" y="3048963"/>
            <a:ext cx="0" cy="168395"/>
          </a:xfrm>
          <a:prstGeom prst="line">
            <a:avLst/>
          </a:prstGeom>
          <a:ln w="38100" cmpd="sng">
            <a:solidFill>
              <a:schemeClr val="accent1">
                <a:lumMod val="50000"/>
              </a:schemeClr>
            </a:solidFill>
            <a:headEnd type="oval" w="sm" len="sm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Freeform 74"/>
          <p:cNvSpPr/>
          <p:nvPr/>
        </p:nvSpPr>
        <p:spPr>
          <a:xfrm>
            <a:off x="4543693" y="2969670"/>
            <a:ext cx="3084734" cy="993864"/>
          </a:xfrm>
          <a:custGeom>
            <a:avLst/>
            <a:gdLst>
              <a:gd name="connsiteX0" fmla="*/ 6548215 w 6548215"/>
              <a:gd name="connsiteY0" fmla="*/ 11804 h 1449444"/>
              <a:gd name="connsiteX1" fmla="*/ 5969095 w 6548215"/>
              <a:gd name="connsiteY1" fmla="*/ 1644 h 1449444"/>
              <a:gd name="connsiteX2" fmla="*/ 4968335 w 6548215"/>
              <a:gd name="connsiteY2" fmla="*/ 42284 h 1449444"/>
              <a:gd name="connsiteX3" fmla="*/ 4008215 w 6548215"/>
              <a:gd name="connsiteY3" fmla="*/ 306444 h 1449444"/>
              <a:gd name="connsiteX4" fmla="*/ 1097375 w 6548215"/>
              <a:gd name="connsiteY4" fmla="*/ 408044 h 1449444"/>
              <a:gd name="connsiteX5" fmla="*/ 243935 w 6548215"/>
              <a:gd name="connsiteY5" fmla="*/ 570604 h 1449444"/>
              <a:gd name="connsiteX6" fmla="*/ 15335 w 6548215"/>
              <a:gd name="connsiteY6" fmla="*/ 1195444 h 1449444"/>
              <a:gd name="connsiteX7" fmla="*/ 20415 w 6548215"/>
              <a:gd name="connsiteY7" fmla="*/ 1449444 h 1449444"/>
              <a:gd name="connsiteX0" fmla="*/ 6534259 w 6534259"/>
              <a:gd name="connsiteY0" fmla="*/ 11804 h 1449444"/>
              <a:gd name="connsiteX1" fmla="*/ 5955139 w 6534259"/>
              <a:gd name="connsiteY1" fmla="*/ 1644 h 1449444"/>
              <a:gd name="connsiteX2" fmla="*/ 4954379 w 6534259"/>
              <a:gd name="connsiteY2" fmla="*/ 42284 h 1449444"/>
              <a:gd name="connsiteX3" fmla="*/ 3994259 w 6534259"/>
              <a:gd name="connsiteY3" fmla="*/ 306444 h 1449444"/>
              <a:gd name="connsiteX4" fmla="*/ 1083419 w 6534259"/>
              <a:gd name="connsiteY4" fmla="*/ 408044 h 1449444"/>
              <a:gd name="connsiteX5" fmla="*/ 229979 w 6534259"/>
              <a:gd name="connsiteY5" fmla="*/ 570604 h 1449444"/>
              <a:gd name="connsiteX6" fmla="*/ 21699 w 6534259"/>
              <a:gd name="connsiteY6" fmla="*/ 1032884 h 1449444"/>
              <a:gd name="connsiteX7" fmla="*/ 6459 w 6534259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090143 w 6540983"/>
              <a:gd name="connsiteY4" fmla="*/ 40804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527023 w 6540983"/>
              <a:gd name="connsiteY4" fmla="*/ 39788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9406 w 6549406"/>
              <a:gd name="connsiteY0" fmla="*/ 11804 h 1449444"/>
              <a:gd name="connsiteX1" fmla="*/ 5970286 w 6549406"/>
              <a:gd name="connsiteY1" fmla="*/ 1644 h 1449444"/>
              <a:gd name="connsiteX2" fmla="*/ 4969526 w 6549406"/>
              <a:gd name="connsiteY2" fmla="*/ 42284 h 1449444"/>
              <a:gd name="connsiteX3" fmla="*/ 4009406 w 6549406"/>
              <a:gd name="connsiteY3" fmla="*/ 306444 h 1449444"/>
              <a:gd name="connsiteX4" fmla="*/ 1535446 w 6549406"/>
              <a:gd name="connsiteY4" fmla="*/ 397884 h 1449444"/>
              <a:gd name="connsiteX5" fmla="*/ 458486 w 6549406"/>
              <a:gd name="connsiteY5" fmla="*/ 545204 h 1449444"/>
              <a:gd name="connsiteX6" fmla="*/ 36846 w 6549406"/>
              <a:gd name="connsiteY6" fmla="*/ 1032884 h 1449444"/>
              <a:gd name="connsiteX7" fmla="*/ 21606 w 6549406"/>
              <a:gd name="connsiteY7" fmla="*/ 1449444 h 1449444"/>
              <a:gd name="connsiteX0" fmla="*/ 6528516 w 6528516"/>
              <a:gd name="connsiteY0" fmla="*/ 11804 h 1449444"/>
              <a:gd name="connsiteX1" fmla="*/ 5949396 w 6528516"/>
              <a:gd name="connsiteY1" fmla="*/ 1644 h 1449444"/>
              <a:gd name="connsiteX2" fmla="*/ 4948636 w 6528516"/>
              <a:gd name="connsiteY2" fmla="*/ 42284 h 1449444"/>
              <a:gd name="connsiteX3" fmla="*/ 3988516 w 6528516"/>
              <a:gd name="connsiteY3" fmla="*/ 306444 h 1449444"/>
              <a:gd name="connsiteX4" fmla="*/ 1514556 w 6528516"/>
              <a:gd name="connsiteY4" fmla="*/ 397884 h 1449444"/>
              <a:gd name="connsiteX5" fmla="*/ 437596 w 6528516"/>
              <a:gd name="connsiteY5" fmla="*/ 545204 h 1449444"/>
              <a:gd name="connsiteX6" fmla="*/ 61676 w 6528516"/>
              <a:gd name="connsiteY6" fmla="*/ 966844 h 1449444"/>
              <a:gd name="connsiteX7" fmla="*/ 716 w 6528516"/>
              <a:gd name="connsiteY7" fmla="*/ 1449444 h 144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516" h="1449444">
                <a:moveTo>
                  <a:pt x="6528516" y="11804"/>
                </a:moveTo>
                <a:cubicBezTo>
                  <a:pt x="6370612" y="4184"/>
                  <a:pt x="6212709" y="-3436"/>
                  <a:pt x="5949396" y="1644"/>
                </a:cubicBezTo>
                <a:cubicBezTo>
                  <a:pt x="5686083" y="6724"/>
                  <a:pt x="5275449" y="-8516"/>
                  <a:pt x="4948636" y="42284"/>
                </a:cubicBezTo>
                <a:cubicBezTo>
                  <a:pt x="4621823" y="93084"/>
                  <a:pt x="4560863" y="247177"/>
                  <a:pt x="3988516" y="306444"/>
                </a:cubicBezTo>
                <a:cubicBezTo>
                  <a:pt x="3416169" y="365711"/>
                  <a:pt x="2106376" y="358091"/>
                  <a:pt x="1514556" y="397884"/>
                </a:cubicBezTo>
                <a:cubicBezTo>
                  <a:pt x="922736" y="437677"/>
                  <a:pt x="679743" y="450377"/>
                  <a:pt x="437596" y="545204"/>
                </a:cubicBezTo>
                <a:cubicBezTo>
                  <a:pt x="195449" y="640031"/>
                  <a:pt x="134489" y="816137"/>
                  <a:pt x="61676" y="966844"/>
                </a:cubicBezTo>
                <a:cubicBezTo>
                  <a:pt x="-11137" y="1117551"/>
                  <a:pt x="716" y="1449444"/>
                  <a:pt x="716" y="1449444"/>
                </a:cubicBezTo>
              </a:path>
            </a:pathLst>
          </a:custGeom>
          <a:ln w="28575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6" name="Freeform 75"/>
          <p:cNvSpPr/>
          <p:nvPr/>
        </p:nvSpPr>
        <p:spPr>
          <a:xfrm>
            <a:off x="4989966" y="2969670"/>
            <a:ext cx="2624689" cy="993864"/>
          </a:xfrm>
          <a:custGeom>
            <a:avLst/>
            <a:gdLst>
              <a:gd name="connsiteX0" fmla="*/ 6548215 w 6548215"/>
              <a:gd name="connsiteY0" fmla="*/ 11804 h 1449444"/>
              <a:gd name="connsiteX1" fmla="*/ 5969095 w 6548215"/>
              <a:gd name="connsiteY1" fmla="*/ 1644 h 1449444"/>
              <a:gd name="connsiteX2" fmla="*/ 4968335 w 6548215"/>
              <a:gd name="connsiteY2" fmla="*/ 42284 h 1449444"/>
              <a:gd name="connsiteX3" fmla="*/ 4008215 w 6548215"/>
              <a:gd name="connsiteY3" fmla="*/ 306444 h 1449444"/>
              <a:gd name="connsiteX4" fmla="*/ 1097375 w 6548215"/>
              <a:gd name="connsiteY4" fmla="*/ 408044 h 1449444"/>
              <a:gd name="connsiteX5" fmla="*/ 243935 w 6548215"/>
              <a:gd name="connsiteY5" fmla="*/ 570604 h 1449444"/>
              <a:gd name="connsiteX6" fmla="*/ 15335 w 6548215"/>
              <a:gd name="connsiteY6" fmla="*/ 1195444 h 1449444"/>
              <a:gd name="connsiteX7" fmla="*/ 20415 w 6548215"/>
              <a:gd name="connsiteY7" fmla="*/ 1449444 h 1449444"/>
              <a:gd name="connsiteX0" fmla="*/ 6534259 w 6534259"/>
              <a:gd name="connsiteY0" fmla="*/ 11804 h 1449444"/>
              <a:gd name="connsiteX1" fmla="*/ 5955139 w 6534259"/>
              <a:gd name="connsiteY1" fmla="*/ 1644 h 1449444"/>
              <a:gd name="connsiteX2" fmla="*/ 4954379 w 6534259"/>
              <a:gd name="connsiteY2" fmla="*/ 42284 h 1449444"/>
              <a:gd name="connsiteX3" fmla="*/ 3994259 w 6534259"/>
              <a:gd name="connsiteY3" fmla="*/ 306444 h 1449444"/>
              <a:gd name="connsiteX4" fmla="*/ 1083419 w 6534259"/>
              <a:gd name="connsiteY4" fmla="*/ 408044 h 1449444"/>
              <a:gd name="connsiteX5" fmla="*/ 229979 w 6534259"/>
              <a:gd name="connsiteY5" fmla="*/ 570604 h 1449444"/>
              <a:gd name="connsiteX6" fmla="*/ 21699 w 6534259"/>
              <a:gd name="connsiteY6" fmla="*/ 1032884 h 1449444"/>
              <a:gd name="connsiteX7" fmla="*/ 6459 w 6534259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090143 w 6540983"/>
              <a:gd name="connsiteY4" fmla="*/ 40804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527023 w 6540983"/>
              <a:gd name="connsiteY4" fmla="*/ 39788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9406 w 6549406"/>
              <a:gd name="connsiteY0" fmla="*/ 11804 h 1449444"/>
              <a:gd name="connsiteX1" fmla="*/ 5970286 w 6549406"/>
              <a:gd name="connsiteY1" fmla="*/ 1644 h 1449444"/>
              <a:gd name="connsiteX2" fmla="*/ 4969526 w 6549406"/>
              <a:gd name="connsiteY2" fmla="*/ 42284 h 1449444"/>
              <a:gd name="connsiteX3" fmla="*/ 4009406 w 6549406"/>
              <a:gd name="connsiteY3" fmla="*/ 306444 h 1449444"/>
              <a:gd name="connsiteX4" fmla="*/ 1535446 w 6549406"/>
              <a:gd name="connsiteY4" fmla="*/ 397884 h 1449444"/>
              <a:gd name="connsiteX5" fmla="*/ 458486 w 6549406"/>
              <a:gd name="connsiteY5" fmla="*/ 545204 h 1449444"/>
              <a:gd name="connsiteX6" fmla="*/ 36846 w 6549406"/>
              <a:gd name="connsiteY6" fmla="*/ 1032884 h 1449444"/>
              <a:gd name="connsiteX7" fmla="*/ 21606 w 6549406"/>
              <a:gd name="connsiteY7" fmla="*/ 1449444 h 1449444"/>
              <a:gd name="connsiteX0" fmla="*/ 6528516 w 6528516"/>
              <a:gd name="connsiteY0" fmla="*/ 11804 h 1449444"/>
              <a:gd name="connsiteX1" fmla="*/ 5949396 w 6528516"/>
              <a:gd name="connsiteY1" fmla="*/ 1644 h 1449444"/>
              <a:gd name="connsiteX2" fmla="*/ 4948636 w 6528516"/>
              <a:gd name="connsiteY2" fmla="*/ 42284 h 1449444"/>
              <a:gd name="connsiteX3" fmla="*/ 3988516 w 6528516"/>
              <a:gd name="connsiteY3" fmla="*/ 306444 h 1449444"/>
              <a:gd name="connsiteX4" fmla="*/ 1514556 w 6528516"/>
              <a:gd name="connsiteY4" fmla="*/ 397884 h 1449444"/>
              <a:gd name="connsiteX5" fmla="*/ 437596 w 6528516"/>
              <a:gd name="connsiteY5" fmla="*/ 545204 h 1449444"/>
              <a:gd name="connsiteX6" fmla="*/ 61676 w 6528516"/>
              <a:gd name="connsiteY6" fmla="*/ 966844 h 1449444"/>
              <a:gd name="connsiteX7" fmla="*/ 716 w 6528516"/>
              <a:gd name="connsiteY7" fmla="*/ 1449444 h 144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516" h="1449444">
                <a:moveTo>
                  <a:pt x="6528516" y="11804"/>
                </a:moveTo>
                <a:cubicBezTo>
                  <a:pt x="6370612" y="4184"/>
                  <a:pt x="6212709" y="-3436"/>
                  <a:pt x="5949396" y="1644"/>
                </a:cubicBezTo>
                <a:cubicBezTo>
                  <a:pt x="5686083" y="6724"/>
                  <a:pt x="5275449" y="-8516"/>
                  <a:pt x="4948636" y="42284"/>
                </a:cubicBezTo>
                <a:cubicBezTo>
                  <a:pt x="4621823" y="93084"/>
                  <a:pt x="4560863" y="247177"/>
                  <a:pt x="3988516" y="306444"/>
                </a:cubicBezTo>
                <a:cubicBezTo>
                  <a:pt x="3416169" y="365711"/>
                  <a:pt x="2106376" y="358091"/>
                  <a:pt x="1514556" y="397884"/>
                </a:cubicBezTo>
                <a:cubicBezTo>
                  <a:pt x="922736" y="437677"/>
                  <a:pt x="679743" y="450377"/>
                  <a:pt x="437596" y="545204"/>
                </a:cubicBezTo>
                <a:cubicBezTo>
                  <a:pt x="195449" y="640031"/>
                  <a:pt x="134489" y="816137"/>
                  <a:pt x="61676" y="966844"/>
                </a:cubicBezTo>
                <a:cubicBezTo>
                  <a:pt x="-11137" y="1117551"/>
                  <a:pt x="716" y="1449444"/>
                  <a:pt x="716" y="1449444"/>
                </a:cubicBezTo>
              </a:path>
            </a:pathLst>
          </a:custGeom>
          <a:ln w="28575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7" name="Freeform 76"/>
          <p:cNvSpPr/>
          <p:nvPr/>
        </p:nvSpPr>
        <p:spPr>
          <a:xfrm>
            <a:off x="4873068" y="2969670"/>
            <a:ext cx="2751331" cy="993864"/>
          </a:xfrm>
          <a:custGeom>
            <a:avLst/>
            <a:gdLst>
              <a:gd name="connsiteX0" fmla="*/ 6548215 w 6548215"/>
              <a:gd name="connsiteY0" fmla="*/ 11804 h 1449444"/>
              <a:gd name="connsiteX1" fmla="*/ 5969095 w 6548215"/>
              <a:gd name="connsiteY1" fmla="*/ 1644 h 1449444"/>
              <a:gd name="connsiteX2" fmla="*/ 4968335 w 6548215"/>
              <a:gd name="connsiteY2" fmla="*/ 42284 h 1449444"/>
              <a:gd name="connsiteX3" fmla="*/ 4008215 w 6548215"/>
              <a:gd name="connsiteY3" fmla="*/ 306444 h 1449444"/>
              <a:gd name="connsiteX4" fmla="*/ 1097375 w 6548215"/>
              <a:gd name="connsiteY4" fmla="*/ 408044 h 1449444"/>
              <a:gd name="connsiteX5" fmla="*/ 243935 w 6548215"/>
              <a:gd name="connsiteY5" fmla="*/ 570604 h 1449444"/>
              <a:gd name="connsiteX6" fmla="*/ 15335 w 6548215"/>
              <a:gd name="connsiteY6" fmla="*/ 1195444 h 1449444"/>
              <a:gd name="connsiteX7" fmla="*/ 20415 w 6548215"/>
              <a:gd name="connsiteY7" fmla="*/ 1449444 h 1449444"/>
              <a:gd name="connsiteX0" fmla="*/ 6534259 w 6534259"/>
              <a:gd name="connsiteY0" fmla="*/ 11804 h 1449444"/>
              <a:gd name="connsiteX1" fmla="*/ 5955139 w 6534259"/>
              <a:gd name="connsiteY1" fmla="*/ 1644 h 1449444"/>
              <a:gd name="connsiteX2" fmla="*/ 4954379 w 6534259"/>
              <a:gd name="connsiteY2" fmla="*/ 42284 h 1449444"/>
              <a:gd name="connsiteX3" fmla="*/ 3994259 w 6534259"/>
              <a:gd name="connsiteY3" fmla="*/ 306444 h 1449444"/>
              <a:gd name="connsiteX4" fmla="*/ 1083419 w 6534259"/>
              <a:gd name="connsiteY4" fmla="*/ 408044 h 1449444"/>
              <a:gd name="connsiteX5" fmla="*/ 229979 w 6534259"/>
              <a:gd name="connsiteY5" fmla="*/ 570604 h 1449444"/>
              <a:gd name="connsiteX6" fmla="*/ 21699 w 6534259"/>
              <a:gd name="connsiteY6" fmla="*/ 1032884 h 1449444"/>
              <a:gd name="connsiteX7" fmla="*/ 6459 w 6534259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090143 w 6540983"/>
              <a:gd name="connsiteY4" fmla="*/ 40804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527023 w 6540983"/>
              <a:gd name="connsiteY4" fmla="*/ 39788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9406 w 6549406"/>
              <a:gd name="connsiteY0" fmla="*/ 11804 h 1449444"/>
              <a:gd name="connsiteX1" fmla="*/ 5970286 w 6549406"/>
              <a:gd name="connsiteY1" fmla="*/ 1644 h 1449444"/>
              <a:gd name="connsiteX2" fmla="*/ 4969526 w 6549406"/>
              <a:gd name="connsiteY2" fmla="*/ 42284 h 1449444"/>
              <a:gd name="connsiteX3" fmla="*/ 4009406 w 6549406"/>
              <a:gd name="connsiteY3" fmla="*/ 306444 h 1449444"/>
              <a:gd name="connsiteX4" fmla="*/ 1535446 w 6549406"/>
              <a:gd name="connsiteY4" fmla="*/ 397884 h 1449444"/>
              <a:gd name="connsiteX5" fmla="*/ 458486 w 6549406"/>
              <a:gd name="connsiteY5" fmla="*/ 545204 h 1449444"/>
              <a:gd name="connsiteX6" fmla="*/ 36846 w 6549406"/>
              <a:gd name="connsiteY6" fmla="*/ 1032884 h 1449444"/>
              <a:gd name="connsiteX7" fmla="*/ 21606 w 6549406"/>
              <a:gd name="connsiteY7" fmla="*/ 1449444 h 1449444"/>
              <a:gd name="connsiteX0" fmla="*/ 6528516 w 6528516"/>
              <a:gd name="connsiteY0" fmla="*/ 11804 h 1449444"/>
              <a:gd name="connsiteX1" fmla="*/ 5949396 w 6528516"/>
              <a:gd name="connsiteY1" fmla="*/ 1644 h 1449444"/>
              <a:gd name="connsiteX2" fmla="*/ 4948636 w 6528516"/>
              <a:gd name="connsiteY2" fmla="*/ 42284 h 1449444"/>
              <a:gd name="connsiteX3" fmla="*/ 3988516 w 6528516"/>
              <a:gd name="connsiteY3" fmla="*/ 306444 h 1449444"/>
              <a:gd name="connsiteX4" fmla="*/ 1514556 w 6528516"/>
              <a:gd name="connsiteY4" fmla="*/ 397884 h 1449444"/>
              <a:gd name="connsiteX5" fmla="*/ 437596 w 6528516"/>
              <a:gd name="connsiteY5" fmla="*/ 545204 h 1449444"/>
              <a:gd name="connsiteX6" fmla="*/ 61676 w 6528516"/>
              <a:gd name="connsiteY6" fmla="*/ 966844 h 1449444"/>
              <a:gd name="connsiteX7" fmla="*/ 716 w 6528516"/>
              <a:gd name="connsiteY7" fmla="*/ 1449444 h 144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516" h="1449444">
                <a:moveTo>
                  <a:pt x="6528516" y="11804"/>
                </a:moveTo>
                <a:cubicBezTo>
                  <a:pt x="6370612" y="4184"/>
                  <a:pt x="6212709" y="-3436"/>
                  <a:pt x="5949396" y="1644"/>
                </a:cubicBezTo>
                <a:cubicBezTo>
                  <a:pt x="5686083" y="6724"/>
                  <a:pt x="5275449" y="-8516"/>
                  <a:pt x="4948636" y="42284"/>
                </a:cubicBezTo>
                <a:cubicBezTo>
                  <a:pt x="4621823" y="93084"/>
                  <a:pt x="4560863" y="247177"/>
                  <a:pt x="3988516" y="306444"/>
                </a:cubicBezTo>
                <a:cubicBezTo>
                  <a:pt x="3416169" y="365711"/>
                  <a:pt x="2106376" y="358091"/>
                  <a:pt x="1514556" y="397884"/>
                </a:cubicBezTo>
                <a:cubicBezTo>
                  <a:pt x="922736" y="437677"/>
                  <a:pt x="679743" y="450377"/>
                  <a:pt x="437596" y="545204"/>
                </a:cubicBezTo>
                <a:cubicBezTo>
                  <a:pt x="195449" y="640031"/>
                  <a:pt x="134489" y="816137"/>
                  <a:pt x="61676" y="966844"/>
                </a:cubicBezTo>
                <a:cubicBezTo>
                  <a:pt x="-11137" y="1117551"/>
                  <a:pt x="716" y="1449444"/>
                  <a:pt x="716" y="1449444"/>
                </a:cubicBezTo>
              </a:path>
            </a:pathLst>
          </a:custGeom>
          <a:ln w="28575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8" name="Freeform 77"/>
          <p:cNvSpPr/>
          <p:nvPr/>
        </p:nvSpPr>
        <p:spPr>
          <a:xfrm>
            <a:off x="4652072" y="2969670"/>
            <a:ext cx="2984171" cy="993864"/>
          </a:xfrm>
          <a:custGeom>
            <a:avLst/>
            <a:gdLst>
              <a:gd name="connsiteX0" fmla="*/ 6548215 w 6548215"/>
              <a:gd name="connsiteY0" fmla="*/ 11804 h 1449444"/>
              <a:gd name="connsiteX1" fmla="*/ 5969095 w 6548215"/>
              <a:gd name="connsiteY1" fmla="*/ 1644 h 1449444"/>
              <a:gd name="connsiteX2" fmla="*/ 4968335 w 6548215"/>
              <a:gd name="connsiteY2" fmla="*/ 42284 h 1449444"/>
              <a:gd name="connsiteX3" fmla="*/ 4008215 w 6548215"/>
              <a:gd name="connsiteY3" fmla="*/ 306444 h 1449444"/>
              <a:gd name="connsiteX4" fmla="*/ 1097375 w 6548215"/>
              <a:gd name="connsiteY4" fmla="*/ 408044 h 1449444"/>
              <a:gd name="connsiteX5" fmla="*/ 243935 w 6548215"/>
              <a:gd name="connsiteY5" fmla="*/ 570604 h 1449444"/>
              <a:gd name="connsiteX6" fmla="*/ 15335 w 6548215"/>
              <a:gd name="connsiteY6" fmla="*/ 1195444 h 1449444"/>
              <a:gd name="connsiteX7" fmla="*/ 20415 w 6548215"/>
              <a:gd name="connsiteY7" fmla="*/ 1449444 h 1449444"/>
              <a:gd name="connsiteX0" fmla="*/ 6534259 w 6534259"/>
              <a:gd name="connsiteY0" fmla="*/ 11804 h 1449444"/>
              <a:gd name="connsiteX1" fmla="*/ 5955139 w 6534259"/>
              <a:gd name="connsiteY1" fmla="*/ 1644 h 1449444"/>
              <a:gd name="connsiteX2" fmla="*/ 4954379 w 6534259"/>
              <a:gd name="connsiteY2" fmla="*/ 42284 h 1449444"/>
              <a:gd name="connsiteX3" fmla="*/ 3994259 w 6534259"/>
              <a:gd name="connsiteY3" fmla="*/ 306444 h 1449444"/>
              <a:gd name="connsiteX4" fmla="*/ 1083419 w 6534259"/>
              <a:gd name="connsiteY4" fmla="*/ 408044 h 1449444"/>
              <a:gd name="connsiteX5" fmla="*/ 229979 w 6534259"/>
              <a:gd name="connsiteY5" fmla="*/ 570604 h 1449444"/>
              <a:gd name="connsiteX6" fmla="*/ 21699 w 6534259"/>
              <a:gd name="connsiteY6" fmla="*/ 1032884 h 1449444"/>
              <a:gd name="connsiteX7" fmla="*/ 6459 w 6534259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090143 w 6540983"/>
              <a:gd name="connsiteY4" fmla="*/ 40804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527023 w 6540983"/>
              <a:gd name="connsiteY4" fmla="*/ 39788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9406 w 6549406"/>
              <a:gd name="connsiteY0" fmla="*/ 11804 h 1449444"/>
              <a:gd name="connsiteX1" fmla="*/ 5970286 w 6549406"/>
              <a:gd name="connsiteY1" fmla="*/ 1644 h 1449444"/>
              <a:gd name="connsiteX2" fmla="*/ 4969526 w 6549406"/>
              <a:gd name="connsiteY2" fmla="*/ 42284 h 1449444"/>
              <a:gd name="connsiteX3" fmla="*/ 4009406 w 6549406"/>
              <a:gd name="connsiteY3" fmla="*/ 306444 h 1449444"/>
              <a:gd name="connsiteX4" fmla="*/ 1535446 w 6549406"/>
              <a:gd name="connsiteY4" fmla="*/ 397884 h 1449444"/>
              <a:gd name="connsiteX5" fmla="*/ 458486 w 6549406"/>
              <a:gd name="connsiteY5" fmla="*/ 545204 h 1449444"/>
              <a:gd name="connsiteX6" fmla="*/ 36846 w 6549406"/>
              <a:gd name="connsiteY6" fmla="*/ 1032884 h 1449444"/>
              <a:gd name="connsiteX7" fmla="*/ 21606 w 6549406"/>
              <a:gd name="connsiteY7" fmla="*/ 1449444 h 1449444"/>
              <a:gd name="connsiteX0" fmla="*/ 6528516 w 6528516"/>
              <a:gd name="connsiteY0" fmla="*/ 11804 h 1449444"/>
              <a:gd name="connsiteX1" fmla="*/ 5949396 w 6528516"/>
              <a:gd name="connsiteY1" fmla="*/ 1644 h 1449444"/>
              <a:gd name="connsiteX2" fmla="*/ 4948636 w 6528516"/>
              <a:gd name="connsiteY2" fmla="*/ 42284 h 1449444"/>
              <a:gd name="connsiteX3" fmla="*/ 3988516 w 6528516"/>
              <a:gd name="connsiteY3" fmla="*/ 306444 h 1449444"/>
              <a:gd name="connsiteX4" fmla="*/ 1514556 w 6528516"/>
              <a:gd name="connsiteY4" fmla="*/ 397884 h 1449444"/>
              <a:gd name="connsiteX5" fmla="*/ 437596 w 6528516"/>
              <a:gd name="connsiteY5" fmla="*/ 545204 h 1449444"/>
              <a:gd name="connsiteX6" fmla="*/ 61676 w 6528516"/>
              <a:gd name="connsiteY6" fmla="*/ 966844 h 1449444"/>
              <a:gd name="connsiteX7" fmla="*/ 716 w 6528516"/>
              <a:gd name="connsiteY7" fmla="*/ 1449444 h 144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516" h="1449444">
                <a:moveTo>
                  <a:pt x="6528516" y="11804"/>
                </a:moveTo>
                <a:cubicBezTo>
                  <a:pt x="6370612" y="4184"/>
                  <a:pt x="6212709" y="-3436"/>
                  <a:pt x="5949396" y="1644"/>
                </a:cubicBezTo>
                <a:cubicBezTo>
                  <a:pt x="5686083" y="6724"/>
                  <a:pt x="5275449" y="-8516"/>
                  <a:pt x="4948636" y="42284"/>
                </a:cubicBezTo>
                <a:cubicBezTo>
                  <a:pt x="4621823" y="93084"/>
                  <a:pt x="4560863" y="247177"/>
                  <a:pt x="3988516" y="306444"/>
                </a:cubicBezTo>
                <a:cubicBezTo>
                  <a:pt x="3416169" y="365711"/>
                  <a:pt x="2106376" y="358091"/>
                  <a:pt x="1514556" y="397884"/>
                </a:cubicBezTo>
                <a:cubicBezTo>
                  <a:pt x="922736" y="437677"/>
                  <a:pt x="679743" y="450377"/>
                  <a:pt x="437596" y="545204"/>
                </a:cubicBezTo>
                <a:cubicBezTo>
                  <a:pt x="195449" y="640031"/>
                  <a:pt x="134489" y="816137"/>
                  <a:pt x="61676" y="966844"/>
                </a:cubicBezTo>
                <a:cubicBezTo>
                  <a:pt x="-11137" y="1117551"/>
                  <a:pt x="716" y="1449444"/>
                  <a:pt x="716" y="1449444"/>
                </a:cubicBezTo>
              </a:path>
            </a:pathLst>
          </a:custGeom>
          <a:ln w="28575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9" name="Freeform 78"/>
          <p:cNvSpPr/>
          <p:nvPr/>
        </p:nvSpPr>
        <p:spPr>
          <a:xfrm>
            <a:off x="4763136" y="2969670"/>
            <a:ext cx="2751331" cy="993864"/>
          </a:xfrm>
          <a:custGeom>
            <a:avLst/>
            <a:gdLst>
              <a:gd name="connsiteX0" fmla="*/ 6548215 w 6548215"/>
              <a:gd name="connsiteY0" fmla="*/ 11804 h 1449444"/>
              <a:gd name="connsiteX1" fmla="*/ 5969095 w 6548215"/>
              <a:gd name="connsiteY1" fmla="*/ 1644 h 1449444"/>
              <a:gd name="connsiteX2" fmla="*/ 4968335 w 6548215"/>
              <a:gd name="connsiteY2" fmla="*/ 42284 h 1449444"/>
              <a:gd name="connsiteX3" fmla="*/ 4008215 w 6548215"/>
              <a:gd name="connsiteY3" fmla="*/ 306444 h 1449444"/>
              <a:gd name="connsiteX4" fmla="*/ 1097375 w 6548215"/>
              <a:gd name="connsiteY4" fmla="*/ 408044 h 1449444"/>
              <a:gd name="connsiteX5" fmla="*/ 243935 w 6548215"/>
              <a:gd name="connsiteY5" fmla="*/ 570604 h 1449444"/>
              <a:gd name="connsiteX6" fmla="*/ 15335 w 6548215"/>
              <a:gd name="connsiteY6" fmla="*/ 1195444 h 1449444"/>
              <a:gd name="connsiteX7" fmla="*/ 20415 w 6548215"/>
              <a:gd name="connsiteY7" fmla="*/ 1449444 h 1449444"/>
              <a:gd name="connsiteX0" fmla="*/ 6534259 w 6534259"/>
              <a:gd name="connsiteY0" fmla="*/ 11804 h 1449444"/>
              <a:gd name="connsiteX1" fmla="*/ 5955139 w 6534259"/>
              <a:gd name="connsiteY1" fmla="*/ 1644 h 1449444"/>
              <a:gd name="connsiteX2" fmla="*/ 4954379 w 6534259"/>
              <a:gd name="connsiteY2" fmla="*/ 42284 h 1449444"/>
              <a:gd name="connsiteX3" fmla="*/ 3994259 w 6534259"/>
              <a:gd name="connsiteY3" fmla="*/ 306444 h 1449444"/>
              <a:gd name="connsiteX4" fmla="*/ 1083419 w 6534259"/>
              <a:gd name="connsiteY4" fmla="*/ 408044 h 1449444"/>
              <a:gd name="connsiteX5" fmla="*/ 229979 w 6534259"/>
              <a:gd name="connsiteY5" fmla="*/ 570604 h 1449444"/>
              <a:gd name="connsiteX6" fmla="*/ 21699 w 6534259"/>
              <a:gd name="connsiteY6" fmla="*/ 1032884 h 1449444"/>
              <a:gd name="connsiteX7" fmla="*/ 6459 w 6534259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090143 w 6540983"/>
              <a:gd name="connsiteY4" fmla="*/ 40804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527023 w 6540983"/>
              <a:gd name="connsiteY4" fmla="*/ 39788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9406 w 6549406"/>
              <a:gd name="connsiteY0" fmla="*/ 11804 h 1449444"/>
              <a:gd name="connsiteX1" fmla="*/ 5970286 w 6549406"/>
              <a:gd name="connsiteY1" fmla="*/ 1644 h 1449444"/>
              <a:gd name="connsiteX2" fmla="*/ 4969526 w 6549406"/>
              <a:gd name="connsiteY2" fmla="*/ 42284 h 1449444"/>
              <a:gd name="connsiteX3" fmla="*/ 4009406 w 6549406"/>
              <a:gd name="connsiteY3" fmla="*/ 306444 h 1449444"/>
              <a:gd name="connsiteX4" fmla="*/ 1535446 w 6549406"/>
              <a:gd name="connsiteY4" fmla="*/ 397884 h 1449444"/>
              <a:gd name="connsiteX5" fmla="*/ 458486 w 6549406"/>
              <a:gd name="connsiteY5" fmla="*/ 545204 h 1449444"/>
              <a:gd name="connsiteX6" fmla="*/ 36846 w 6549406"/>
              <a:gd name="connsiteY6" fmla="*/ 1032884 h 1449444"/>
              <a:gd name="connsiteX7" fmla="*/ 21606 w 6549406"/>
              <a:gd name="connsiteY7" fmla="*/ 1449444 h 1449444"/>
              <a:gd name="connsiteX0" fmla="*/ 6528516 w 6528516"/>
              <a:gd name="connsiteY0" fmla="*/ 11804 h 1449444"/>
              <a:gd name="connsiteX1" fmla="*/ 5949396 w 6528516"/>
              <a:gd name="connsiteY1" fmla="*/ 1644 h 1449444"/>
              <a:gd name="connsiteX2" fmla="*/ 4948636 w 6528516"/>
              <a:gd name="connsiteY2" fmla="*/ 42284 h 1449444"/>
              <a:gd name="connsiteX3" fmla="*/ 3988516 w 6528516"/>
              <a:gd name="connsiteY3" fmla="*/ 306444 h 1449444"/>
              <a:gd name="connsiteX4" fmla="*/ 1514556 w 6528516"/>
              <a:gd name="connsiteY4" fmla="*/ 397884 h 1449444"/>
              <a:gd name="connsiteX5" fmla="*/ 437596 w 6528516"/>
              <a:gd name="connsiteY5" fmla="*/ 545204 h 1449444"/>
              <a:gd name="connsiteX6" fmla="*/ 61676 w 6528516"/>
              <a:gd name="connsiteY6" fmla="*/ 966844 h 1449444"/>
              <a:gd name="connsiteX7" fmla="*/ 716 w 6528516"/>
              <a:gd name="connsiteY7" fmla="*/ 1449444 h 144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516" h="1449444">
                <a:moveTo>
                  <a:pt x="6528516" y="11804"/>
                </a:moveTo>
                <a:cubicBezTo>
                  <a:pt x="6370612" y="4184"/>
                  <a:pt x="6212709" y="-3436"/>
                  <a:pt x="5949396" y="1644"/>
                </a:cubicBezTo>
                <a:cubicBezTo>
                  <a:pt x="5686083" y="6724"/>
                  <a:pt x="5275449" y="-8516"/>
                  <a:pt x="4948636" y="42284"/>
                </a:cubicBezTo>
                <a:cubicBezTo>
                  <a:pt x="4621823" y="93084"/>
                  <a:pt x="4560863" y="247177"/>
                  <a:pt x="3988516" y="306444"/>
                </a:cubicBezTo>
                <a:cubicBezTo>
                  <a:pt x="3416169" y="365711"/>
                  <a:pt x="2106376" y="358091"/>
                  <a:pt x="1514556" y="397884"/>
                </a:cubicBezTo>
                <a:cubicBezTo>
                  <a:pt x="922736" y="437677"/>
                  <a:pt x="679743" y="450377"/>
                  <a:pt x="437596" y="545204"/>
                </a:cubicBezTo>
                <a:cubicBezTo>
                  <a:pt x="195449" y="640031"/>
                  <a:pt x="134489" y="816137"/>
                  <a:pt x="61676" y="966844"/>
                </a:cubicBezTo>
                <a:cubicBezTo>
                  <a:pt x="-11137" y="1117551"/>
                  <a:pt x="716" y="1449444"/>
                  <a:pt x="716" y="1449444"/>
                </a:cubicBezTo>
              </a:path>
            </a:pathLst>
          </a:custGeom>
          <a:ln w="28575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0" name="Arc 79"/>
          <p:cNvSpPr/>
          <p:nvPr/>
        </p:nvSpPr>
        <p:spPr>
          <a:xfrm>
            <a:off x="7359752" y="3099748"/>
            <a:ext cx="204260" cy="248564"/>
          </a:xfrm>
          <a:prstGeom prst="arc">
            <a:avLst/>
          </a:prstGeom>
          <a:ln w="28575" cmpd="sng">
            <a:solidFill>
              <a:srgbClr val="0000FF"/>
            </a:solidFill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1" name="Freeform 80"/>
          <p:cNvSpPr/>
          <p:nvPr/>
        </p:nvSpPr>
        <p:spPr>
          <a:xfrm>
            <a:off x="5735134" y="3089062"/>
            <a:ext cx="1745116" cy="862283"/>
          </a:xfrm>
          <a:custGeom>
            <a:avLst/>
            <a:gdLst>
              <a:gd name="connsiteX0" fmla="*/ 6548215 w 6548215"/>
              <a:gd name="connsiteY0" fmla="*/ 11804 h 1449444"/>
              <a:gd name="connsiteX1" fmla="*/ 5969095 w 6548215"/>
              <a:gd name="connsiteY1" fmla="*/ 1644 h 1449444"/>
              <a:gd name="connsiteX2" fmla="*/ 4968335 w 6548215"/>
              <a:gd name="connsiteY2" fmla="*/ 42284 h 1449444"/>
              <a:gd name="connsiteX3" fmla="*/ 4008215 w 6548215"/>
              <a:gd name="connsiteY3" fmla="*/ 306444 h 1449444"/>
              <a:gd name="connsiteX4" fmla="*/ 1097375 w 6548215"/>
              <a:gd name="connsiteY4" fmla="*/ 408044 h 1449444"/>
              <a:gd name="connsiteX5" fmla="*/ 243935 w 6548215"/>
              <a:gd name="connsiteY5" fmla="*/ 570604 h 1449444"/>
              <a:gd name="connsiteX6" fmla="*/ 15335 w 6548215"/>
              <a:gd name="connsiteY6" fmla="*/ 1195444 h 1449444"/>
              <a:gd name="connsiteX7" fmla="*/ 20415 w 6548215"/>
              <a:gd name="connsiteY7" fmla="*/ 1449444 h 1449444"/>
              <a:gd name="connsiteX0" fmla="*/ 6534259 w 6534259"/>
              <a:gd name="connsiteY0" fmla="*/ 11804 h 1449444"/>
              <a:gd name="connsiteX1" fmla="*/ 5955139 w 6534259"/>
              <a:gd name="connsiteY1" fmla="*/ 1644 h 1449444"/>
              <a:gd name="connsiteX2" fmla="*/ 4954379 w 6534259"/>
              <a:gd name="connsiteY2" fmla="*/ 42284 h 1449444"/>
              <a:gd name="connsiteX3" fmla="*/ 3994259 w 6534259"/>
              <a:gd name="connsiteY3" fmla="*/ 306444 h 1449444"/>
              <a:gd name="connsiteX4" fmla="*/ 1083419 w 6534259"/>
              <a:gd name="connsiteY4" fmla="*/ 408044 h 1449444"/>
              <a:gd name="connsiteX5" fmla="*/ 229979 w 6534259"/>
              <a:gd name="connsiteY5" fmla="*/ 570604 h 1449444"/>
              <a:gd name="connsiteX6" fmla="*/ 21699 w 6534259"/>
              <a:gd name="connsiteY6" fmla="*/ 1032884 h 1449444"/>
              <a:gd name="connsiteX7" fmla="*/ 6459 w 6534259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090143 w 6540983"/>
              <a:gd name="connsiteY4" fmla="*/ 40804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527023 w 6540983"/>
              <a:gd name="connsiteY4" fmla="*/ 39788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9406 w 6549406"/>
              <a:gd name="connsiteY0" fmla="*/ 11804 h 1449444"/>
              <a:gd name="connsiteX1" fmla="*/ 5970286 w 6549406"/>
              <a:gd name="connsiteY1" fmla="*/ 1644 h 1449444"/>
              <a:gd name="connsiteX2" fmla="*/ 4969526 w 6549406"/>
              <a:gd name="connsiteY2" fmla="*/ 42284 h 1449444"/>
              <a:gd name="connsiteX3" fmla="*/ 4009406 w 6549406"/>
              <a:gd name="connsiteY3" fmla="*/ 306444 h 1449444"/>
              <a:gd name="connsiteX4" fmla="*/ 1535446 w 6549406"/>
              <a:gd name="connsiteY4" fmla="*/ 397884 h 1449444"/>
              <a:gd name="connsiteX5" fmla="*/ 458486 w 6549406"/>
              <a:gd name="connsiteY5" fmla="*/ 545204 h 1449444"/>
              <a:gd name="connsiteX6" fmla="*/ 36846 w 6549406"/>
              <a:gd name="connsiteY6" fmla="*/ 1032884 h 1449444"/>
              <a:gd name="connsiteX7" fmla="*/ 21606 w 6549406"/>
              <a:gd name="connsiteY7" fmla="*/ 1449444 h 1449444"/>
              <a:gd name="connsiteX0" fmla="*/ 6528516 w 6528516"/>
              <a:gd name="connsiteY0" fmla="*/ 11804 h 1449444"/>
              <a:gd name="connsiteX1" fmla="*/ 5949396 w 6528516"/>
              <a:gd name="connsiteY1" fmla="*/ 1644 h 1449444"/>
              <a:gd name="connsiteX2" fmla="*/ 4948636 w 6528516"/>
              <a:gd name="connsiteY2" fmla="*/ 42284 h 1449444"/>
              <a:gd name="connsiteX3" fmla="*/ 3988516 w 6528516"/>
              <a:gd name="connsiteY3" fmla="*/ 306444 h 1449444"/>
              <a:gd name="connsiteX4" fmla="*/ 1514556 w 6528516"/>
              <a:gd name="connsiteY4" fmla="*/ 397884 h 1449444"/>
              <a:gd name="connsiteX5" fmla="*/ 437596 w 6528516"/>
              <a:gd name="connsiteY5" fmla="*/ 545204 h 1449444"/>
              <a:gd name="connsiteX6" fmla="*/ 61676 w 6528516"/>
              <a:gd name="connsiteY6" fmla="*/ 966844 h 1449444"/>
              <a:gd name="connsiteX7" fmla="*/ 716 w 6528516"/>
              <a:gd name="connsiteY7" fmla="*/ 1449444 h 144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516" h="1449444">
                <a:moveTo>
                  <a:pt x="6528516" y="11804"/>
                </a:moveTo>
                <a:cubicBezTo>
                  <a:pt x="6370612" y="4184"/>
                  <a:pt x="6212709" y="-3436"/>
                  <a:pt x="5949396" y="1644"/>
                </a:cubicBezTo>
                <a:cubicBezTo>
                  <a:pt x="5686083" y="6724"/>
                  <a:pt x="5275449" y="-8516"/>
                  <a:pt x="4948636" y="42284"/>
                </a:cubicBezTo>
                <a:cubicBezTo>
                  <a:pt x="4621823" y="93084"/>
                  <a:pt x="4560863" y="247177"/>
                  <a:pt x="3988516" y="306444"/>
                </a:cubicBezTo>
                <a:cubicBezTo>
                  <a:pt x="3416169" y="365711"/>
                  <a:pt x="2106376" y="358091"/>
                  <a:pt x="1514556" y="397884"/>
                </a:cubicBezTo>
                <a:cubicBezTo>
                  <a:pt x="922736" y="437677"/>
                  <a:pt x="679743" y="450377"/>
                  <a:pt x="437596" y="545204"/>
                </a:cubicBezTo>
                <a:cubicBezTo>
                  <a:pt x="195449" y="640031"/>
                  <a:pt x="134489" y="816137"/>
                  <a:pt x="61676" y="966844"/>
                </a:cubicBezTo>
                <a:cubicBezTo>
                  <a:pt x="-11137" y="1117551"/>
                  <a:pt x="716" y="1449444"/>
                  <a:pt x="716" y="1449444"/>
                </a:cubicBezTo>
              </a:path>
            </a:pathLst>
          </a:custGeom>
          <a:ln w="190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2" name="Freeform 81"/>
          <p:cNvSpPr/>
          <p:nvPr/>
        </p:nvSpPr>
        <p:spPr>
          <a:xfrm>
            <a:off x="5659814" y="3093954"/>
            <a:ext cx="1813359" cy="862283"/>
          </a:xfrm>
          <a:custGeom>
            <a:avLst/>
            <a:gdLst>
              <a:gd name="connsiteX0" fmla="*/ 6548215 w 6548215"/>
              <a:gd name="connsiteY0" fmla="*/ 11804 h 1449444"/>
              <a:gd name="connsiteX1" fmla="*/ 5969095 w 6548215"/>
              <a:gd name="connsiteY1" fmla="*/ 1644 h 1449444"/>
              <a:gd name="connsiteX2" fmla="*/ 4968335 w 6548215"/>
              <a:gd name="connsiteY2" fmla="*/ 42284 h 1449444"/>
              <a:gd name="connsiteX3" fmla="*/ 4008215 w 6548215"/>
              <a:gd name="connsiteY3" fmla="*/ 306444 h 1449444"/>
              <a:gd name="connsiteX4" fmla="*/ 1097375 w 6548215"/>
              <a:gd name="connsiteY4" fmla="*/ 408044 h 1449444"/>
              <a:gd name="connsiteX5" fmla="*/ 243935 w 6548215"/>
              <a:gd name="connsiteY5" fmla="*/ 570604 h 1449444"/>
              <a:gd name="connsiteX6" fmla="*/ 15335 w 6548215"/>
              <a:gd name="connsiteY6" fmla="*/ 1195444 h 1449444"/>
              <a:gd name="connsiteX7" fmla="*/ 20415 w 6548215"/>
              <a:gd name="connsiteY7" fmla="*/ 1449444 h 1449444"/>
              <a:gd name="connsiteX0" fmla="*/ 6534259 w 6534259"/>
              <a:gd name="connsiteY0" fmla="*/ 11804 h 1449444"/>
              <a:gd name="connsiteX1" fmla="*/ 5955139 w 6534259"/>
              <a:gd name="connsiteY1" fmla="*/ 1644 h 1449444"/>
              <a:gd name="connsiteX2" fmla="*/ 4954379 w 6534259"/>
              <a:gd name="connsiteY2" fmla="*/ 42284 h 1449444"/>
              <a:gd name="connsiteX3" fmla="*/ 3994259 w 6534259"/>
              <a:gd name="connsiteY3" fmla="*/ 306444 h 1449444"/>
              <a:gd name="connsiteX4" fmla="*/ 1083419 w 6534259"/>
              <a:gd name="connsiteY4" fmla="*/ 408044 h 1449444"/>
              <a:gd name="connsiteX5" fmla="*/ 229979 w 6534259"/>
              <a:gd name="connsiteY5" fmla="*/ 570604 h 1449444"/>
              <a:gd name="connsiteX6" fmla="*/ 21699 w 6534259"/>
              <a:gd name="connsiteY6" fmla="*/ 1032884 h 1449444"/>
              <a:gd name="connsiteX7" fmla="*/ 6459 w 6534259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090143 w 6540983"/>
              <a:gd name="connsiteY4" fmla="*/ 40804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527023 w 6540983"/>
              <a:gd name="connsiteY4" fmla="*/ 39788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9406 w 6549406"/>
              <a:gd name="connsiteY0" fmla="*/ 11804 h 1449444"/>
              <a:gd name="connsiteX1" fmla="*/ 5970286 w 6549406"/>
              <a:gd name="connsiteY1" fmla="*/ 1644 h 1449444"/>
              <a:gd name="connsiteX2" fmla="*/ 4969526 w 6549406"/>
              <a:gd name="connsiteY2" fmla="*/ 42284 h 1449444"/>
              <a:gd name="connsiteX3" fmla="*/ 4009406 w 6549406"/>
              <a:gd name="connsiteY3" fmla="*/ 306444 h 1449444"/>
              <a:gd name="connsiteX4" fmla="*/ 1535446 w 6549406"/>
              <a:gd name="connsiteY4" fmla="*/ 397884 h 1449444"/>
              <a:gd name="connsiteX5" fmla="*/ 458486 w 6549406"/>
              <a:gd name="connsiteY5" fmla="*/ 545204 h 1449444"/>
              <a:gd name="connsiteX6" fmla="*/ 36846 w 6549406"/>
              <a:gd name="connsiteY6" fmla="*/ 1032884 h 1449444"/>
              <a:gd name="connsiteX7" fmla="*/ 21606 w 6549406"/>
              <a:gd name="connsiteY7" fmla="*/ 1449444 h 1449444"/>
              <a:gd name="connsiteX0" fmla="*/ 6528516 w 6528516"/>
              <a:gd name="connsiteY0" fmla="*/ 11804 h 1449444"/>
              <a:gd name="connsiteX1" fmla="*/ 5949396 w 6528516"/>
              <a:gd name="connsiteY1" fmla="*/ 1644 h 1449444"/>
              <a:gd name="connsiteX2" fmla="*/ 4948636 w 6528516"/>
              <a:gd name="connsiteY2" fmla="*/ 42284 h 1449444"/>
              <a:gd name="connsiteX3" fmla="*/ 3988516 w 6528516"/>
              <a:gd name="connsiteY3" fmla="*/ 306444 h 1449444"/>
              <a:gd name="connsiteX4" fmla="*/ 1514556 w 6528516"/>
              <a:gd name="connsiteY4" fmla="*/ 397884 h 1449444"/>
              <a:gd name="connsiteX5" fmla="*/ 437596 w 6528516"/>
              <a:gd name="connsiteY5" fmla="*/ 545204 h 1449444"/>
              <a:gd name="connsiteX6" fmla="*/ 61676 w 6528516"/>
              <a:gd name="connsiteY6" fmla="*/ 966844 h 1449444"/>
              <a:gd name="connsiteX7" fmla="*/ 716 w 6528516"/>
              <a:gd name="connsiteY7" fmla="*/ 1449444 h 144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516" h="1449444">
                <a:moveTo>
                  <a:pt x="6528516" y="11804"/>
                </a:moveTo>
                <a:cubicBezTo>
                  <a:pt x="6370612" y="4184"/>
                  <a:pt x="6212709" y="-3436"/>
                  <a:pt x="5949396" y="1644"/>
                </a:cubicBezTo>
                <a:cubicBezTo>
                  <a:pt x="5686083" y="6724"/>
                  <a:pt x="5275449" y="-8516"/>
                  <a:pt x="4948636" y="42284"/>
                </a:cubicBezTo>
                <a:cubicBezTo>
                  <a:pt x="4621823" y="93084"/>
                  <a:pt x="4560863" y="247177"/>
                  <a:pt x="3988516" y="306444"/>
                </a:cubicBezTo>
                <a:cubicBezTo>
                  <a:pt x="3416169" y="365711"/>
                  <a:pt x="2106376" y="358091"/>
                  <a:pt x="1514556" y="397884"/>
                </a:cubicBezTo>
                <a:cubicBezTo>
                  <a:pt x="922736" y="437677"/>
                  <a:pt x="679743" y="450377"/>
                  <a:pt x="437596" y="545204"/>
                </a:cubicBezTo>
                <a:cubicBezTo>
                  <a:pt x="195449" y="640031"/>
                  <a:pt x="134489" y="816137"/>
                  <a:pt x="61676" y="966844"/>
                </a:cubicBezTo>
                <a:cubicBezTo>
                  <a:pt x="-11137" y="1117551"/>
                  <a:pt x="716" y="1449444"/>
                  <a:pt x="716" y="1449444"/>
                </a:cubicBezTo>
              </a:path>
            </a:pathLst>
          </a:custGeom>
          <a:ln w="190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3" name="Freeform 82"/>
          <p:cNvSpPr/>
          <p:nvPr/>
        </p:nvSpPr>
        <p:spPr>
          <a:xfrm>
            <a:off x="5209731" y="3089062"/>
            <a:ext cx="2270519" cy="862283"/>
          </a:xfrm>
          <a:custGeom>
            <a:avLst/>
            <a:gdLst>
              <a:gd name="connsiteX0" fmla="*/ 6548215 w 6548215"/>
              <a:gd name="connsiteY0" fmla="*/ 11804 h 1449444"/>
              <a:gd name="connsiteX1" fmla="*/ 5969095 w 6548215"/>
              <a:gd name="connsiteY1" fmla="*/ 1644 h 1449444"/>
              <a:gd name="connsiteX2" fmla="*/ 4968335 w 6548215"/>
              <a:gd name="connsiteY2" fmla="*/ 42284 h 1449444"/>
              <a:gd name="connsiteX3" fmla="*/ 4008215 w 6548215"/>
              <a:gd name="connsiteY3" fmla="*/ 306444 h 1449444"/>
              <a:gd name="connsiteX4" fmla="*/ 1097375 w 6548215"/>
              <a:gd name="connsiteY4" fmla="*/ 408044 h 1449444"/>
              <a:gd name="connsiteX5" fmla="*/ 243935 w 6548215"/>
              <a:gd name="connsiteY5" fmla="*/ 570604 h 1449444"/>
              <a:gd name="connsiteX6" fmla="*/ 15335 w 6548215"/>
              <a:gd name="connsiteY6" fmla="*/ 1195444 h 1449444"/>
              <a:gd name="connsiteX7" fmla="*/ 20415 w 6548215"/>
              <a:gd name="connsiteY7" fmla="*/ 1449444 h 1449444"/>
              <a:gd name="connsiteX0" fmla="*/ 6534259 w 6534259"/>
              <a:gd name="connsiteY0" fmla="*/ 11804 h 1449444"/>
              <a:gd name="connsiteX1" fmla="*/ 5955139 w 6534259"/>
              <a:gd name="connsiteY1" fmla="*/ 1644 h 1449444"/>
              <a:gd name="connsiteX2" fmla="*/ 4954379 w 6534259"/>
              <a:gd name="connsiteY2" fmla="*/ 42284 h 1449444"/>
              <a:gd name="connsiteX3" fmla="*/ 3994259 w 6534259"/>
              <a:gd name="connsiteY3" fmla="*/ 306444 h 1449444"/>
              <a:gd name="connsiteX4" fmla="*/ 1083419 w 6534259"/>
              <a:gd name="connsiteY4" fmla="*/ 408044 h 1449444"/>
              <a:gd name="connsiteX5" fmla="*/ 229979 w 6534259"/>
              <a:gd name="connsiteY5" fmla="*/ 570604 h 1449444"/>
              <a:gd name="connsiteX6" fmla="*/ 21699 w 6534259"/>
              <a:gd name="connsiteY6" fmla="*/ 1032884 h 1449444"/>
              <a:gd name="connsiteX7" fmla="*/ 6459 w 6534259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090143 w 6540983"/>
              <a:gd name="connsiteY4" fmla="*/ 40804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527023 w 6540983"/>
              <a:gd name="connsiteY4" fmla="*/ 39788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9406 w 6549406"/>
              <a:gd name="connsiteY0" fmla="*/ 11804 h 1449444"/>
              <a:gd name="connsiteX1" fmla="*/ 5970286 w 6549406"/>
              <a:gd name="connsiteY1" fmla="*/ 1644 h 1449444"/>
              <a:gd name="connsiteX2" fmla="*/ 4969526 w 6549406"/>
              <a:gd name="connsiteY2" fmla="*/ 42284 h 1449444"/>
              <a:gd name="connsiteX3" fmla="*/ 4009406 w 6549406"/>
              <a:gd name="connsiteY3" fmla="*/ 306444 h 1449444"/>
              <a:gd name="connsiteX4" fmla="*/ 1535446 w 6549406"/>
              <a:gd name="connsiteY4" fmla="*/ 397884 h 1449444"/>
              <a:gd name="connsiteX5" fmla="*/ 458486 w 6549406"/>
              <a:gd name="connsiteY5" fmla="*/ 545204 h 1449444"/>
              <a:gd name="connsiteX6" fmla="*/ 36846 w 6549406"/>
              <a:gd name="connsiteY6" fmla="*/ 1032884 h 1449444"/>
              <a:gd name="connsiteX7" fmla="*/ 21606 w 6549406"/>
              <a:gd name="connsiteY7" fmla="*/ 1449444 h 1449444"/>
              <a:gd name="connsiteX0" fmla="*/ 6528516 w 6528516"/>
              <a:gd name="connsiteY0" fmla="*/ 11804 h 1449444"/>
              <a:gd name="connsiteX1" fmla="*/ 5949396 w 6528516"/>
              <a:gd name="connsiteY1" fmla="*/ 1644 h 1449444"/>
              <a:gd name="connsiteX2" fmla="*/ 4948636 w 6528516"/>
              <a:gd name="connsiteY2" fmla="*/ 42284 h 1449444"/>
              <a:gd name="connsiteX3" fmla="*/ 3988516 w 6528516"/>
              <a:gd name="connsiteY3" fmla="*/ 306444 h 1449444"/>
              <a:gd name="connsiteX4" fmla="*/ 1514556 w 6528516"/>
              <a:gd name="connsiteY4" fmla="*/ 397884 h 1449444"/>
              <a:gd name="connsiteX5" fmla="*/ 437596 w 6528516"/>
              <a:gd name="connsiteY5" fmla="*/ 545204 h 1449444"/>
              <a:gd name="connsiteX6" fmla="*/ 61676 w 6528516"/>
              <a:gd name="connsiteY6" fmla="*/ 966844 h 1449444"/>
              <a:gd name="connsiteX7" fmla="*/ 716 w 6528516"/>
              <a:gd name="connsiteY7" fmla="*/ 1449444 h 144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516" h="1449444">
                <a:moveTo>
                  <a:pt x="6528516" y="11804"/>
                </a:moveTo>
                <a:cubicBezTo>
                  <a:pt x="6370612" y="4184"/>
                  <a:pt x="6212709" y="-3436"/>
                  <a:pt x="5949396" y="1644"/>
                </a:cubicBezTo>
                <a:cubicBezTo>
                  <a:pt x="5686083" y="6724"/>
                  <a:pt x="5275449" y="-8516"/>
                  <a:pt x="4948636" y="42284"/>
                </a:cubicBezTo>
                <a:cubicBezTo>
                  <a:pt x="4621823" y="93084"/>
                  <a:pt x="4560863" y="247177"/>
                  <a:pt x="3988516" y="306444"/>
                </a:cubicBezTo>
                <a:cubicBezTo>
                  <a:pt x="3416169" y="365711"/>
                  <a:pt x="2106376" y="358091"/>
                  <a:pt x="1514556" y="397884"/>
                </a:cubicBezTo>
                <a:cubicBezTo>
                  <a:pt x="922736" y="437677"/>
                  <a:pt x="679743" y="450377"/>
                  <a:pt x="437596" y="545204"/>
                </a:cubicBezTo>
                <a:cubicBezTo>
                  <a:pt x="195449" y="640031"/>
                  <a:pt x="134489" y="816137"/>
                  <a:pt x="61676" y="966844"/>
                </a:cubicBezTo>
                <a:cubicBezTo>
                  <a:pt x="-11137" y="1117551"/>
                  <a:pt x="716" y="1449444"/>
                  <a:pt x="716" y="1449444"/>
                </a:cubicBezTo>
              </a:path>
            </a:pathLst>
          </a:custGeom>
          <a:ln w="190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4" name="Freeform 83"/>
          <p:cNvSpPr/>
          <p:nvPr/>
        </p:nvSpPr>
        <p:spPr>
          <a:xfrm>
            <a:off x="5293504" y="3097995"/>
            <a:ext cx="2179669" cy="862283"/>
          </a:xfrm>
          <a:custGeom>
            <a:avLst/>
            <a:gdLst>
              <a:gd name="connsiteX0" fmla="*/ 6548215 w 6548215"/>
              <a:gd name="connsiteY0" fmla="*/ 11804 h 1449444"/>
              <a:gd name="connsiteX1" fmla="*/ 5969095 w 6548215"/>
              <a:gd name="connsiteY1" fmla="*/ 1644 h 1449444"/>
              <a:gd name="connsiteX2" fmla="*/ 4968335 w 6548215"/>
              <a:gd name="connsiteY2" fmla="*/ 42284 h 1449444"/>
              <a:gd name="connsiteX3" fmla="*/ 4008215 w 6548215"/>
              <a:gd name="connsiteY3" fmla="*/ 306444 h 1449444"/>
              <a:gd name="connsiteX4" fmla="*/ 1097375 w 6548215"/>
              <a:gd name="connsiteY4" fmla="*/ 408044 h 1449444"/>
              <a:gd name="connsiteX5" fmla="*/ 243935 w 6548215"/>
              <a:gd name="connsiteY5" fmla="*/ 570604 h 1449444"/>
              <a:gd name="connsiteX6" fmla="*/ 15335 w 6548215"/>
              <a:gd name="connsiteY6" fmla="*/ 1195444 h 1449444"/>
              <a:gd name="connsiteX7" fmla="*/ 20415 w 6548215"/>
              <a:gd name="connsiteY7" fmla="*/ 1449444 h 1449444"/>
              <a:gd name="connsiteX0" fmla="*/ 6534259 w 6534259"/>
              <a:gd name="connsiteY0" fmla="*/ 11804 h 1449444"/>
              <a:gd name="connsiteX1" fmla="*/ 5955139 w 6534259"/>
              <a:gd name="connsiteY1" fmla="*/ 1644 h 1449444"/>
              <a:gd name="connsiteX2" fmla="*/ 4954379 w 6534259"/>
              <a:gd name="connsiteY2" fmla="*/ 42284 h 1449444"/>
              <a:gd name="connsiteX3" fmla="*/ 3994259 w 6534259"/>
              <a:gd name="connsiteY3" fmla="*/ 306444 h 1449444"/>
              <a:gd name="connsiteX4" fmla="*/ 1083419 w 6534259"/>
              <a:gd name="connsiteY4" fmla="*/ 408044 h 1449444"/>
              <a:gd name="connsiteX5" fmla="*/ 229979 w 6534259"/>
              <a:gd name="connsiteY5" fmla="*/ 570604 h 1449444"/>
              <a:gd name="connsiteX6" fmla="*/ 21699 w 6534259"/>
              <a:gd name="connsiteY6" fmla="*/ 1032884 h 1449444"/>
              <a:gd name="connsiteX7" fmla="*/ 6459 w 6534259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090143 w 6540983"/>
              <a:gd name="connsiteY4" fmla="*/ 40804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527023 w 6540983"/>
              <a:gd name="connsiteY4" fmla="*/ 39788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9406 w 6549406"/>
              <a:gd name="connsiteY0" fmla="*/ 11804 h 1449444"/>
              <a:gd name="connsiteX1" fmla="*/ 5970286 w 6549406"/>
              <a:gd name="connsiteY1" fmla="*/ 1644 h 1449444"/>
              <a:gd name="connsiteX2" fmla="*/ 4969526 w 6549406"/>
              <a:gd name="connsiteY2" fmla="*/ 42284 h 1449444"/>
              <a:gd name="connsiteX3" fmla="*/ 4009406 w 6549406"/>
              <a:gd name="connsiteY3" fmla="*/ 306444 h 1449444"/>
              <a:gd name="connsiteX4" fmla="*/ 1535446 w 6549406"/>
              <a:gd name="connsiteY4" fmla="*/ 397884 h 1449444"/>
              <a:gd name="connsiteX5" fmla="*/ 458486 w 6549406"/>
              <a:gd name="connsiteY5" fmla="*/ 545204 h 1449444"/>
              <a:gd name="connsiteX6" fmla="*/ 36846 w 6549406"/>
              <a:gd name="connsiteY6" fmla="*/ 1032884 h 1449444"/>
              <a:gd name="connsiteX7" fmla="*/ 21606 w 6549406"/>
              <a:gd name="connsiteY7" fmla="*/ 1449444 h 1449444"/>
              <a:gd name="connsiteX0" fmla="*/ 6528516 w 6528516"/>
              <a:gd name="connsiteY0" fmla="*/ 11804 h 1449444"/>
              <a:gd name="connsiteX1" fmla="*/ 5949396 w 6528516"/>
              <a:gd name="connsiteY1" fmla="*/ 1644 h 1449444"/>
              <a:gd name="connsiteX2" fmla="*/ 4948636 w 6528516"/>
              <a:gd name="connsiteY2" fmla="*/ 42284 h 1449444"/>
              <a:gd name="connsiteX3" fmla="*/ 3988516 w 6528516"/>
              <a:gd name="connsiteY3" fmla="*/ 306444 h 1449444"/>
              <a:gd name="connsiteX4" fmla="*/ 1514556 w 6528516"/>
              <a:gd name="connsiteY4" fmla="*/ 397884 h 1449444"/>
              <a:gd name="connsiteX5" fmla="*/ 437596 w 6528516"/>
              <a:gd name="connsiteY5" fmla="*/ 545204 h 1449444"/>
              <a:gd name="connsiteX6" fmla="*/ 61676 w 6528516"/>
              <a:gd name="connsiteY6" fmla="*/ 966844 h 1449444"/>
              <a:gd name="connsiteX7" fmla="*/ 716 w 6528516"/>
              <a:gd name="connsiteY7" fmla="*/ 1449444 h 144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516" h="1449444">
                <a:moveTo>
                  <a:pt x="6528516" y="11804"/>
                </a:moveTo>
                <a:cubicBezTo>
                  <a:pt x="6370612" y="4184"/>
                  <a:pt x="6212709" y="-3436"/>
                  <a:pt x="5949396" y="1644"/>
                </a:cubicBezTo>
                <a:cubicBezTo>
                  <a:pt x="5686083" y="6724"/>
                  <a:pt x="5275449" y="-8516"/>
                  <a:pt x="4948636" y="42284"/>
                </a:cubicBezTo>
                <a:cubicBezTo>
                  <a:pt x="4621823" y="93084"/>
                  <a:pt x="4560863" y="247177"/>
                  <a:pt x="3988516" y="306444"/>
                </a:cubicBezTo>
                <a:cubicBezTo>
                  <a:pt x="3416169" y="365711"/>
                  <a:pt x="2106376" y="358091"/>
                  <a:pt x="1514556" y="397884"/>
                </a:cubicBezTo>
                <a:cubicBezTo>
                  <a:pt x="922736" y="437677"/>
                  <a:pt x="679743" y="450377"/>
                  <a:pt x="437596" y="545204"/>
                </a:cubicBezTo>
                <a:cubicBezTo>
                  <a:pt x="195449" y="640031"/>
                  <a:pt x="134489" y="816137"/>
                  <a:pt x="61676" y="966844"/>
                </a:cubicBezTo>
                <a:cubicBezTo>
                  <a:pt x="-11137" y="1117551"/>
                  <a:pt x="716" y="1449444"/>
                  <a:pt x="716" y="1449444"/>
                </a:cubicBezTo>
              </a:path>
            </a:pathLst>
          </a:custGeom>
          <a:ln w="190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5" name="Freeform 84"/>
          <p:cNvSpPr/>
          <p:nvPr/>
        </p:nvSpPr>
        <p:spPr>
          <a:xfrm>
            <a:off x="5361642" y="3089062"/>
            <a:ext cx="2069065" cy="862283"/>
          </a:xfrm>
          <a:custGeom>
            <a:avLst/>
            <a:gdLst>
              <a:gd name="connsiteX0" fmla="*/ 6548215 w 6548215"/>
              <a:gd name="connsiteY0" fmla="*/ 11804 h 1449444"/>
              <a:gd name="connsiteX1" fmla="*/ 5969095 w 6548215"/>
              <a:gd name="connsiteY1" fmla="*/ 1644 h 1449444"/>
              <a:gd name="connsiteX2" fmla="*/ 4968335 w 6548215"/>
              <a:gd name="connsiteY2" fmla="*/ 42284 h 1449444"/>
              <a:gd name="connsiteX3" fmla="*/ 4008215 w 6548215"/>
              <a:gd name="connsiteY3" fmla="*/ 306444 h 1449444"/>
              <a:gd name="connsiteX4" fmla="*/ 1097375 w 6548215"/>
              <a:gd name="connsiteY4" fmla="*/ 408044 h 1449444"/>
              <a:gd name="connsiteX5" fmla="*/ 243935 w 6548215"/>
              <a:gd name="connsiteY5" fmla="*/ 570604 h 1449444"/>
              <a:gd name="connsiteX6" fmla="*/ 15335 w 6548215"/>
              <a:gd name="connsiteY6" fmla="*/ 1195444 h 1449444"/>
              <a:gd name="connsiteX7" fmla="*/ 20415 w 6548215"/>
              <a:gd name="connsiteY7" fmla="*/ 1449444 h 1449444"/>
              <a:gd name="connsiteX0" fmla="*/ 6534259 w 6534259"/>
              <a:gd name="connsiteY0" fmla="*/ 11804 h 1449444"/>
              <a:gd name="connsiteX1" fmla="*/ 5955139 w 6534259"/>
              <a:gd name="connsiteY1" fmla="*/ 1644 h 1449444"/>
              <a:gd name="connsiteX2" fmla="*/ 4954379 w 6534259"/>
              <a:gd name="connsiteY2" fmla="*/ 42284 h 1449444"/>
              <a:gd name="connsiteX3" fmla="*/ 3994259 w 6534259"/>
              <a:gd name="connsiteY3" fmla="*/ 306444 h 1449444"/>
              <a:gd name="connsiteX4" fmla="*/ 1083419 w 6534259"/>
              <a:gd name="connsiteY4" fmla="*/ 408044 h 1449444"/>
              <a:gd name="connsiteX5" fmla="*/ 229979 w 6534259"/>
              <a:gd name="connsiteY5" fmla="*/ 570604 h 1449444"/>
              <a:gd name="connsiteX6" fmla="*/ 21699 w 6534259"/>
              <a:gd name="connsiteY6" fmla="*/ 1032884 h 1449444"/>
              <a:gd name="connsiteX7" fmla="*/ 6459 w 6534259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090143 w 6540983"/>
              <a:gd name="connsiteY4" fmla="*/ 40804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527023 w 6540983"/>
              <a:gd name="connsiteY4" fmla="*/ 39788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9406 w 6549406"/>
              <a:gd name="connsiteY0" fmla="*/ 11804 h 1449444"/>
              <a:gd name="connsiteX1" fmla="*/ 5970286 w 6549406"/>
              <a:gd name="connsiteY1" fmla="*/ 1644 h 1449444"/>
              <a:gd name="connsiteX2" fmla="*/ 4969526 w 6549406"/>
              <a:gd name="connsiteY2" fmla="*/ 42284 h 1449444"/>
              <a:gd name="connsiteX3" fmla="*/ 4009406 w 6549406"/>
              <a:gd name="connsiteY3" fmla="*/ 306444 h 1449444"/>
              <a:gd name="connsiteX4" fmla="*/ 1535446 w 6549406"/>
              <a:gd name="connsiteY4" fmla="*/ 397884 h 1449444"/>
              <a:gd name="connsiteX5" fmla="*/ 458486 w 6549406"/>
              <a:gd name="connsiteY5" fmla="*/ 545204 h 1449444"/>
              <a:gd name="connsiteX6" fmla="*/ 36846 w 6549406"/>
              <a:gd name="connsiteY6" fmla="*/ 1032884 h 1449444"/>
              <a:gd name="connsiteX7" fmla="*/ 21606 w 6549406"/>
              <a:gd name="connsiteY7" fmla="*/ 1449444 h 1449444"/>
              <a:gd name="connsiteX0" fmla="*/ 6528516 w 6528516"/>
              <a:gd name="connsiteY0" fmla="*/ 11804 h 1449444"/>
              <a:gd name="connsiteX1" fmla="*/ 5949396 w 6528516"/>
              <a:gd name="connsiteY1" fmla="*/ 1644 h 1449444"/>
              <a:gd name="connsiteX2" fmla="*/ 4948636 w 6528516"/>
              <a:gd name="connsiteY2" fmla="*/ 42284 h 1449444"/>
              <a:gd name="connsiteX3" fmla="*/ 3988516 w 6528516"/>
              <a:gd name="connsiteY3" fmla="*/ 306444 h 1449444"/>
              <a:gd name="connsiteX4" fmla="*/ 1514556 w 6528516"/>
              <a:gd name="connsiteY4" fmla="*/ 397884 h 1449444"/>
              <a:gd name="connsiteX5" fmla="*/ 437596 w 6528516"/>
              <a:gd name="connsiteY5" fmla="*/ 545204 h 1449444"/>
              <a:gd name="connsiteX6" fmla="*/ 61676 w 6528516"/>
              <a:gd name="connsiteY6" fmla="*/ 966844 h 1449444"/>
              <a:gd name="connsiteX7" fmla="*/ 716 w 6528516"/>
              <a:gd name="connsiteY7" fmla="*/ 1449444 h 144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516" h="1449444">
                <a:moveTo>
                  <a:pt x="6528516" y="11804"/>
                </a:moveTo>
                <a:cubicBezTo>
                  <a:pt x="6370612" y="4184"/>
                  <a:pt x="6212709" y="-3436"/>
                  <a:pt x="5949396" y="1644"/>
                </a:cubicBezTo>
                <a:cubicBezTo>
                  <a:pt x="5686083" y="6724"/>
                  <a:pt x="5275449" y="-8516"/>
                  <a:pt x="4948636" y="42284"/>
                </a:cubicBezTo>
                <a:cubicBezTo>
                  <a:pt x="4621823" y="93084"/>
                  <a:pt x="4560863" y="247177"/>
                  <a:pt x="3988516" y="306444"/>
                </a:cubicBezTo>
                <a:cubicBezTo>
                  <a:pt x="3416169" y="365711"/>
                  <a:pt x="2106376" y="358091"/>
                  <a:pt x="1514556" y="397884"/>
                </a:cubicBezTo>
                <a:cubicBezTo>
                  <a:pt x="922736" y="437677"/>
                  <a:pt x="679743" y="450377"/>
                  <a:pt x="437596" y="545204"/>
                </a:cubicBezTo>
                <a:cubicBezTo>
                  <a:pt x="195449" y="640031"/>
                  <a:pt x="134489" y="816137"/>
                  <a:pt x="61676" y="966844"/>
                </a:cubicBezTo>
                <a:cubicBezTo>
                  <a:pt x="-11137" y="1117551"/>
                  <a:pt x="716" y="1449444"/>
                  <a:pt x="716" y="1449444"/>
                </a:cubicBezTo>
              </a:path>
            </a:pathLst>
          </a:custGeom>
          <a:ln w="190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6" name="Freeform 85"/>
          <p:cNvSpPr/>
          <p:nvPr/>
        </p:nvSpPr>
        <p:spPr>
          <a:xfrm>
            <a:off x="5441422" y="3089062"/>
            <a:ext cx="1989286" cy="862283"/>
          </a:xfrm>
          <a:custGeom>
            <a:avLst/>
            <a:gdLst>
              <a:gd name="connsiteX0" fmla="*/ 6548215 w 6548215"/>
              <a:gd name="connsiteY0" fmla="*/ 11804 h 1449444"/>
              <a:gd name="connsiteX1" fmla="*/ 5969095 w 6548215"/>
              <a:gd name="connsiteY1" fmla="*/ 1644 h 1449444"/>
              <a:gd name="connsiteX2" fmla="*/ 4968335 w 6548215"/>
              <a:gd name="connsiteY2" fmla="*/ 42284 h 1449444"/>
              <a:gd name="connsiteX3" fmla="*/ 4008215 w 6548215"/>
              <a:gd name="connsiteY3" fmla="*/ 306444 h 1449444"/>
              <a:gd name="connsiteX4" fmla="*/ 1097375 w 6548215"/>
              <a:gd name="connsiteY4" fmla="*/ 408044 h 1449444"/>
              <a:gd name="connsiteX5" fmla="*/ 243935 w 6548215"/>
              <a:gd name="connsiteY5" fmla="*/ 570604 h 1449444"/>
              <a:gd name="connsiteX6" fmla="*/ 15335 w 6548215"/>
              <a:gd name="connsiteY6" fmla="*/ 1195444 h 1449444"/>
              <a:gd name="connsiteX7" fmla="*/ 20415 w 6548215"/>
              <a:gd name="connsiteY7" fmla="*/ 1449444 h 1449444"/>
              <a:gd name="connsiteX0" fmla="*/ 6534259 w 6534259"/>
              <a:gd name="connsiteY0" fmla="*/ 11804 h 1449444"/>
              <a:gd name="connsiteX1" fmla="*/ 5955139 w 6534259"/>
              <a:gd name="connsiteY1" fmla="*/ 1644 h 1449444"/>
              <a:gd name="connsiteX2" fmla="*/ 4954379 w 6534259"/>
              <a:gd name="connsiteY2" fmla="*/ 42284 h 1449444"/>
              <a:gd name="connsiteX3" fmla="*/ 3994259 w 6534259"/>
              <a:gd name="connsiteY3" fmla="*/ 306444 h 1449444"/>
              <a:gd name="connsiteX4" fmla="*/ 1083419 w 6534259"/>
              <a:gd name="connsiteY4" fmla="*/ 408044 h 1449444"/>
              <a:gd name="connsiteX5" fmla="*/ 229979 w 6534259"/>
              <a:gd name="connsiteY5" fmla="*/ 570604 h 1449444"/>
              <a:gd name="connsiteX6" fmla="*/ 21699 w 6534259"/>
              <a:gd name="connsiteY6" fmla="*/ 1032884 h 1449444"/>
              <a:gd name="connsiteX7" fmla="*/ 6459 w 6534259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090143 w 6540983"/>
              <a:gd name="connsiteY4" fmla="*/ 40804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527023 w 6540983"/>
              <a:gd name="connsiteY4" fmla="*/ 39788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9406 w 6549406"/>
              <a:gd name="connsiteY0" fmla="*/ 11804 h 1449444"/>
              <a:gd name="connsiteX1" fmla="*/ 5970286 w 6549406"/>
              <a:gd name="connsiteY1" fmla="*/ 1644 h 1449444"/>
              <a:gd name="connsiteX2" fmla="*/ 4969526 w 6549406"/>
              <a:gd name="connsiteY2" fmla="*/ 42284 h 1449444"/>
              <a:gd name="connsiteX3" fmla="*/ 4009406 w 6549406"/>
              <a:gd name="connsiteY3" fmla="*/ 306444 h 1449444"/>
              <a:gd name="connsiteX4" fmla="*/ 1535446 w 6549406"/>
              <a:gd name="connsiteY4" fmla="*/ 397884 h 1449444"/>
              <a:gd name="connsiteX5" fmla="*/ 458486 w 6549406"/>
              <a:gd name="connsiteY5" fmla="*/ 545204 h 1449444"/>
              <a:gd name="connsiteX6" fmla="*/ 36846 w 6549406"/>
              <a:gd name="connsiteY6" fmla="*/ 1032884 h 1449444"/>
              <a:gd name="connsiteX7" fmla="*/ 21606 w 6549406"/>
              <a:gd name="connsiteY7" fmla="*/ 1449444 h 1449444"/>
              <a:gd name="connsiteX0" fmla="*/ 6528516 w 6528516"/>
              <a:gd name="connsiteY0" fmla="*/ 11804 h 1449444"/>
              <a:gd name="connsiteX1" fmla="*/ 5949396 w 6528516"/>
              <a:gd name="connsiteY1" fmla="*/ 1644 h 1449444"/>
              <a:gd name="connsiteX2" fmla="*/ 4948636 w 6528516"/>
              <a:gd name="connsiteY2" fmla="*/ 42284 h 1449444"/>
              <a:gd name="connsiteX3" fmla="*/ 3988516 w 6528516"/>
              <a:gd name="connsiteY3" fmla="*/ 306444 h 1449444"/>
              <a:gd name="connsiteX4" fmla="*/ 1514556 w 6528516"/>
              <a:gd name="connsiteY4" fmla="*/ 397884 h 1449444"/>
              <a:gd name="connsiteX5" fmla="*/ 437596 w 6528516"/>
              <a:gd name="connsiteY5" fmla="*/ 545204 h 1449444"/>
              <a:gd name="connsiteX6" fmla="*/ 61676 w 6528516"/>
              <a:gd name="connsiteY6" fmla="*/ 966844 h 1449444"/>
              <a:gd name="connsiteX7" fmla="*/ 716 w 6528516"/>
              <a:gd name="connsiteY7" fmla="*/ 1449444 h 144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516" h="1449444">
                <a:moveTo>
                  <a:pt x="6528516" y="11804"/>
                </a:moveTo>
                <a:cubicBezTo>
                  <a:pt x="6370612" y="4184"/>
                  <a:pt x="6212709" y="-3436"/>
                  <a:pt x="5949396" y="1644"/>
                </a:cubicBezTo>
                <a:cubicBezTo>
                  <a:pt x="5686083" y="6724"/>
                  <a:pt x="5275449" y="-8516"/>
                  <a:pt x="4948636" y="42284"/>
                </a:cubicBezTo>
                <a:cubicBezTo>
                  <a:pt x="4621823" y="93084"/>
                  <a:pt x="4560863" y="247177"/>
                  <a:pt x="3988516" y="306444"/>
                </a:cubicBezTo>
                <a:cubicBezTo>
                  <a:pt x="3416169" y="365711"/>
                  <a:pt x="2106376" y="358091"/>
                  <a:pt x="1514556" y="397884"/>
                </a:cubicBezTo>
                <a:cubicBezTo>
                  <a:pt x="922736" y="437677"/>
                  <a:pt x="679743" y="450377"/>
                  <a:pt x="437596" y="545204"/>
                </a:cubicBezTo>
                <a:cubicBezTo>
                  <a:pt x="195449" y="640031"/>
                  <a:pt x="134489" y="816137"/>
                  <a:pt x="61676" y="966844"/>
                </a:cubicBezTo>
                <a:cubicBezTo>
                  <a:pt x="-11137" y="1117551"/>
                  <a:pt x="716" y="1449444"/>
                  <a:pt x="716" y="1449444"/>
                </a:cubicBezTo>
              </a:path>
            </a:pathLst>
          </a:custGeom>
          <a:ln w="190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7" name="Freeform 86"/>
          <p:cNvSpPr/>
          <p:nvPr/>
        </p:nvSpPr>
        <p:spPr>
          <a:xfrm>
            <a:off x="5512198" y="3089062"/>
            <a:ext cx="1960974" cy="862283"/>
          </a:xfrm>
          <a:custGeom>
            <a:avLst/>
            <a:gdLst>
              <a:gd name="connsiteX0" fmla="*/ 6548215 w 6548215"/>
              <a:gd name="connsiteY0" fmla="*/ 11804 h 1449444"/>
              <a:gd name="connsiteX1" fmla="*/ 5969095 w 6548215"/>
              <a:gd name="connsiteY1" fmla="*/ 1644 h 1449444"/>
              <a:gd name="connsiteX2" fmla="*/ 4968335 w 6548215"/>
              <a:gd name="connsiteY2" fmla="*/ 42284 h 1449444"/>
              <a:gd name="connsiteX3" fmla="*/ 4008215 w 6548215"/>
              <a:gd name="connsiteY3" fmla="*/ 306444 h 1449444"/>
              <a:gd name="connsiteX4" fmla="*/ 1097375 w 6548215"/>
              <a:gd name="connsiteY4" fmla="*/ 408044 h 1449444"/>
              <a:gd name="connsiteX5" fmla="*/ 243935 w 6548215"/>
              <a:gd name="connsiteY5" fmla="*/ 570604 h 1449444"/>
              <a:gd name="connsiteX6" fmla="*/ 15335 w 6548215"/>
              <a:gd name="connsiteY6" fmla="*/ 1195444 h 1449444"/>
              <a:gd name="connsiteX7" fmla="*/ 20415 w 6548215"/>
              <a:gd name="connsiteY7" fmla="*/ 1449444 h 1449444"/>
              <a:gd name="connsiteX0" fmla="*/ 6534259 w 6534259"/>
              <a:gd name="connsiteY0" fmla="*/ 11804 h 1449444"/>
              <a:gd name="connsiteX1" fmla="*/ 5955139 w 6534259"/>
              <a:gd name="connsiteY1" fmla="*/ 1644 h 1449444"/>
              <a:gd name="connsiteX2" fmla="*/ 4954379 w 6534259"/>
              <a:gd name="connsiteY2" fmla="*/ 42284 h 1449444"/>
              <a:gd name="connsiteX3" fmla="*/ 3994259 w 6534259"/>
              <a:gd name="connsiteY3" fmla="*/ 306444 h 1449444"/>
              <a:gd name="connsiteX4" fmla="*/ 1083419 w 6534259"/>
              <a:gd name="connsiteY4" fmla="*/ 408044 h 1449444"/>
              <a:gd name="connsiteX5" fmla="*/ 229979 w 6534259"/>
              <a:gd name="connsiteY5" fmla="*/ 570604 h 1449444"/>
              <a:gd name="connsiteX6" fmla="*/ 21699 w 6534259"/>
              <a:gd name="connsiteY6" fmla="*/ 1032884 h 1449444"/>
              <a:gd name="connsiteX7" fmla="*/ 6459 w 6534259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090143 w 6540983"/>
              <a:gd name="connsiteY4" fmla="*/ 40804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527023 w 6540983"/>
              <a:gd name="connsiteY4" fmla="*/ 39788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9406 w 6549406"/>
              <a:gd name="connsiteY0" fmla="*/ 11804 h 1449444"/>
              <a:gd name="connsiteX1" fmla="*/ 5970286 w 6549406"/>
              <a:gd name="connsiteY1" fmla="*/ 1644 h 1449444"/>
              <a:gd name="connsiteX2" fmla="*/ 4969526 w 6549406"/>
              <a:gd name="connsiteY2" fmla="*/ 42284 h 1449444"/>
              <a:gd name="connsiteX3" fmla="*/ 4009406 w 6549406"/>
              <a:gd name="connsiteY3" fmla="*/ 306444 h 1449444"/>
              <a:gd name="connsiteX4" fmla="*/ 1535446 w 6549406"/>
              <a:gd name="connsiteY4" fmla="*/ 397884 h 1449444"/>
              <a:gd name="connsiteX5" fmla="*/ 458486 w 6549406"/>
              <a:gd name="connsiteY5" fmla="*/ 545204 h 1449444"/>
              <a:gd name="connsiteX6" fmla="*/ 36846 w 6549406"/>
              <a:gd name="connsiteY6" fmla="*/ 1032884 h 1449444"/>
              <a:gd name="connsiteX7" fmla="*/ 21606 w 6549406"/>
              <a:gd name="connsiteY7" fmla="*/ 1449444 h 1449444"/>
              <a:gd name="connsiteX0" fmla="*/ 6528516 w 6528516"/>
              <a:gd name="connsiteY0" fmla="*/ 11804 h 1449444"/>
              <a:gd name="connsiteX1" fmla="*/ 5949396 w 6528516"/>
              <a:gd name="connsiteY1" fmla="*/ 1644 h 1449444"/>
              <a:gd name="connsiteX2" fmla="*/ 4948636 w 6528516"/>
              <a:gd name="connsiteY2" fmla="*/ 42284 h 1449444"/>
              <a:gd name="connsiteX3" fmla="*/ 3988516 w 6528516"/>
              <a:gd name="connsiteY3" fmla="*/ 306444 h 1449444"/>
              <a:gd name="connsiteX4" fmla="*/ 1514556 w 6528516"/>
              <a:gd name="connsiteY4" fmla="*/ 397884 h 1449444"/>
              <a:gd name="connsiteX5" fmla="*/ 437596 w 6528516"/>
              <a:gd name="connsiteY5" fmla="*/ 545204 h 1449444"/>
              <a:gd name="connsiteX6" fmla="*/ 61676 w 6528516"/>
              <a:gd name="connsiteY6" fmla="*/ 966844 h 1449444"/>
              <a:gd name="connsiteX7" fmla="*/ 716 w 6528516"/>
              <a:gd name="connsiteY7" fmla="*/ 1449444 h 144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516" h="1449444">
                <a:moveTo>
                  <a:pt x="6528516" y="11804"/>
                </a:moveTo>
                <a:cubicBezTo>
                  <a:pt x="6370612" y="4184"/>
                  <a:pt x="6212709" y="-3436"/>
                  <a:pt x="5949396" y="1644"/>
                </a:cubicBezTo>
                <a:cubicBezTo>
                  <a:pt x="5686083" y="6724"/>
                  <a:pt x="5275449" y="-8516"/>
                  <a:pt x="4948636" y="42284"/>
                </a:cubicBezTo>
                <a:cubicBezTo>
                  <a:pt x="4621823" y="93084"/>
                  <a:pt x="4560863" y="247177"/>
                  <a:pt x="3988516" y="306444"/>
                </a:cubicBezTo>
                <a:cubicBezTo>
                  <a:pt x="3416169" y="365711"/>
                  <a:pt x="2106376" y="358091"/>
                  <a:pt x="1514556" y="397884"/>
                </a:cubicBezTo>
                <a:cubicBezTo>
                  <a:pt x="922736" y="437677"/>
                  <a:pt x="679743" y="450377"/>
                  <a:pt x="437596" y="545204"/>
                </a:cubicBezTo>
                <a:cubicBezTo>
                  <a:pt x="195449" y="640031"/>
                  <a:pt x="134489" y="816137"/>
                  <a:pt x="61676" y="966844"/>
                </a:cubicBezTo>
                <a:cubicBezTo>
                  <a:pt x="-11137" y="1117551"/>
                  <a:pt x="716" y="1449444"/>
                  <a:pt x="716" y="1449444"/>
                </a:cubicBezTo>
              </a:path>
            </a:pathLst>
          </a:custGeom>
          <a:ln w="190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8" name="Freeform 87"/>
          <p:cNvSpPr/>
          <p:nvPr/>
        </p:nvSpPr>
        <p:spPr>
          <a:xfrm>
            <a:off x="5590189" y="3086488"/>
            <a:ext cx="1882984" cy="862283"/>
          </a:xfrm>
          <a:custGeom>
            <a:avLst/>
            <a:gdLst>
              <a:gd name="connsiteX0" fmla="*/ 6548215 w 6548215"/>
              <a:gd name="connsiteY0" fmla="*/ 11804 h 1449444"/>
              <a:gd name="connsiteX1" fmla="*/ 5969095 w 6548215"/>
              <a:gd name="connsiteY1" fmla="*/ 1644 h 1449444"/>
              <a:gd name="connsiteX2" fmla="*/ 4968335 w 6548215"/>
              <a:gd name="connsiteY2" fmla="*/ 42284 h 1449444"/>
              <a:gd name="connsiteX3" fmla="*/ 4008215 w 6548215"/>
              <a:gd name="connsiteY3" fmla="*/ 306444 h 1449444"/>
              <a:gd name="connsiteX4" fmla="*/ 1097375 w 6548215"/>
              <a:gd name="connsiteY4" fmla="*/ 408044 h 1449444"/>
              <a:gd name="connsiteX5" fmla="*/ 243935 w 6548215"/>
              <a:gd name="connsiteY5" fmla="*/ 570604 h 1449444"/>
              <a:gd name="connsiteX6" fmla="*/ 15335 w 6548215"/>
              <a:gd name="connsiteY6" fmla="*/ 1195444 h 1449444"/>
              <a:gd name="connsiteX7" fmla="*/ 20415 w 6548215"/>
              <a:gd name="connsiteY7" fmla="*/ 1449444 h 1449444"/>
              <a:gd name="connsiteX0" fmla="*/ 6534259 w 6534259"/>
              <a:gd name="connsiteY0" fmla="*/ 11804 h 1449444"/>
              <a:gd name="connsiteX1" fmla="*/ 5955139 w 6534259"/>
              <a:gd name="connsiteY1" fmla="*/ 1644 h 1449444"/>
              <a:gd name="connsiteX2" fmla="*/ 4954379 w 6534259"/>
              <a:gd name="connsiteY2" fmla="*/ 42284 h 1449444"/>
              <a:gd name="connsiteX3" fmla="*/ 3994259 w 6534259"/>
              <a:gd name="connsiteY3" fmla="*/ 306444 h 1449444"/>
              <a:gd name="connsiteX4" fmla="*/ 1083419 w 6534259"/>
              <a:gd name="connsiteY4" fmla="*/ 408044 h 1449444"/>
              <a:gd name="connsiteX5" fmla="*/ 229979 w 6534259"/>
              <a:gd name="connsiteY5" fmla="*/ 570604 h 1449444"/>
              <a:gd name="connsiteX6" fmla="*/ 21699 w 6534259"/>
              <a:gd name="connsiteY6" fmla="*/ 1032884 h 1449444"/>
              <a:gd name="connsiteX7" fmla="*/ 6459 w 6534259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090143 w 6540983"/>
              <a:gd name="connsiteY4" fmla="*/ 40804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527023 w 6540983"/>
              <a:gd name="connsiteY4" fmla="*/ 39788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9406 w 6549406"/>
              <a:gd name="connsiteY0" fmla="*/ 11804 h 1449444"/>
              <a:gd name="connsiteX1" fmla="*/ 5970286 w 6549406"/>
              <a:gd name="connsiteY1" fmla="*/ 1644 h 1449444"/>
              <a:gd name="connsiteX2" fmla="*/ 4969526 w 6549406"/>
              <a:gd name="connsiteY2" fmla="*/ 42284 h 1449444"/>
              <a:gd name="connsiteX3" fmla="*/ 4009406 w 6549406"/>
              <a:gd name="connsiteY3" fmla="*/ 306444 h 1449444"/>
              <a:gd name="connsiteX4" fmla="*/ 1535446 w 6549406"/>
              <a:gd name="connsiteY4" fmla="*/ 397884 h 1449444"/>
              <a:gd name="connsiteX5" fmla="*/ 458486 w 6549406"/>
              <a:gd name="connsiteY5" fmla="*/ 545204 h 1449444"/>
              <a:gd name="connsiteX6" fmla="*/ 36846 w 6549406"/>
              <a:gd name="connsiteY6" fmla="*/ 1032884 h 1449444"/>
              <a:gd name="connsiteX7" fmla="*/ 21606 w 6549406"/>
              <a:gd name="connsiteY7" fmla="*/ 1449444 h 1449444"/>
              <a:gd name="connsiteX0" fmla="*/ 6528516 w 6528516"/>
              <a:gd name="connsiteY0" fmla="*/ 11804 h 1449444"/>
              <a:gd name="connsiteX1" fmla="*/ 5949396 w 6528516"/>
              <a:gd name="connsiteY1" fmla="*/ 1644 h 1449444"/>
              <a:gd name="connsiteX2" fmla="*/ 4948636 w 6528516"/>
              <a:gd name="connsiteY2" fmla="*/ 42284 h 1449444"/>
              <a:gd name="connsiteX3" fmla="*/ 3988516 w 6528516"/>
              <a:gd name="connsiteY3" fmla="*/ 306444 h 1449444"/>
              <a:gd name="connsiteX4" fmla="*/ 1514556 w 6528516"/>
              <a:gd name="connsiteY4" fmla="*/ 397884 h 1449444"/>
              <a:gd name="connsiteX5" fmla="*/ 437596 w 6528516"/>
              <a:gd name="connsiteY5" fmla="*/ 545204 h 1449444"/>
              <a:gd name="connsiteX6" fmla="*/ 61676 w 6528516"/>
              <a:gd name="connsiteY6" fmla="*/ 966844 h 1449444"/>
              <a:gd name="connsiteX7" fmla="*/ 716 w 6528516"/>
              <a:gd name="connsiteY7" fmla="*/ 1449444 h 144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516" h="1449444">
                <a:moveTo>
                  <a:pt x="6528516" y="11804"/>
                </a:moveTo>
                <a:cubicBezTo>
                  <a:pt x="6370612" y="4184"/>
                  <a:pt x="6212709" y="-3436"/>
                  <a:pt x="5949396" y="1644"/>
                </a:cubicBezTo>
                <a:cubicBezTo>
                  <a:pt x="5686083" y="6724"/>
                  <a:pt x="5275449" y="-8516"/>
                  <a:pt x="4948636" y="42284"/>
                </a:cubicBezTo>
                <a:cubicBezTo>
                  <a:pt x="4621823" y="93084"/>
                  <a:pt x="4560863" y="247177"/>
                  <a:pt x="3988516" y="306444"/>
                </a:cubicBezTo>
                <a:cubicBezTo>
                  <a:pt x="3416169" y="365711"/>
                  <a:pt x="2106376" y="358091"/>
                  <a:pt x="1514556" y="397884"/>
                </a:cubicBezTo>
                <a:cubicBezTo>
                  <a:pt x="922736" y="437677"/>
                  <a:pt x="679743" y="450377"/>
                  <a:pt x="437596" y="545204"/>
                </a:cubicBezTo>
                <a:cubicBezTo>
                  <a:pt x="195449" y="640031"/>
                  <a:pt x="134489" y="816137"/>
                  <a:pt x="61676" y="966844"/>
                </a:cubicBezTo>
                <a:cubicBezTo>
                  <a:pt x="-11137" y="1117551"/>
                  <a:pt x="716" y="1449444"/>
                  <a:pt x="716" y="1449444"/>
                </a:cubicBezTo>
              </a:path>
            </a:pathLst>
          </a:custGeom>
          <a:ln w="190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9" name="Freeform 88"/>
          <p:cNvSpPr/>
          <p:nvPr/>
        </p:nvSpPr>
        <p:spPr>
          <a:xfrm>
            <a:off x="5812413" y="3089062"/>
            <a:ext cx="1660761" cy="862283"/>
          </a:xfrm>
          <a:custGeom>
            <a:avLst/>
            <a:gdLst>
              <a:gd name="connsiteX0" fmla="*/ 6548215 w 6548215"/>
              <a:gd name="connsiteY0" fmla="*/ 11804 h 1449444"/>
              <a:gd name="connsiteX1" fmla="*/ 5969095 w 6548215"/>
              <a:gd name="connsiteY1" fmla="*/ 1644 h 1449444"/>
              <a:gd name="connsiteX2" fmla="*/ 4968335 w 6548215"/>
              <a:gd name="connsiteY2" fmla="*/ 42284 h 1449444"/>
              <a:gd name="connsiteX3" fmla="*/ 4008215 w 6548215"/>
              <a:gd name="connsiteY3" fmla="*/ 306444 h 1449444"/>
              <a:gd name="connsiteX4" fmla="*/ 1097375 w 6548215"/>
              <a:gd name="connsiteY4" fmla="*/ 408044 h 1449444"/>
              <a:gd name="connsiteX5" fmla="*/ 243935 w 6548215"/>
              <a:gd name="connsiteY5" fmla="*/ 570604 h 1449444"/>
              <a:gd name="connsiteX6" fmla="*/ 15335 w 6548215"/>
              <a:gd name="connsiteY6" fmla="*/ 1195444 h 1449444"/>
              <a:gd name="connsiteX7" fmla="*/ 20415 w 6548215"/>
              <a:gd name="connsiteY7" fmla="*/ 1449444 h 1449444"/>
              <a:gd name="connsiteX0" fmla="*/ 6534259 w 6534259"/>
              <a:gd name="connsiteY0" fmla="*/ 11804 h 1449444"/>
              <a:gd name="connsiteX1" fmla="*/ 5955139 w 6534259"/>
              <a:gd name="connsiteY1" fmla="*/ 1644 h 1449444"/>
              <a:gd name="connsiteX2" fmla="*/ 4954379 w 6534259"/>
              <a:gd name="connsiteY2" fmla="*/ 42284 h 1449444"/>
              <a:gd name="connsiteX3" fmla="*/ 3994259 w 6534259"/>
              <a:gd name="connsiteY3" fmla="*/ 306444 h 1449444"/>
              <a:gd name="connsiteX4" fmla="*/ 1083419 w 6534259"/>
              <a:gd name="connsiteY4" fmla="*/ 408044 h 1449444"/>
              <a:gd name="connsiteX5" fmla="*/ 229979 w 6534259"/>
              <a:gd name="connsiteY5" fmla="*/ 570604 h 1449444"/>
              <a:gd name="connsiteX6" fmla="*/ 21699 w 6534259"/>
              <a:gd name="connsiteY6" fmla="*/ 1032884 h 1449444"/>
              <a:gd name="connsiteX7" fmla="*/ 6459 w 6534259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090143 w 6540983"/>
              <a:gd name="connsiteY4" fmla="*/ 40804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0983 w 6540983"/>
              <a:gd name="connsiteY0" fmla="*/ 11804 h 1449444"/>
              <a:gd name="connsiteX1" fmla="*/ 5961863 w 6540983"/>
              <a:gd name="connsiteY1" fmla="*/ 1644 h 1449444"/>
              <a:gd name="connsiteX2" fmla="*/ 4961103 w 6540983"/>
              <a:gd name="connsiteY2" fmla="*/ 42284 h 1449444"/>
              <a:gd name="connsiteX3" fmla="*/ 4000983 w 6540983"/>
              <a:gd name="connsiteY3" fmla="*/ 306444 h 1449444"/>
              <a:gd name="connsiteX4" fmla="*/ 1527023 w 6540983"/>
              <a:gd name="connsiteY4" fmla="*/ 397884 h 1449444"/>
              <a:gd name="connsiteX5" fmla="*/ 333223 w 6540983"/>
              <a:gd name="connsiteY5" fmla="*/ 555364 h 1449444"/>
              <a:gd name="connsiteX6" fmla="*/ 28423 w 6540983"/>
              <a:gd name="connsiteY6" fmla="*/ 1032884 h 1449444"/>
              <a:gd name="connsiteX7" fmla="*/ 13183 w 6540983"/>
              <a:gd name="connsiteY7" fmla="*/ 1449444 h 1449444"/>
              <a:gd name="connsiteX0" fmla="*/ 6549406 w 6549406"/>
              <a:gd name="connsiteY0" fmla="*/ 11804 h 1449444"/>
              <a:gd name="connsiteX1" fmla="*/ 5970286 w 6549406"/>
              <a:gd name="connsiteY1" fmla="*/ 1644 h 1449444"/>
              <a:gd name="connsiteX2" fmla="*/ 4969526 w 6549406"/>
              <a:gd name="connsiteY2" fmla="*/ 42284 h 1449444"/>
              <a:gd name="connsiteX3" fmla="*/ 4009406 w 6549406"/>
              <a:gd name="connsiteY3" fmla="*/ 306444 h 1449444"/>
              <a:gd name="connsiteX4" fmla="*/ 1535446 w 6549406"/>
              <a:gd name="connsiteY4" fmla="*/ 397884 h 1449444"/>
              <a:gd name="connsiteX5" fmla="*/ 458486 w 6549406"/>
              <a:gd name="connsiteY5" fmla="*/ 545204 h 1449444"/>
              <a:gd name="connsiteX6" fmla="*/ 36846 w 6549406"/>
              <a:gd name="connsiteY6" fmla="*/ 1032884 h 1449444"/>
              <a:gd name="connsiteX7" fmla="*/ 21606 w 6549406"/>
              <a:gd name="connsiteY7" fmla="*/ 1449444 h 1449444"/>
              <a:gd name="connsiteX0" fmla="*/ 6528516 w 6528516"/>
              <a:gd name="connsiteY0" fmla="*/ 11804 h 1449444"/>
              <a:gd name="connsiteX1" fmla="*/ 5949396 w 6528516"/>
              <a:gd name="connsiteY1" fmla="*/ 1644 h 1449444"/>
              <a:gd name="connsiteX2" fmla="*/ 4948636 w 6528516"/>
              <a:gd name="connsiteY2" fmla="*/ 42284 h 1449444"/>
              <a:gd name="connsiteX3" fmla="*/ 3988516 w 6528516"/>
              <a:gd name="connsiteY3" fmla="*/ 306444 h 1449444"/>
              <a:gd name="connsiteX4" fmla="*/ 1514556 w 6528516"/>
              <a:gd name="connsiteY4" fmla="*/ 397884 h 1449444"/>
              <a:gd name="connsiteX5" fmla="*/ 437596 w 6528516"/>
              <a:gd name="connsiteY5" fmla="*/ 545204 h 1449444"/>
              <a:gd name="connsiteX6" fmla="*/ 61676 w 6528516"/>
              <a:gd name="connsiteY6" fmla="*/ 966844 h 1449444"/>
              <a:gd name="connsiteX7" fmla="*/ 716 w 6528516"/>
              <a:gd name="connsiteY7" fmla="*/ 1449444 h 144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516" h="1449444">
                <a:moveTo>
                  <a:pt x="6528516" y="11804"/>
                </a:moveTo>
                <a:cubicBezTo>
                  <a:pt x="6370612" y="4184"/>
                  <a:pt x="6212709" y="-3436"/>
                  <a:pt x="5949396" y="1644"/>
                </a:cubicBezTo>
                <a:cubicBezTo>
                  <a:pt x="5686083" y="6724"/>
                  <a:pt x="5275449" y="-8516"/>
                  <a:pt x="4948636" y="42284"/>
                </a:cubicBezTo>
                <a:cubicBezTo>
                  <a:pt x="4621823" y="93084"/>
                  <a:pt x="4560863" y="247177"/>
                  <a:pt x="3988516" y="306444"/>
                </a:cubicBezTo>
                <a:cubicBezTo>
                  <a:pt x="3416169" y="365711"/>
                  <a:pt x="2106376" y="358091"/>
                  <a:pt x="1514556" y="397884"/>
                </a:cubicBezTo>
                <a:cubicBezTo>
                  <a:pt x="922736" y="437677"/>
                  <a:pt x="679743" y="450377"/>
                  <a:pt x="437596" y="545204"/>
                </a:cubicBezTo>
                <a:cubicBezTo>
                  <a:pt x="195449" y="640031"/>
                  <a:pt x="134489" y="816137"/>
                  <a:pt x="61676" y="966844"/>
                </a:cubicBezTo>
                <a:cubicBezTo>
                  <a:pt x="-11137" y="1117551"/>
                  <a:pt x="716" y="1449444"/>
                  <a:pt x="716" y="1449444"/>
                </a:cubicBezTo>
              </a:path>
            </a:pathLst>
          </a:custGeom>
          <a:ln w="190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90" name="Straight Connector 89"/>
          <p:cNvCxnSpPr/>
          <p:nvPr/>
        </p:nvCxnSpPr>
        <p:spPr>
          <a:xfrm>
            <a:off x="3432141" y="1600111"/>
            <a:ext cx="0" cy="2024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5257092" y="1805756"/>
            <a:ext cx="33895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3685755" y="1600110"/>
            <a:ext cx="0" cy="2024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3685755" y="1805756"/>
            <a:ext cx="145519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H="1" flipV="1">
            <a:off x="3426244" y="1599321"/>
            <a:ext cx="259512" cy="7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7573789" y="3354219"/>
            <a:ext cx="83942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6" name="Group 95"/>
          <p:cNvGrpSpPr/>
          <p:nvPr/>
        </p:nvGrpSpPr>
        <p:grpSpPr>
          <a:xfrm>
            <a:off x="2832283" y="1779662"/>
            <a:ext cx="5695991" cy="1776632"/>
            <a:chOff x="340194" y="2361307"/>
            <a:chExt cx="8176655" cy="2381082"/>
          </a:xfrm>
        </p:grpSpPr>
        <p:sp>
          <p:nvSpPr>
            <p:cNvPr id="100" name="Freeform 99"/>
            <p:cNvSpPr/>
            <p:nvPr/>
          </p:nvSpPr>
          <p:spPr>
            <a:xfrm>
              <a:off x="383334" y="2422401"/>
              <a:ext cx="8059225" cy="2319987"/>
            </a:xfrm>
            <a:custGeom>
              <a:avLst/>
              <a:gdLst>
                <a:gd name="connsiteX0" fmla="*/ 325392 w 7577240"/>
                <a:gd name="connsiteY0" fmla="*/ 0 h 1184466"/>
                <a:gd name="connsiteX1" fmla="*/ 325392 w 7577240"/>
                <a:gd name="connsiteY1" fmla="*/ 232008 h 1184466"/>
                <a:gd name="connsiteX2" fmla="*/ 313180 w 7577240"/>
                <a:gd name="connsiteY2" fmla="*/ 329696 h 1184466"/>
                <a:gd name="connsiteX3" fmla="*/ 557427 w 7577240"/>
                <a:gd name="connsiteY3" fmla="*/ 573916 h 1184466"/>
                <a:gd name="connsiteX4" fmla="*/ 7005550 w 7577240"/>
                <a:gd name="connsiteY4" fmla="*/ 122109 h 1184466"/>
                <a:gd name="connsiteX5" fmla="*/ 7298646 w 7577240"/>
                <a:gd name="connsiteY5" fmla="*/ 769292 h 1184466"/>
                <a:gd name="connsiteX6" fmla="*/ 7359708 w 7577240"/>
                <a:gd name="connsiteY6" fmla="*/ 1184466 h 1184466"/>
                <a:gd name="connsiteX0" fmla="*/ 281593 w 7533441"/>
                <a:gd name="connsiteY0" fmla="*/ 0 h 1184466"/>
                <a:gd name="connsiteX1" fmla="*/ 281593 w 7533441"/>
                <a:gd name="connsiteY1" fmla="*/ 232008 h 1184466"/>
                <a:gd name="connsiteX2" fmla="*/ 269381 w 7533441"/>
                <a:gd name="connsiteY2" fmla="*/ 329696 h 1184466"/>
                <a:gd name="connsiteX3" fmla="*/ 382860 w 7533441"/>
                <a:gd name="connsiteY3" fmla="*/ 483018 h 1184466"/>
                <a:gd name="connsiteX4" fmla="*/ 513628 w 7533441"/>
                <a:gd name="connsiteY4" fmla="*/ 573916 h 1184466"/>
                <a:gd name="connsiteX5" fmla="*/ 6961751 w 7533441"/>
                <a:gd name="connsiteY5" fmla="*/ 122109 h 1184466"/>
                <a:gd name="connsiteX6" fmla="*/ 7254847 w 7533441"/>
                <a:gd name="connsiteY6" fmla="*/ 769292 h 1184466"/>
                <a:gd name="connsiteX7" fmla="*/ 7315909 w 7533441"/>
                <a:gd name="connsiteY7" fmla="*/ 1184466 h 1184466"/>
                <a:gd name="connsiteX0" fmla="*/ 281593 w 7533441"/>
                <a:gd name="connsiteY0" fmla="*/ 0 h 1184466"/>
                <a:gd name="connsiteX1" fmla="*/ 278418 w 7533441"/>
                <a:gd name="connsiteY1" fmla="*/ 168508 h 1184466"/>
                <a:gd name="connsiteX2" fmla="*/ 269381 w 7533441"/>
                <a:gd name="connsiteY2" fmla="*/ 329696 h 1184466"/>
                <a:gd name="connsiteX3" fmla="*/ 382860 w 7533441"/>
                <a:gd name="connsiteY3" fmla="*/ 483018 h 1184466"/>
                <a:gd name="connsiteX4" fmla="*/ 513628 w 7533441"/>
                <a:gd name="connsiteY4" fmla="*/ 573916 h 1184466"/>
                <a:gd name="connsiteX5" fmla="*/ 6961751 w 7533441"/>
                <a:gd name="connsiteY5" fmla="*/ 122109 h 1184466"/>
                <a:gd name="connsiteX6" fmla="*/ 7254847 w 7533441"/>
                <a:gd name="connsiteY6" fmla="*/ 769292 h 1184466"/>
                <a:gd name="connsiteX7" fmla="*/ 7315909 w 7533441"/>
                <a:gd name="connsiteY7" fmla="*/ 1184466 h 1184466"/>
                <a:gd name="connsiteX0" fmla="*/ 281593 w 7533441"/>
                <a:gd name="connsiteY0" fmla="*/ 0 h 1184466"/>
                <a:gd name="connsiteX1" fmla="*/ 278418 w 7533441"/>
                <a:gd name="connsiteY1" fmla="*/ 168508 h 1184466"/>
                <a:gd name="connsiteX2" fmla="*/ 307481 w 7533441"/>
                <a:gd name="connsiteY2" fmla="*/ 342396 h 1184466"/>
                <a:gd name="connsiteX3" fmla="*/ 382860 w 7533441"/>
                <a:gd name="connsiteY3" fmla="*/ 483018 h 1184466"/>
                <a:gd name="connsiteX4" fmla="*/ 513628 w 7533441"/>
                <a:gd name="connsiteY4" fmla="*/ 573916 h 1184466"/>
                <a:gd name="connsiteX5" fmla="*/ 6961751 w 7533441"/>
                <a:gd name="connsiteY5" fmla="*/ 122109 h 1184466"/>
                <a:gd name="connsiteX6" fmla="*/ 7254847 w 7533441"/>
                <a:gd name="connsiteY6" fmla="*/ 769292 h 1184466"/>
                <a:gd name="connsiteX7" fmla="*/ 7315909 w 7533441"/>
                <a:gd name="connsiteY7" fmla="*/ 1184466 h 1184466"/>
                <a:gd name="connsiteX0" fmla="*/ 4405 w 7176639"/>
                <a:gd name="connsiteY0" fmla="*/ 0 h 1184466"/>
                <a:gd name="connsiteX1" fmla="*/ 1230 w 7176639"/>
                <a:gd name="connsiteY1" fmla="*/ 168508 h 1184466"/>
                <a:gd name="connsiteX2" fmla="*/ 30293 w 7176639"/>
                <a:gd name="connsiteY2" fmla="*/ 342396 h 1184466"/>
                <a:gd name="connsiteX3" fmla="*/ 105672 w 7176639"/>
                <a:gd name="connsiteY3" fmla="*/ 483018 h 1184466"/>
                <a:gd name="connsiteX4" fmla="*/ 1341340 w 7176639"/>
                <a:gd name="connsiteY4" fmla="*/ 497716 h 1184466"/>
                <a:gd name="connsiteX5" fmla="*/ 6684563 w 7176639"/>
                <a:gd name="connsiteY5" fmla="*/ 122109 h 1184466"/>
                <a:gd name="connsiteX6" fmla="*/ 6977659 w 7176639"/>
                <a:gd name="connsiteY6" fmla="*/ 769292 h 1184466"/>
                <a:gd name="connsiteX7" fmla="*/ 7038721 w 7176639"/>
                <a:gd name="connsiteY7" fmla="*/ 1184466 h 1184466"/>
                <a:gd name="connsiteX0" fmla="*/ 4405 w 7176639"/>
                <a:gd name="connsiteY0" fmla="*/ 0 h 1184466"/>
                <a:gd name="connsiteX1" fmla="*/ 1230 w 7176639"/>
                <a:gd name="connsiteY1" fmla="*/ 168508 h 1184466"/>
                <a:gd name="connsiteX2" fmla="*/ 30293 w 7176639"/>
                <a:gd name="connsiteY2" fmla="*/ 342396 h 1184466"/>
                <a:gd name="connsiteX3" fmla="*/ 105672 w 7176639"/>
                <a:gd name="connsiteY3" fmla="*/ 483018 h 1184466"/>
                <a:gd name="connsiteX4" fmla="*/ 1341340 w 7176639"/>
                <a:gd name="connsiteY4" fmla="*/ 497716 h 1184466"/>
                <a:gd name="connsiteX5" fmla="*/ 6684563 w 7176639"/>
                <a:gd name="connsiteY5" fmla="*/ 122109 h 1184466"/>
                <a:gd name="connsiteX6" fmla="*/ 6977659 w 7176639"/>
                <a:gd name="connsiteY6" fmla="*/ 769292 h 1184466"/>
                <a:gd name="connsiteX7" fmla="*/ 7038721 w 7176639"/>
                <a:gd name="connsiteY7" fmla="*/ 1184466 h 1184466"/>
                <a:gd name="connsiteX0" fmla="*/ 0 w 7172234"/>
                <a:gd name="connsiteY0" fmla="*/ 0 h 1184466"/>
                <a:gd name="connsiteX1" fmla="*/ 3175 w 7172234"/>
                <a:gd name="connsiteY1" fmla="*/ 184383 h 1184466"/>
                <a:gd name="connsiteX2" fmla="*/ 25888 w 7172234"/>
                <a:gd name="connsiteY2" fmla="*/ 342396 h 1184466"/>
                <a:gd name="connsiteX3" fmla="*/ 101267 w 7172234"/>
                <a:gd name="connsiteY3" fmla="*/ 483018 h 1184466"/>
                <a:gd name="connsiteX4" fmla="*/ 1336935 w 7172234"/>
                <a:gd name="connsiteY4" fmla="*/ 497716 h 1184466"/>
                <a:gd name="connsiteX5" fmla="*/ 6680158 w 7172234"/>
                <a:gd name="connsiteY5" fmla="*/ 122109 h 1184466"/>
                <a:gd name="connsiteX6" fmla="*/ 6973254 w 7172234"/>
                <a:gd name="connsiteY6" fmla="*/ 769292 h 1184466"/>
                <a:gd name="connsiteX7" fmla="*/ 7034316 w 7172234"/>
                <a:gd name="connsiteY7" fmla="*/ 1184466 h 1184466"/>
                <a:gd name="connsiteX0" fmla="*/ 678 w 7172912"/>
                <a:gd name="connsiteY0" fmla="*/ 0 h 1184466"/>
                <a:gd name="connsiteX1" fmla="*/ 3853 w 7172912"/>
                <a:gd name="connsiteY1" fmla="*/ 184383 h 1184466"/>
                <a:gd name="connsiteX2" fmla="*/ 42441 w 7172912"/>
                <a:gd name="connsiteY2" fmla="*/ 380496 h 1184466"/>
                <a:gd name="connsiteX3" fmla="*/ 101945 w 7172912"/>
                <a:gd name="connsiteY3" fmla="*/ 483018 h 1184466"/>
                <a:gd name="connsiteX4" fmla="*/ 1337613 w 7172912"/>
                <a:gd name="connsiteY4" fmla="*/ 497716 h 1184466"/>
                <a:gd name="connsiteX5" fmla="*/ 6680836 w 7172912"/>
                <a:gd name="connsiteY5" fmla="*/ 122109 h 1184466"/>
                <a:gd name="connsiteX6" fmla="*/ 6973932 w 7172912"/>
                <a:gd name="connsiteY6" fmla="*/ 769292 h 1184466"/>
                <a:gd name="connsiteX7" fmla="*/ 7034994 w 7172912"/>
                <a:gd name="connsiteY7" fmla="*/ 1184466 h 1184466"/>
                <a:gd name="connsiteX0" fmla="*/ 678 w 7172912"/>
                <a:gd name="connsiteY0" fmla="*/ 0 h 1184466"/>
                <a:gd name="connsiteX1" fmla="*/ 3853 w 7172912"/>
                <a:gd name="connsiteY1" fmla="*/ 184383 h 1184466"/>
                <a:gd name="connsiteX2" fmla="*/ 42441 w 7172912"/>
                <a:gd name="connsiteY2" fmla="*/ 380496 h 1184466"/>
                <a:gd name="connsiteX3" fmla="*/ 92420 w 7172912"/>
                <a:gd name="connsiteY3" fmla="*/ 486193 h 1184466"/>
                <a:gd name="connsiteX4" fmla="*/ 1337613 w 7172912"/>
                <a:gd name="connsiteY4" fmla="*/ 497716 h 1184466"/>
                <a:gd name="connsiteX5" fmla="*/ 6680836 w 7172912"/>
                <a:gd name="connsiteY5" fmla="*/ 122109 h 1184466"/>
                <a:gd name="connsiteX6" fmla="*/ 6973932 w 7172912"/>
                <a:gd name="connsiteY6" fmla="*/ 769292 h 1184466"/>
                <a:gd name="connsiteX7" fmla="*/ 7034994 w 7172912"/>
                <a:gd name="connsiteY7" fmla="*/ 1184466 h 1184466"/>
                <a:gd name="connsiteX0" fmla="*/ 0 w 7172234"/>
                <a:gd name="connsiteY0" fmla="*/ 0 h 1184466"/>
                <a:gd name="connsiteX1" fmla="*/ 3175 w 7172234"/>
                <a:gd name="connsiteY1" fmla="*/ 184383 h 1184466"/>
                <a:gd name="connsiteX2" fmla="*/ 25888 w 7172234"/>
                <a:gd name="connsiteY2" fmla="*/ 351921 h 1184466"/>
                <a:gd name="connsiteX3" fmla="*/ 91742 w 7172234"/>
                <a:gd name="connsiteY3" fmla="*/ 486193 h 1184466"/>
                <a:gd name="connsiteX4" fmla="*/ 1336935 w 7172234"/>
                <a:gd name="connsiteY4" fmla="*/ 497716 h 1184466"/>
                <a:gd name="connsiteX5" fmla="*/ 6680158 w 7172234"/>
                <a:gd name="connsiteY5" fmla="*/ 122109 h 1184466"/>
                <a:gd name="connsiteX6" fmla="*/ 6973254 w 7172234"/>
                <a:gd name="connsiteY6" fmla="*/ 769292 h 1184466"/>
                <a:gd name="connsiteX7" fmla="*/ 7034316 w 7172234"/>
                <a:gd name="connsiteY7" fmla="*/ 1184466 h 1184466"/>
                <a:gd name="connsiteX0" fmla="*/ 0 w 7137737"/>
                <a:gd name="connsiteY0" fmla="*/ 0 h 1184466"/>
                <a:gd name="connsiteX1" fmla="*/ 3175 w 7137737"/>
                <a:gd name="connsiteY1" fmla="*/ 184383 h 1184466"/>
                <a:gd name="connsiteX2" fmla="*/ 25888 w 7137737"/>
                <a:gd name="connsiteY2" fmla="*/ 351921 h 1184466"/>
                <a:gd name="connsiteX3" fmla="*/ 91742 w 7137737"/>
                <a:gd name="connsiteY3" fmla="*/ 486193 h 1184466"/>
                <a:gd name="connsiteX4" fmla="*/ 1336935 w 7137737"/>
                <a:gd name="connsiteY4" fmla="*/ 497716 h 1184466"/>
                <a:gd name="connsiteX5" fmla="*/ 6680158 w 7137737"/>
                <a:gd name="connsiteY5" fmla="*/ 122109 h 1184466"/>
                <a:gd name="connsiteX6" fmla="*/ 6883066 w 7137737"/>
                <a:gd name="connsiteY6" fmla="*/ 371893 h 1184466"/>
                <a:gd name="connsiteX7" fmla="*/ 6973254 w 7137737"/>
                <a:gd name="connsiteY7" fmla="*/ 769292 h 1184466"/>
                <a:gd name="connsiteX8" fmla="*/ 7034316 w 7137737"/>
                <a:gd name="connsiteY8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686383 w 7034316"/>
                <a:gd name="connsiteY5" fmla="*/ 198309 h 1184466"/>
                <a:gd name="connsiteX6" fmla="*/ 6883066 w 7034316"/>
                <a:gd name="connsiteY6" fmla="*/ 371893 h 1184466"/>
                <a:gd name="connsiteX7" fmla="*/ 6973254 w 7034316"/>
                <a:gd name="connsiteY7" fmla="*/ 769292 h 1184466"/>
                <a:gd name="connsiteX8" fmla="*/ 7034316 w 7034316"/>
                <a:gd name="connsiteY8" fmla="*/ 1184466 h 1184466"/>
                <a:gd name="connsiteX0" fmla="*/ 0 w 7037061"/>
                <a:gd name="connsiteY0" fmla="*/ 0 h 1184466"/>
                <a:gd name="connsiteX1" fmla="*/ 3175 w 7037061"/>
                <a:gd name="connsiteY1" fmla="*/ 184383 h 1184466"/>
                <a:gd name="connsiteX2" fmla="*/ 25888 w 7037061"/>
                <a:gd name="connsiteY2" fmla="*/ 351921 h 1184466"/>
                <a:gd name="connsiteX3" fmla="*/ 91742 w 7037061"/>
                <a:gd name="connsiteY3" fmla="*/ 486193 h 1184466"/>
                <a:gd name="connsiteX4" fmla="*/ 1336935 w 7037061"/>
                <a:gd name="connsiteY4" fmla="*/ 497716 h 1184466"/>
                <a:gd name="connsiteX5" fmla="*/ 5686383 w 7037061"/>
                <a:gd name="connsiteY5" fmla="*/ 198309 h 1184466"/>
                <a:gd name="connsiteX6" fmla="*/ 6883066 w 7037061"/>
                <a:gd name="connsiteY6" fmla="*/ 371893 h 1184466"/>
                <a:gd name="connsiteX7" fmla="*/ 7020879 w 7037061"/>
                <a:gd name="connsiteY7" fmla="*/ 813742 h 1184466"/>
                <a:gd name="connsiteX8" fmla="*/ 7034316 w 7037061"/>
                <a:gd name="connsiteY8" fmla="*/ 1184466 h 1184466"/>
                <a:gd name="connsiteX0" fmla="*/ 0 w 7036318"/>
                <a:gd name="connsiteY0" fmla="*/ 0 h 1184466"/>
                <a:gd name="connsiteX1" fmla="*/ 3175 w 7036318"/>
                <a:gd name="connsiteY1" fmla="*/ 184383 h 1184466"/>
                <a:gd name="connsiteX2" fmla="*/ 25888 w 7036318"/>
                <a:gd name="connsiteY2" fmla="*/ 351921 h 1184466"/>
                <a:gd name="connsiteX3" fmla="*/ 91742 w 7036318"/>
                <a:gd name="connsiteY3" fmla="*/ 486193 h 1184466"/>
                <a:gd name="connsiteX4" fmla="*/ 1336935 w 7036318"/>
                <a:gd name="connsiteY4" fmla="*/ 497716 h 1184466"/>
                <a:gd name="connsiteX5" fmla="*/ 5686383 w 7036318"/>
                <a:gd name="connsiteY5" fmla="*/ 198309 h 1184466"/>
                <a:gd name="connsiteX6" fmla="*/ 6895766 w 7036318"/>
                <a:gd name="connsiteY6" fmla="*/ 502068 h 1184466"/>
                <a:gd name="connsiteX7" fmla="*/ 7020879 w 7036318"/>
                <a:gd name="connsiteY7" fmla="*/ 813742 h 1184466"/>
                <a:gd name="connsiteX8" fmla="*/ 7034316 w 7036318"/>
                <a:gd name="connsiteY8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686383 w 7034316"/>
                <a:gd name="connsiteY5" fmla="*/ 198309 h 1184466"/>
                <a:gd name="connsiteX6" fmla="*/ 6895766 w 7034316"/>
                <a:gd name="connsiteY6" fmla="*/ 502068 h 1184466"/>
                <a:gd name="connsiteX7" fmla="*/ 7008179 w 7034316"/>
                <a:gd name="connsiteY7" fmla="*/ 804217 h 1184466"/>
                <a:gd name="connsiteX8" fmla="*/ 7034316 w 7034316"/>
                <a:gd name="connsiteY8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686383 w 7034316"/>
                <a:gd name="connsiteY5" fmla="*/ 198309 h 1184466"/>
                <a:gd name="connsiteX6" fmla="*/ 6517942 w 7034316"/>
                <a:gd name="connsiteY6" fmla="*/ 292518 h 1184466"/>
                <a:gd name="connsiteX7" fmla="*/ 6895766 w 7034316"/>
                <a:gd name="connsiteY7" fmla="*/ 502068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283158 w 7034316"/>
                <a:gd name="connsiteY5" fmla="*/ 220534 h 1184466"/>
                <a:gd name="connsiteX6" fmla="*/ 6517942 w 7034316"/>
                <a:gd name="connsiteY6" fmla="*/ 292518 h 1184466"/>
                <a:gd name="connsiteX7" fmla="*/ 6895766 w 7034316"/>
                <a:gd name="connsiteY7" fmla="*/ 502068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283158 w 7034316"/>
                <a:gd name="connsiteY5" fmla="*/ 220534 h 1184466"/>
                <a:gd name="connsiteX6" fmla="*/ 6517942 w 7034316"/>
                <a:gd name="connsiteY6" fmla="*/ 292518 h 1184466"/>
                <a:gd name="connsiteX7" fmla="*/ 6892591 w 7034316"/>
                <a:gd name="connsiteY7" fmla="*/ 49254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283158 w 7034316"/>
                <a:gd name="connsiteY5" fmla="*/ 220534 h 1184466"/>
                <a:gd name="connsiteX6" fmla="*/ 6517942 w 7034316"/>
                <a:gd name="connsiteY6" fmla="*/ 292518 h 1184466"/>
                <a:gd name="connsiteX7" fmla="*/ 6892591 w 7034316"/>
                <a:gd name="connsiteY7" fmla="*/ 49254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283158 w 7034316"/>
                <a:gd name="connsiteY5" fmla="*/ 220534 h 1184466"/>
                <a:gd name="connsiteX6" fmla="*/ 6517942 w 7034316"/>
                <a:gd name="connsiteY6" fmla="*/ 292518 h 1184466"/>
                <a:gd name="connsiteX7" fmla="*/ 6892591 w 7034316"/>
                <a:gd name="connsiteY7" fmla="*/ 49254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16211 w 7034316"/>
                <a:gd name="connsiteY2" fmla="*/ 337013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283158 w 7034316"/>
                <a:gd name="connsiteY5" fmla="*/ 220534 h 1184466"/>
                <a:gd name="connsiteX6" fmla="*/ 6517942 w 7034316"/>
                <a:gd name="connsiteY6" fmla="*/ 292518 h 1184466"/>
                <a:gd name="connsiteX7" fmla="*/ 6892591 w 7034316"/>
                <a:gd name="connsiteY7" fmla="*/ 49254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16211 w 7034316"/>
                <a:gd name="connsiteY2" fmla="*/ 337013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215417 w 7034316"/>
                <a:gd name="connsiteY5" fmla="*/ 229479 h 1184466"/>
                <a:gd name="connsiteX6" fmla="*/ 6517942 w 7034316"/>
                <a:gd name="connsiteY6" fmla="*/ 292518 h 1184466"/>
                <a:gd name="connsiteX7" fmla="*/ 6892591 w 7034316"/>
                <a:gd name="connsiteY7" fmla="*/ 49254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16211 w 7034316"/>
                <a:gd name="connsiteY2" fmla="*/ 337013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215417 w 7034316"/>
                <a:gd name="connsiteY5" fmla="*/ 229479 h 1184466"/>
                <a:gd name="connsiteX6" fmla="*/ 6517942 w 7034316"/>
                <a:gd name="connsiteY6" fmla="*/ 292518 h 1184466"/>
                <a:gd name="connsiteX7" fmla="*/ 6892591 w 7034316"/>
                <a:gd name="connsiteY7" fmla="*/ 51043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505651 w 7539967"/>
                <a:gd name="connsiteY0" fmla="*/ 0 h 1184466"/>
                <a:gd name="connsiteX1" fmla="*/ 508826 w 7539967"/>
                <a:gd name="connsiteY1" fmla="*/ 184383 h 1184466"/>
                <a:gd name="connsiteX2" fmla="*/ 521862 w 7539967"/>
                <a:gd name="connsiteY2" fmla="*/ 337013 h 1184466"/>
                <a:gd name="connsiteX3" fmla="*/ 2465 w 7539967"/>
                <a:gd name="connsiteY3" fmla="*/ 370098 h 1184466"/>
                <a:gd name="connsiteX4" fmla="*/ 1842586 w 7539967"/>
                <a:gd name="connsiteY4" fmla="*/ 497716 h 1184466"/>
                <a:gd name="connsiteX5" fmla="*/ 5721068 w 7539967"/>
                <a:gd name="connsiteY5" fmla="*/ 229479 h 1184466"/>
                <a:gd name="connsiteX6" fmla="*/ 7023593 w 7539967"/>
                <a:gd name="connsiteY6" fmla="*/ 292518 h 1184466"/>
                <a:gd name="connsiteX7" fmla="*/ 7398242 w 7539967"/>
                <a:gd name="connsiteY7" fmla="*/ 510433 h 1184466"/>
                <a:gd name="connsiteX8" fmla="*/ 7513830 w 7539967"/>
                <a:gd name="connsiteY8" fmla="*/ 804217 h 1184466"/>
                <a:gd name="connsiteX9" fmla="*/ 7539967 w 7539967"/>
                <a:gd name="connsiteY9" fmla="*/ 1184466 h 1184466"/>
                <a:gd name="connsiteX0" fmla="*/ 693888 w 7728204"/>
                <a:gd name="connsiteY0" fmla="*/ 0 h 1184466"/>
                <a:gd name="connsiteX1" fmla="*/ 697063 w 7728204"/>
                <a:gd name="connsiteY1" fmla="*/ 184383 h 1184466"/>
                <a:gd name="connsiteX2" fmla="*/ 115171 w 7728204"/>
                <a:gd name="connsiteY2" fmla="*/ 98712 h 1184466"/>
                <a:gd name="connsiteX3" fmla="*/ 190702 w 7728204"/>
                <a:gd name="connsiteY3" fmla="*/ 370098 h 1184466"/>
                <a:gd name="connsiteX4" fmla="*/ 2030823 w 7728204"/>
                <a:gd name="connsiteY4" fmla="*/ 497716 h 1184466"/>
                <a:gd name="connsiteX5" fmla="*/ 5909305 w 7728204"/>
                <a:gd name="connsiteY5" fmla="*/ 229479 h 1184466"/>
                <a:gd name="connsiteX6" fmla="*/ 7211830 w 7728204"/>
                <a:gd name="connsiteY6" fmla="*/ 292518 h 1184466"/>
                <a:gd name="connsiteX7" fmla="*/ 7586479 w 7728204"/>
                <a:gd name="connsiteY7" fmla="*/ 510433 h 1184466"/>
                <a:gd name="connsiteX8" fmla="*/ 7702067 w 7728204"/>
                <a:gd name="connsiteY8" fmla="*/ 804217 h 1184466"/>
                <a:gd name="connsiteX9" fmla="*/ 7728204 w 7728204"/>
                <a:gd name="connsiteY9" fmla="*/ 1184466 h 1184466"/>
                <a:gd name="connsiteX0" fmla="*/ 346847 w 7728204"/>
                <a:gd name="connsiteY0" fmla="*/ 0 h 1294451"/>
                <a:gd name="connsiteX1" fmla="*/ 697063 w 7728204"/>
                <a:gd name="connsiteY1" fmla="*/ 294368 h 1294451"/>
                <a:gd name="connsiteX2" fmla="*/ 115171 w 7728204"/>
                <a:gd name="connsiteY2" fmla="*/ 208697 h 1294451"/>
                <a:gd name="connsiteX3" fmla="*/ 190702 w 7728204"/>
                <a:gd name="connsiteY3" fmla="*/ 480083 h 1294451"/>
                <a:gd name="connsiteX4" fmla="*/ 2030823 w 7728204"/>
                <a:gd name="connsiteY4" fmla="*/ 607701 h 1294451"/>
                <a:gd name="connsiteX5" fmla="*/ 5909305 w 7728204"/>
                <a:gd name="connsiteY5" fmla="*/ 339464 h 1294451"/>
                <a:gd name="connsiteX6" fmla="*/ 7211830 w 7728204"/>
                <a:gd name="connsiteY6" fmla="*/ 402503 h 1294451"/>
                <a:gd name="connsiteX7" fmla="*/ 7586479 w 7728204"/>
                <a:gd name="connsiteY7" fmla="*/ 620418 h 1294451"/>
                <a:gd name="connsiteX8" fmla="*/ 7702067 w 7728204"/>
                <a:gd name="connsiteY8" fmla="*/ 914202 h 1294451"/>
                <a:gd name="connsiteX9" fmla="*/ 7728204 w 7728204"/>
                <a:gd name="connsiteY9" fmla="*/ 1294451 h 1294451"/>
                <a:gd name="connsiteX0" fmla="*/ 319304 w 7700661"/>
                <a:gd name="connsiteY0" fmla="*/ 0 h 1294451"/>
                <a:gd name="connsiteX1" fmla="*/ 134085 w 7700661"/>
                <a:gd name="connsiteY1" fmla="*/ 104949 h 1294451"/>
                <a:gd name="connsiteX2" fmla="*/ 87628 w 7700661"/>
                <a:gd name="connsiteY2" fmla="*/ 208697 h 1294451"/>
                <a:gd name="connsiteX3" fmla="*/ 163159 w 7700661"/>
                <a:gd name="connsiteY3" fmla="*/ 480083 h 1294451"/>
                <a:gd name="connsiteX4" fmla="*/ 2003280 w 7700661"/>
                <a:gd name="connsiteY4" fmla="*/ 607701 h 1294451"/>
                <a:gd name="connsiteX5" fmla="*/ 5881762 w 7700661"/>
                <a:gd name="connsiteY5" fmla="*/ 339464 h 1294451"/>
                <a:gd name="connsiteX6" fmla="*/ 7184287 w 7700661"/>
                <a:gd name="connsiteY6" fmla="*/ 402503 h 1294451"/>
                <a:gd name="connsiteX7" fmla="*/ 7558936 w 7700661"/>
                <a:gd name="connsiteY7" fmla="*/ 620418 h 1294451"/>
                <a:gd name="connsiteX8" fmla="*/ 7674524 w 7700661"/>
                <a:gd name="connsiteY8" fmla="*/ 914202 h 1294451"/>
                <a:gd name="connsiteX9" fmla="*/ 7700661 w 7700661"/>
                <a:gd name="connsiteY9" fmla="*/ 1294451 h 1294451"/>
                <a:gd name="connsiteX0" fmla="*/ 419813 w 7801170"/>
                <a:gd name="connsiteY0" fmla="*/ 0 h 1294451"/>
                <a:gd name="connsiteX1" fmla="*/ 234594 w 7801170"/>
                <a:gd name="connsiteY1" fmla="*/ 104949 h 1294451"/>
                <a:gd name="connsiteX2" fmla="*/ 9658 w 7801170"/>
                <a:gd name="connsiteY2" fmla="*/ 184256 h 1294451"/>
                <a:gd name="connsiteX3" fmla="*/ 263668 w 7801170"/>
                <a:gd name="connsiteY3" fmla="*/ 480083 h 1294451"/>
                <a:gd name="connsiteX4" fmla="*/ 2103789 w 7801170"/>
                <a:gd name="connsiteY4" fmla="*/ 607701 h 1294451"/>
                <a:gd name="connsiteX5" fmla="*/ 5982271 w 7801170"/>
                <a:gd name="connsiteY5" fmla="*/ 339464 h 1294451"/>
                <a:gd name="connsiteX6" fmla="*/ 7284796 w 7801170"/>
                <a:gd name="connsiteY6" fmla="*/ 402503 h 1294451"/>
                <a:gd name="connsiteX7" fmla="*/ 7659445 w 7801170"/>
                <a:gd name="connsiteY7" fmla="*/ 620418 h 1294451"/>
                <a:gd name="connsiteX8" fmla="*/ 7775033 w 7801170"/>
                <a:gd name="connsiteY8" fmla="*/ 914202 h 1294451"/>
                <a:gd name="connsiteX9" fmla="*/ 7801170 w 7801170"/>
                <a:gd name="connsiteY9" fmla="*/ 1294451 h 1294451"/>
                <a:gd name="connsiteX0" fmla="*/ 528883 w 7801170"/>
                <a:gd name="connsiteY0" fmla="*/ 0 h 1361664"/>
                <a:gd name="connsiteX1" fmla="*/ 234594 w 7801170"/>
                <a:gd name="connsiteY1" fmla="*/ 172162 h 1361664"/>
                <a:gd name="connsiteX2" fmla="*/ 9658 w 7801170"/>
                <a:gd name="connsiteY2" fmla="*/ 251469 h 1361664"/>
                <a:gd name="connsiteX3" fmla="*/ 263668 w 7801170"/>
                <a:gd name="connsiteY3" fmla="*/ 547296 h 1361664"/>
                <a:gd name="connsiteX4" fmla="*/ 2103789 w 7801170"/>
                <a:gd name="connsiteY4" fmla="*/ 674914 h 1361664"/>
                <a:gd name="connsiteX5" fmla="*/ 5982271 w 7801170"/>
                <a:gd name="connsiteY5" fmla="*/ 406677 h 1361664"/>
                <a:gd name="connsiteX6" fmla="*/ 7284796 w 7801170"/>
                <a:gd name="connsiteY6" fmla="*/ 469716 h 1361664"/>
                <a:gd name="connsiteX7" fmla="*/ 7659445 w 7801170"/>
                <a:gd name="connsiteY7" fmla="*/ 687631 h 1361664"/>
                <a:gd name="connsiteX8" fmla="*/ 7775033 w 7801170"/>
                <a:gd name="connsiteY8" fmla="*/ 981415 h 1361664"/>
                <a:gd name="connsiteX9" fmla="*/ 7801170 w 7801170"/>
                <a:gd name="connsiteY9" fmla="*/ 1361664 h 1361664"/>
                <a:gd name="connsiteX0" fmla="*/ 522622 w 7794909"/>
                <a:gd name="connsiteY0" fmla="*/ 0 h 1361664"/>
                <a:gd name="connsiteX1" fmla="*/ 139093 w 7794909"/>
                <a:gd name="connsiteY1" fmla="*/ 56067 h 1361664"/>
                <a:gd name="connsiteX2" fmla="*/ 3397 w 7794909"/>
                <a:gd name="connsiteY2" fmla="*/ 251469 h 1361664"/>
                <a:gd name="connsiteX3" fmla="*/ 257407 w 7794909"/>
                <a:gd name="connsiteY3" fmla="*/ 547296 h 1361664"/>
                <a:gd name="connsiteX4" fmla="*/ 2097528 w 7794909"/>
                <a:gd name="connsiteY4" fmla="*/ 674914 h 1361664"/>
                <a:gd name="connsiteX5" fmla="*/ 5976010 w 7794909"/>
                <a:gd name="connsiteY5" fmla="*/ 406677 h 1361664"/>
                <a:gd name="connsiteX6" fmla="*/ 7278535 w 7794909"/>
                <a:gd name="connsiteY6" fmla="*/ 469716 h 1361664"/>
                <a:gd name="connsiteX7" fmla="*/ 7653184 w 7794909"/>
                <a:gd name="connsiteY7" fmla="*/ 687631 h 1361664"/>
                <a:gd name="connsiteX8" fmla="*/ 7768772 w 7794909"/>
                <a:gd name="connsiteY8" fmla="*/ 981415 h 1361664"/>
                <a:gd name="connsiteX9" fmla="*/ 7794909 w 7794909"/>
                <a:gd name="connsiteY9" fmla="*/ 1361664 h 1361664"/>
                <a:gd name="connsiteX0" fmla="*/ 522622 w 7794909"/>
                <a:gd name="connsiteY0" fmla="*/ 0 h 1361664"/>
                <a:gd name="connsiteX1" fmla="*/ 139093 w 7794909"/>
                <a:gd name="connsiteY1" fmla="*/ 56067 h 1361664"/>
                <a:gd name="connsiteX2" fmla="*/ 3397 w 7794909"/>
                <a:gd name="connsiteY2" fmla="*/ 251469 h 1361664"/>
                <a:gd name="connsiteX3" fmla="*/ 257407 w 7794909"/>
                <a:gd name="connsiteY3" fmla="*/ 547296 h 1361664"/>
                <a:gd name="connsiteX4" fmla="*/ 2097528 w 7794909"/>
                <a:gd name="connsiteY4" fmla="*/ 674914 h 1361664"/>
                <a:gd name="connsiteX5" fmla="*/ 5976010 w 7794909"/>
                <a:gd name="connsiteY5" fmla="*/ 406677 h 1361664"/>
                <a:gd name="connsiteX6" fmla="*/ 7278535 w 7794909"/>
                <a:gd name="connsiteY6" fmla="*/ 469716 h 1361664"/>
                <a:gd name="connsiteX7" fmla="*/ 7653184 w 7794909"/>
                <a:gd name="connsiteY7" fmla="*/ 687631 h 1361664"/>
                <a:gd name="connsiteX8" fmla="*/ 7768772 w 7794909"/>
                <a:gd name="connsiteY8" fmla="*/ 981415 h 1361664"/>
                <a:gd name="connsiteX9" fmla="*/ 7794909 w 7794909"/>
                <a:gd name="connsiteY9" fmla="*/ 1361664 h 1361664"/>
                <a:gd name="connsiteX0" fmla="*/ 526536 w 7798823"/>
                <a:gd name="connsiteY0" fmla="*/ 0 h 1361664"/>
                <a:gd name="connsiteX1" fmla="*/ 200465 w 7798823"/>
                <a:gd name="connsiteY1" fmla="*/ 52340 h 1361664"/>
                <a:gd name="connsiteX2" fmla="*/ 7311 w 7798823"/>
                <a:gd name="connsiteY2" fmla="*/ 251469 h 1361664"/>
                <a:gd name="connsiteX3" fmla="*/ 261321 w 7798823"/>
                <a:gd name="connsiteY3" fmla="*/ 547296 h 1361664"/>
                <a:gd name="connsiteX4" fmla="*/ 2101442 w 7798823"/>
                <a:gd name="connsiteY4" fmla="*/ 674914 h 1361664"/>
                <a:gd name="connsiteX5" fmla="*/ 5979924 w 7798823"/>
                <a:gd name="connsiteY5" fmla="*/ 406677 h 1361664"/>
                <a:gd name="connsiteX6" fmla="*/ 7282449 w 7798823"/>
                <a:gd name="connsiteY6" fmla="*/ 469716 h 1361664"/>
                <a:gd name="connsiteX7" fmla="*/ 7657098 w 7798823"/>
                <a:gd name="connsiteY7" fmla="*/ 687631 h 1361664"/>
                <a:gd name="connsiteX8" fmla="*/ 7772686 w 7798823"/>
                <a:gd name="connsiteY8" fmla="*/ 981415 h 1361664"/>
                <a:gd name="connsiteX9" fmla="*/ 7798823 w 7798823"/>
                <a:gd name="connsiteY9" fmla="*/ 1361664 h 1361664"/>
                <a:gd name="connsiteX0" fmla="*/ 524751 w 7797038"/>
                <a:gd name="connsiteY0" fmla="*/ 0 h 1361664"/>
                <a:gd name="connsiteX1" fmla="*/ 174487 w 7797038"/>
                <a:gd name="connsiteY1" fmla="*/ 48613 h 1361664"/>
                <a:gd name="connsiteX2" fmla="*/ 5526 w 7797038"/>
                <a:gd name="connsiteY2" fmla="*/ 251469 h 1361664"/>
                <a:gd name="connsiteX3" fmla="*/ 259536 w 7797038"/>
                <a:gd name="connsiteY3" fmla="*/ 547296 h 1361664"/>
                <a:gd name="connsiteX4" fmla="*/ 2099657 w 7797038"/>
                <a:gd name="connsiteY4" fmla="*/ 674914 h 1361664"/>
                <a:gd name="connsiteX5" fmla="*/ 5978139 w 7797038"/>
                <a:gd name="connsiteY5" fmla="*/ 406677 h 1361664"/>
                <a:gd name="connsiteX6" fmla="*/ 7280664 w 7797038"/>
                <a:gd name="connsiteY6" fmla="*/ 469716 h 1361664"/>
                <a:gd name="connsiteX7" fmla="*/ 7655313 w 7797038"/>
                <a:gd name="connsiteY7" fmla="*/ 687631 h 1361664"/>
                <a:gd name="connsiteX8" fmla="*/ 7770901 w 7797038"/>
                <a:gd name="connsiteY8" fmla="*/ 981415 h 1361664"/>
                <a:gd name="connsiteX9" fmla="*/ 7797038 w 7797038"/>
                <a:gd name="connsiteY9" fmla="*/ 1361664 h 1361664"/>
                <a:gd name="connsiteX0" fmla="*/ 539337 w 7811624"/>
                <a:gd name="connsiteY0" fmla="*/ 0 h 1361664"/>
                <a:gd name="connsiteX1" fmla="*/ 189073 w 7811624"/>
                <a:gd name="connsiteY1" fmla="*/ 48613 h 1361664"/>
                <a:gd name="connsiteX2" fmla="*/ 20112 w 7811624"/>
                <a:gd name="connsiteY2" fmla="*/ 251469 h 1361664"/>
                <a:gd name="connsiteX3" fmla="*/ 646090 w 7811624"/>
                <a:gd name="connsiteY3" fmla="*/ 603201 h 1361664"/>
                <a:gd name="connsiteX4" fmla="*/ 2114243 w 7811624"/>
                <a:gd name="connsiteY4" fmla="*/ 674914 h 1361664"/>
                <a:gd name="connsiteX5" fmla="*/ 5992725 w 7811624"/>
                <a:gd name="connsiteY5" fmla="*/ 406677 h 1361664"/>
                <a:gd name="connsiteX6" fmla="*/ 7295250 w 7811624"/>
                <a:gd name="connsiteY6" fmla="*/ 469716 h 1361664"/>
                <a:gd name="connsiteX7" fmla="*/ 7669899 w 7811624"/>
                <a:gd name="connsiteY7" fmla="*/ 687631 h 1361664"/>
                <a:gd name="connsiteX8" fmla="*/ 7785487 w 7811624"/>
                <a:gd name="connsiteY8" fmla="*/ 981415 h 1361664"/>
                <a:gd name="connsiteX9" fmla="*/ 7811624 w 7811624"/>
                <a:gd name="connsiteY9" fmla="*/ 1361664 h 1361664"/>
                <a:gd name="connsiteX0" fmla="*/ 420854 w 7693141"/>
                <a:gd name="connsiteY0" fmla="*/ 102 h 1361766"/>
                <a:gd name="connsiteX1" fmla="*/ 70590 w 7693141"/>
                <a:gd name="connsiteY1" fmla="*/ 48715 h 1361766"/>
                <a:gd name="connsiteX2" fmla="*/ 40739 w 7693141"/>
                <a:gd name="connsiteY2" fmla="*/ 344746 h 1361766"/>
                <a:gd name="connsiteX3" fmla="*/ 527607 w 7693141"/>
                <a:gd name="connsiteY3" fmla="*/ 603303 h 1361766"/>
                <a:gd name="connsiteX4" fmla="*/ 1995760 w 7693141"/>
                <a:gd name="connsiteY4" fmla="*/ 675016 h 1361766"/>
                <a:gd name="connsiteX5" fmla="*/ 5874242 w 7693141"/>
                <a:gd name="connsiteY5" fmla="*/ 406779 h 1361766"/>
                <a:gd name="connsiteX6" fmla="*/ 7176767 w 7693141"/>
                <a:gd name="connsiteY6" fmla="*/ 469818 h 1361766"/>
                <a:gd name="connsiteX7" fmla="*/ 7551416 w 7693141"/>
                <a:gd name="connsiteY7" fmla="*/ 687733 h 1361766"/>
                <a:gd name="connsiteX8" fmla="*/ 7667004 w 7693141"/>
                <a:gd name="connsiteY8" fmla="*/ 981517 h 1361766"/>
                <a:gd name="connsiteX9" fmla="*/ 7693141 w 7693141"/>
                <a:gd name="connsiteY9" fmla="*/ 1361766 h 1361766"/>
                <a:gd name="connsiteX0" fmla="*/ 423324 w 7695611"/>
                <a:gd name="connsiteY0" fmla="*/ 0 h 1361664"/>
                <a:gd name="connsiteX1" fmla="*/ 67012 w 7695611"/>
                <a:gd name="connsiteY1" fmla="*/ 85883 h 1361664"/>
                <a:gd name="connsiteX2" fmla="*/ 43209 w 7695611"/>
                <a:gd name="connsiteY2" fmla="*/ 344644 h 1361664"/>
                <a:gd name="connsiteX3" fmla="*/ 530077 w 7695611"/>
                <a:gd name="connsiteY3" fmla="*/ 603201 h 1361664"/>
                <a:gd name="connsiteX4" fmla="*/ 1998230 w 7695611"/>
                <a:gd name="connsiteY4" fmla="*/ 674914 h 1361664"/>
                <a:gd name="connsiteX5" fmla="*/ 5876712 w 7695611"/>
                <a:gd name="connsiteY5" fmla="*/ 406677 h 1361664"/>
                <a:gd name="connsiteX6" fmla="*/ 7179237 w 7695611"/>
                <a:gd name="connsiteY6" fmla="*/ 469716 h 1361664"/>
                <a:gd name="connsiteX7" fmla="*/ 7553886 w 7695611"/>
                <a:gd name="connsiteY7" fmla="*/ 687631 h 1361664"/>
                <a:gd name="connsiteX8" fmla="*/ 7669474 w 7695611"/>
                <a:gd name="connsiteY8" fmla="*/ 981415 h 1361664"/>
                <a:gd name="connsiteX9" fmla="*/ 7695611 w 7695611"/>
                <a:gd name="connsiteY9" fmla="*/ 1361664 h 1361664"/>
                <a:gd name="connsiteX0" fmla="*/ 423324 w 7695611"/>
                <a:gd name="connsiteY0" fmla="*/ 0 h 1361664"/>
                <a:gd name="connsiteX1" fmla="*/ 67012 w 7695611"/>
                <a:gd name="connsiteY1" fmla="*/ 104518 h 1361664"/>
                <a:gd name="connsiteX2" fmla="*/ 43209 w 7695611"/>
                <a:gd name="connsiteY2" fmla="*/ 344644 h 1361664"/>
                <a:gd name="connsiteX3" fmla="*/ 530077 w 7695611"/>
                <a:gd name="connsiteY3" fmla="*/ 603201 h 1361664"/>
                <a:gd name="connsiteX4" fmla="*/ 1998230 w 7695611"/>
                <a:gd name="connsiteY4" fmla="*/ 674914 h 1361664"/>
                <a:gd name="connsiteX5" fmla="*/ 5876712 w 7695611"/>
                <a:gd name="connsiteY5" fmla="*/ 406677 h 1361664"/>
                <a:gd name="connsiteX6" fmla="*/ 7179237 w 7695611"/>
                <a:gd name="connsiteY6" fmla="*/ 469716 h 1361664"/>
                <a:gd name="connsiteX7" fmla="*/ 7553886 w 7695611"/>
                <a:gd name="connsiteY7" fmla="*/ 687631 h 1361664"/>
                <a:gd name="connsiteX8" fmla="*/ 7669474 w 7695611"/>
                <a:gd name="connsiteY8" fmla="*/ 981415 h 1361664"/>
                <a:gd name="connsiteX9" fmla="*/ 7695611 w 7695611"/>
                <a:gd name="connsiteY9" fmla="*/ 1361664 h 1361664"/>
                <a:gd name="connsiteX0" fmla="*/ 428708 w 7700995"/>
                <a:gd name="connsiteY0" fmla="*/ 0 h 1361664"/>
                <a:gd name="connsiteX1" fmla="*/ 60299 w 7700995"/>
                <a:gd name="connsiteY1" fmla="*/ 100791 h 1361664"/>
                <a:gd name="connsiteX2" fmla="*/ 48593 w 7700995"/>
                <a:gd name="connsiteY2" fmla="*/ 344644 h 1361664"/>
                <a:gd name="connsiteX3" fmla="*/ 535461 w 7700995"/>
                <a:gd name="connsiteY3" fmla="*/ 603201 h 1361664"/>
                <a:gd name="connsiteX4" fmla="*/ 2003614 w 7700995"/>
                <a:gd name="connsiteY4" fmla="*/ 674914 h 1361664"/>
                <a:gd name="connsiteX5" fmla="*/ 5882096 w 7700995"/>
                <a:gd name="connsiteY5" fmla="*/ 406677 h 1361664"/>
                <a:gd name="connsiteX6" fmla="*/ 7184621 w 7700995"/>
                <a:gd name="connsiteY6" fmla="*/ 469716 h 1361664"/>
                <a:gd name="connsiteX7" fmla="*/ 7559270 w 7700995"/>
                <a:gd name="connsiteY7" fmla="*/ 687631 h 1361664"/>
                <a:gd name="connsiteX8" fmla="*/ 7674858 w 7700995"/>
                <a:gd name="connsiteY8" fmla="*/ 981415 h 1361664"/>
                <a:gd name="connsiteX9" fmla="*/ 7700995 w 7700995"/>
                <a:gd name="connsiteY9" fmla="*/ 1361664 h 1361664"/>
                <a:gd name="connsiteX0" fmla="*/ 423231 w 7695518"/>
                <a:gd name="connsiteY0" fmla="*/ 0 h 1361664"/>
                <a:gd name="connsiteX1" fmla="*/ 54822 w 7695518"/>
                <a:gd name="connsiteY1" fmla="*/ 100791 h 1361664"/>
                <a:gd name="connsiteX2" fmla="*/ 43116 w 7695518"/>
                <a:gd name="connsiteY2" fmla="*/ 344644 h 1361664"/>
                <a:gd name="connsiteX3" fmla="*/ 529984 w 7695518"/>
                <a:gd name="connsiteY3" fmla="*/ 603201 h 1361664"/>
                <a:gd name="connsiteX4" fmla="*/ 1998137 w 7695518"/>
                <a:gd name="connsiteY4" fmla="*/ 674914 h 1361664"/>
                <a:gd name="connsiteX5" fmla="*/ 5876619 w 7695518"/>
                <a:gd name="connsiteY5" fmla="*/ 406677 h 1361664"/>
                <a:gd name="connsiteX6" fmla="*/ 7179144 w 7695518"/>
                <a:gd name="connsiteY6" fmla="*/ 469716 h 1361664"/>
                <a:gd name="connsiteX7" fmla="*/ 7553793 w 7695518"/>
                <a:gd name="connsiteY7" fmla="*/ 687631 h 1361664"/>
                <a:gd name="connsiteX8" fmla="*/ 7669381 w 7695518"/>
                <a:gd name="connsiteY8" fmla="*/ 981415 h 1361664"/>
                <a:gd name="connsiteX9" fmla="*/ 7695518 w 7695518"/>
                <a:gd name="connsiteY9" fmla="*/ 1361664 h 1361664"/>
                <a:gd name="connsiteX0" fmla="*/ 409030 w 7681317"/>
                <a:gd name="connsiteY0" fmla="*/ 0 h 1361664"/>
                <a:gd name="connsiteX1" fmla="*/ 40621 w 7681317"/>
                <a:gd name="connsiteY1" fmla="*/ 100791 h 1361664"/>
                <a:gd name="connsiteX2" fmla="*/ 28915 w 7681317"/>
                <a:gd name="connsiteY2" fmla="*/ 344644 h 1361664"/>
                <a:gd name="connsiteX3" fmla="*/ 515783 w 7681317"/>
                <a:gd name="connsiteY3" fmla="*/ 603201 h 1361664"/>
                <a:gd name="connsiteX4" fmla="*/ 1983936 w 7681317"/>
                <a:gd name="connsiteY4" fmla="*/ 674914 h 1361664"/>
                <a:gd name="connsiteX5" fmla="*/ 5862418 w 7681317"/>
                <a:gd name="connsiteY5" fmla="*/ 406677 h 1361664"/>
                <a:gd name="connsiteX6" fmla="*/ 7164943 w 7681317"/>
                <a:gd name="connsiteY6" fmla="*/ 469716 h 1361664"/>
                <a:gd name="connsiteX7" fmla="*/ 7539592 w 7681317"/>
                <a:gd name="connsiteY7" fmla="*/ 687631 h 1361664"/>
                <a:gd name="connsiteX8" fmla="*/ 7655180 w 7681317"/>
                <a:gd name="connsiteY8" fmla="*/ 981415 h 1361664"/>
                <a:gd name="connsiteX9" fmla="*/ 7681317 w 7681317"/>
                <a:gd name="connsiteY9" fmla="*/ 1361664 h 1361664"/>
                <a:gd name="connsiteX0" fmla="*/ 409030 w 7681317"/>
                <a:gd name="connsiteY0" fmla="*/ 0 h 1361664"/>
                <a:gd name="connsiteX1" fmla="*/ 40621 w 7681317"/>
                <a:gd name="connsiteY1" fmla="*/ 100791 h 1361664"/>
                <a:gd name="connsiteX2" fmla="*/ 28915 w 7681317"/>
                <a:gd name="connsiteY2" fmla="*/ 344644 h 1361664"/>
                <a:gd name="connsiteX3" fmla="*/ 515783 w 7681317"/>
                <a:gd name="connsiteY3" fmla="*/ 603201 h 1361664"/>
                <a:gd name="connsiteX4" fmla="*/ 1983936 w 7681317"/>
                <a:gd name="connsiteY4" fmla="*/ 674914 h 1361664"/>
                <a:gd name="connsiteX5" fmla="*/ 5862418 w 7681317"/>
                <a:gd name="connsiteY5" fmla="*/ 406677 h 1361664"/>
                <a:gd name="connsiteX6" fmla="*/ 7164943 w 7681317"/>
                <a:gd name="connsiteY6" fmla="*/ 469716 h 1361664"/>
                <a:gd name="connsiteX7" fmla="*/ 7539592 w 7681317"/>
                <a:gd name="connsiteY7" fmla="*/ 687631 h 1361664"/>
                <a:gd name="connsiteX8" fmla="*/ 7655180 w 7681317"/>
                <a:gd name="connsiteY8" fmla="*/ 981415 h 1361664"/>
                <a:gd name="connsiteX9" fmla="*/ 7681317 w 7681317"/>
                <a:gd name="connsiteY9" fmla="*/ 1361664 h 1361664"/>
                <a:gd name="connsiteX0" fmla="*/ 405679 w 7677966"/>
                <a:gd name="connsiteY0" fmla="*/ 0 h 1361664"/>
                <a:gd name="connsiteX1" fmla="*/ 37270 w 7677966"/>
                <a:gd name="connsiteY1" fmla="*/ 100791 h 1361664"/>
                <a:gd name="connsiteX2" fmla="*/ 43709 w 7677966"/>
                <a:gd name="connsiteY2" fmla="*/ 340917 h 1361664"/>
                <a:gd name="connsiteX3" fmla="*/ 512432 w 7677966"/>
                <a:gd name="connsiteY3" fmla="*/ 603201 h 1361664"/>
                <a:gd name="connsiteX4" fmla="*/ 1980585 w 7677966"/>
                <a:gd name="connsiteY4" fmla="*/ 674914 h 1361664"/>
                <a:gd name="connsiteX5" fmla="*/ 5859067 w 7677966"/>
                <a:gd name="connsiteY5" fmla="*/ 406677 h 1361664"/>
                <a:gd name="connsiteX6" fmla="*/ 7161592 w 7677966"/>
                <a:gd name="connsiteY6" fmla="*/ 469716 h 1361664"/>
                <a:gd name="connsiteX7" fmla="*/ 7536241 w 7677966"/>
                <a:gd name="connsiteY7" fmla="*/ 687631 h 1361664"/>
                <a:gd name="connsiteX8" fmla="*/ 7651829 w 7677966"/>
                <a:gd name="connsiteY8" fmla="*/ 981415 h 1361664"/>
                <a:gd name="connsiteX9" fmla="*/ 7677966 w 7677966"/>
                <a:gd name="connsiteY9" fmla="*/ 1361664 h 1361664"/>
                <a:gd name="connsiteX0" fmla="*/ 401081 w 7673368"/>
                <a:gd name="connsiteY0" fmla="*/ 0 h 1361664"/>
                <a:gd name="connsiteX1" fmla="*/ 32672 w 7673368"/>
                <a:gd name="connsiteY1" fmla="*/ 100791 h 1361664"/>
                <a:gd name="connsiteX2" fmla="*/ 39111 w 7673368"/>
                <a:gd name="connsiteY2" fmla="*/ 340917 h 1361664"/>
                <a:gd name="connsiteX3" fmla="*/ 507834 w 7673368"/>
                <a:gd name="connsiteY3" fmla="*/ 603201 h 1361664"/>
                <a:gd name="connsiteX4" fmla="*/ 1975987 w 7673368"/>
                <a:gd name="connsiteY4" fmla="*/ 674914 h 1361664"/>
                <a:gd name="connsiteX5" fmla="*/ 5854469 w 7673368"/>
                <a:gd name="connsiteY5" fmla="*/ 406677 h 1361664"/>
                <a:gd name="connsiteX6" fmla="*/ 7156994 w 7673368"/>
                <a:gd name="connsiteY6" fmla="*/ 469716 h 1361664"/>
                <a:gd name="connsiteX7" fmla="*/ 7531643 w 7673368"/>
                <a:gd name="connsiteY7" fmla="*/ 687631 h 1361664"/>
                <a:gd name="connsiteX8" fmla="*/ 7647231 w 7673368"/>
                <a:gd name="connsiteY8" fmla="*/ 981415 h 1361664"/>
                <a:gd name="connsiteX9" fmla="*/ 7673368 w 7673368"/>
                <a:gd name="connsiteY9" fmla="*/ 1361664 h 1361664"/>
                <a:gd name="connsiteX0" fmla="*/ 411640 w 7683927"/>
                <a:gd name="connsiteY0" fmla="*/ 0 h 1361664"/>
                <a:gd name="connsiteX1" fmla="*/ 43231 w 7683927"/>
                <a:gd name="connsiteY1" fmla="*/ 100791 h 1361664"/>
                <a:gd name="connsiteX2" fmla="*/ 49670 w 7683927"/>
                <a:gd name="connsiteY2" fmla="*/ 340917 h 1361664"/>
                <a:gd name="connsiteX3" fmla="*/ 518393 w 7683927"/>
                <a:gd name="connsiteY3" fmla="*/ 603201 h 1361664"/>
                <a:gd name="connsiteX4" fmla="*/ 1986546 w 7683927"/>
                <a:gd name="connsiteY4" fmla="*/ 674914 h 1361664"/>
                <a:gd name="connsiteX5" fmla="*/ 5865028 w 7683927"/>
                <a:gd name="connsiteY5" fmla="*/ 406677 h 1361664"/>
                <a:gd name="connsiteX6" fmla="*/ 7167553 w 7683927"/>
                <a:gd name="connsiteY6" fmla="*/ 469716 h 1361664"/>
                <a:gd name="connsiteX7" fmla="*/ 7542202 w 7683927"/>
                <a:gd name="connsiteY7" fmla="*/ 687631 h 1361664"/>
                <a:gd name="connsiteX8" fmla="*/ 7657790 w 7683927"/>
                <a:gd name="connsiteY8" fmla="*/ 981415 h 1361664"/>
                <a:gd name="connsiteX9" fmla="*/ 7683927 w 7683927"/>
                <a:gd name="connsiteY9" fmla="*/ 1361664 h 1361664"/>
                <a:gd name="connsiteX0" fmla="*/ 402831 w 7675118"/>
                <a:gd name="connsiteY0" fmla="*/ 0 h 1361664"/>
                <a:gd name="connsiteX1" fmla="*/ 34422 w 7675118"/>
                <a:gd name="connsiteY1" fmla="*/ 100791 h 1361664"/>
                <a:gd name="connsiteX2" fmla="*/ 40861 w 7675118"/>
                <a:gd name="connsiteY2" fmla="*/ 340917 h 1361664"/>
                <a:gd name="connsiteX3" fmla="*/ 509584 w 7675118"/>
                <a:gd name="connsiteY3" fmla="*/ 603201 h 1361664"/>
                <a:gd name="connsiteX4" fmla="*/ 1977737 w 7675118"/>
                <a:gd name="connsiteY4" fmla="*/ 674914 h 1361664"/>
                <a:gd name="connsiteX5" fmla="*/ 5856219 w 7675118"/>
                <a:gd name="connsiteY5" fmla="*/ 406677 h 1361664"/>
                <a:gd name="connsiteX6" fmla="*/ 7158744 w 7675118"/>
                <a:gd name="connsiteY6" fmla="*/ 469716 h 1361664"/>
                <a:gd name="connsiteX7" fmla="*/ 7533393 w 7675118"/>
                <a:gd name="connsiteY7" fmla="*/ 687631 h 1361664"/>
                <a:gd name="connsiteX8" fmla="*/ 7648981 w 7675118"/>
                <a:gd name="connsiteY8" fmla="*/ 981415 h 1361664"/>
                <a:gd name="connsiteX9" fmla="*/ 7675118 w 7675118"/>
                <a:gd name="connsiteY9" fmla="*/ 1361664 h 1361664"/>
                <a:gd name="connsiteX0" fmla="*/ 423665 w 7695952"/>
                <a:gd name="connsiteY0" fmla="*/ 0 h 1361664"/>
                <a:gd name="connsiteX1" fmla="*/ 47191 w 7695952"/>
                <a:gd name="connsiteY1" fmla="*/ 113215 h 1361664"/>
                <a:gd name="connsiteX2" fmla="*/ 61695 w 7695952"/>
                <a:gd name="connsiteY2" fmla="*/ 340917 h 1361664"/>
                <a:gd name="connsiteX3" fmla="*/ 530418 w 7695952"/>
                <a:gd name="connsiteY3" fmla="*/ 603201 h 1361664"/>
                <a:gd name="connsiteX4" fmla="*/ 1998571 w 7695952"/>
                <a:gd name="connsiteY4" fmla="*/ 674914 h 1361664"/>
                <a:gd name="connsiteX5" fmla="*/ 5877053 w 7695952"/>
                <a:gd name="connsiteY5" fmla="*/ 406677 h 1361664"/>
                <a:gd name="connsiteX6" fmla="*/ 7179578 w 7695952"/>
                <a:gd name="connsiteY6" fmla="*/ 469716 h 1361664"/>
                <a:gd name="connsiteX7" fmla="*/ 7554227 w 7695952"/>
                <a:gd name="connsiteY7" fmla="*/ 687631 h 1361664"/>
                <a:gd name="connsiteX8" fmla="*/ 7669815 w 7695952"/>
                <a:gd name="connsiteY8" fmla="*/ 981415 h 1361664"/>
                <a:gd name="connsiteX9" fmla="*/ 7695952 w 7695952"/>
                <a:gd name="connsiteY9" fmla="*/ 1361664 h 1361664"/>
                <a:gd name="connsiteX0" fmla="*/ 420551 w 7692838"/>
                <a:gd name="connsiteY0" fmla="*/ 0 h 1361664"/>
                <a:gd name="connsiteX1" fmla="*/ 44077 w 7692838"/>
                <a:gd name="connsiteY1" fmla="*/ 113215 h 1361664"/>
                <a:gd name="connsiteX2" fmla="*/ 58581 w 7692838"/>
                <a:gd name="connsiteY2" fmla="*/ 340917 h 1361664"/>
                <a:gd name="connsiteX3" fmla="*/ 527304 w 7692838"/>
                <a:gd name="connsiteY3" fmla="*/ 603201 h 1361664"/>
                <a:gd name="connsiteX4" fmla="*/ 1995457 w 7692838"/>
                <a:gd name="connsiteY4" fmla="*/ 674914 h 1361664"/>
                <a:gd name="connsiteX5" fmla="*/ 5873939 w 7692838"/>
                <a:gd name="connsiteY5" fmla="*/ 406677 h 1361664"/>
                <a:gd name="connsiteX6" fmla="*/ 7176464 w 7692838"/>
                <a:gd name="connsiteY6" fmla="*/ 469716 h 1361664"/>
                <a:gd name="connsiteX7" fmla="*/ 7551113 w 7692838"/>
                <a:gd name="connsiteY7" fmla="*/ 687631 h 1361664"/>
                <a:gd name="connsiteX8" fmla="*/ 7666701 w 7692838"/>
                <a:gd name="connsiteY8" fmla="*/ 981415 h 1361664"/>
                <a:gd name="connsiteX9" fmla="*/ 7692838 w 7692838"/>
                <a:gd name="connsiteY9" fmla="*/ 1361664 h 1361664"/>
                <a:gd name="connsiteX0" fmla="*/ 413162 w 7685449"/>
                <a:gd name="connsiteY0" fmla="*/ 0 h 1361664"/>
                <a:gd name="connsiteX1" fmla="*/ 36688 w 7685449"/>
                <a:gd name="connsiteY1" fmla="*/ 113215 h 1361664"/>
                <a:gd name="connsiteX2" fmla="*/ 51192 w 7685449"/>
                <a:gd name="connsiteY2" fmla="*/ 340917 h 1361664"/>
                <a:gd name="connsiteX3" fmla="*/ 519915 w 7685449"/>
                <a:gd name="connsiteY3" fmla="*/ 603201 h 1361664"/>
                <a:gd name="connsiteX4" fmla="*/ 1988068 w 7685449"/>
                <a:gd name="connsiteY4" fmla="*/ 674914 h 1361664"/>
                <a:gd name="connsiteX5" fmla="*/ 5866550 w 7685449"/>
                <a:gd name="connsiteY5" fmla="*/ 406677 h 1361664"/>
                <a:gd name="connsiteX6" fmla="*/ 7169075 w 7685449"/>
                <a:gd name="connsiteY6" fmla="*/ 469716 h 1361664"/>
                <a:gd name="connsiteX7" fmla="*/ 7543724 w 7685449"/>
                <a:gd name="connsiteY7" fmla="*/ 687631 h 1361664"/>
                <a:gd name="connsiteX8" fmla="*/ 7659312 w 7685449"/>
                <a:gd name="connsiteY8" fmla="*/ 981415 h 1361664"/>
                <a:gd name="connsiteX9" fmla="*/ 7685449 w 7685449"/>
                <a:gd name="connsiteY9" fmla="*/ 1361664 h 1361664"/>
                <a:gd name="connsiteX0" fmla="*/ 406927 w 7679214"/>
                <a:gd name="connsiteY0" fmla="*/ 0 h 1361664"/>
                <a:gd name="connsiteX1" fmla="*/ 30453 w 7679214"/>
                <a:gd name="connsiteY1" fmla="*/ 113215 h 1361664"/>
                <a:gd name="connsiteX2" fmla="*/ 44957 w 7679214"/>
                <a:gd name="connsiteY2" fmla="*/ 340917 h 1361664"/>
                <a:gd name="connsiteX3" fmla="*/ 513680 w 7679214"/>
                <a:gd name="connsiteY3" fmla="*/ 603201 h 1361664"/>
                <a:gd name="connsiteX4" fmla="*/ 1981833 w 7679214"/>
                <a:gd name="connsiteY4" fmla="*/ 674914 h 1361664"/>
                <a:gd name="connsiteX5" fmla="*/ 5860315 w 7679214"/>
                <a:gd name="connsiteY5" fmla="*/ 406677 h 1361664"/>
                <a:gd name="connsiteX6" fmla="*/ 7162840 w 7679214"/>
                <a:gd name="connsiteY6" fmla="*/ 469716 h 1361664"/>
                <a:gd name="connsiteX7" fmla="*/ 7537489 w 7679214"/>
                <a:gd name="connsiteY7" fmla="*/ 687631 h 1361664"/>
                <a:gd name="connsiteX8" fmla="*/ 7653077 w 7679214"/>
                <a:gd name="connsiteY8" fmla="*/ 981415 h 1361664"/>
                <a:gd name="connsiteX9" fmla="*/ 7679214 w 7679214"/>
                <a:gd name="connsiteY9" fmla="*/ 1361664 h 1361664"/>
                <a:gd name="connsiteX0" fmla="*/ 403981 w 7676268"/>
                <a:gd name="connsiteY0" fmla="*/ 0 h 1361664"/>
                <a:gd name="connsiteX1" fmla="*/ 27507 w 7676268"/>
                <a:gd name="connsiteY1" fmla="*/ 113215 h 1361664"/>
                <a:gd name="connsiteX2" fmla="*/ 42011 w 7676268"/>
                <a:gd name="connsiteY2" fmla="*/ 340917 h 1361664"/>
                <a:gd name="connsiteX3" fmla="*/ 510734 w 7676268"/>
                <a:gd name="connsiteY3" fmla="*/ 603201 h 1361664"/>
                <a:gd name="connsiteX4" fmla="*/ 1978887 w 7676268"/>
                <a:gd name="connsiteY4" fmla="*/ 674914 h 1361664"/>
                <a:gd name="connsiteX5" fmla="*/ 5857369 w 7676268"/>
                <a:gd name="connsiteY5" fmla="*/ 406677 h 1361664"/>
                <a:gd name="connsiteX6" fmla="*/ 7159894 w 7676268"/>
                <a:gd name="connsiteY6" fmla="*/ 469716 h 1361664"/>
                <a:gd name="connsiteX7" fmla="*/ 7534543 w 7676268"/>
                <a:gd name="connsiteY7" fmla="*/ 687631 h 1361664"/>
                <a:gd name="connsiteX8" fmla="*/ 7650131 w 7676268"/>
                <a:gd name="connsiteY8" fmla="*/ 981415 h 1361664"/>
                <a:gd name="connsiteX9" fmla="*/ 7676268 w 7676268"/>
                <a:gd name="connsiteY9" fmla="*/ 1361664 h 1361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76268" h="1361664">
                  <a:moveTo>
                    <a:pt x="403981" y="0"/>
                  </a:moveTo>
                  <a:cubicBezTo>
                    <a:pt x="123753" y="945"/>
                    <a:pt x="63642" y="66335"/>
                    <a:pt x="27507" y="113215"/>
                  </a:cubicBezTo>
                  <a:cubicBezTo>
                    <a:pt x="-8628" y="160095"/>
                    <a:pt x="-14334" y="266706"/>
                    <a:pt x="42011" y="340917"/>
                  </a:cubicBezTo>
                  <a:cubicBezTo>
                    <a:pt x="98356" y="415128"/>
                    <a:pt x="187921" y="547535"/>
                    <a:pt x="510734" y="603201"/>
                  </a:cubicBezTo>
                  <a:cubicBezTo>
                    <a:pt x="833547" y="658867"/>
                    <a:pt x="1087781" y="707668"/>
                    <a:pt x="1978887" y="674914"/>
                  </a:cubicBezTo>
                  <a:cubicBezTo>
                    <a:pt x="2869993" y="642160"/>
                    <a:pt x="4993868" y="440877"/>
                    <a:pt x="5857369" y="406677"/>
                  </a:cubicBezTo>
                  <a:cubicBezTo>
                    <a:pt x="6720870" y="372477"/>
                    <a:pt x="6958330" y="419090"/>
                    <a:pt x="7159894" y="469716"/>
                  </a:cubicBezTo>
                  <a:cubicBezTo>
                    <a:pt x="7361458" y="520342"/>
                    <a:pt x="7432199" y="564777"/>
                    <a:pt x="7534543" y="687631"/>
                  </a:cubicBezTo>
                  <a:cubicBezTo>
                    <a:pt x="7598787" y="794610"/>
                    <a:pt x="7626510" y="869076"/>
                    <a:pt x="7650131" y="981415"/>
                  </a:cubicBezTo>
                  <a:cubicBezTo>
                    <a:pt x="7673752" y="1093754"/>
                    <a:pt x="7676268" y="1361664"/>
                    <a:pt x="7676268" y="1361664"/>
                  </a:cubicBezTo>
                </a:path>
              </a:pathLst>
            </a:custGeom>
            <a:ln>
              <a:solidFill>
                <a:srgbClr val="66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rgbClr val="660066"/>
                </a:solidFill>
              </a:endParaRPr>
            </a:p>
          </p:txBody>
        </p:sp>
        <p:sp>
          <p:nvSpPr>
            <p:cNvPr id="101" name="Freeform 100"/>
            <p:cNvSpPr/>
            <p:nvPr/>
          </p:nvSpPr>
          <p:spPr>
            <a:xfrm>
              <a:off x="340194" y="2361307"/>
              <a:ext cx="8011487" cy="2381082"/>
            </a:xfrm>
            <a:custGeom>
              <a:avLst/>
              <a:gdLst>
                <a:gd name="connsiteX0" fmla="*/ 325392 w 7577240"/>
                <a:gd name="connsiteY0" fmla="*/ 0 h 1184466"/>
                <a:gd name="connsiteX1" fmla="*/ 325392 w 7577240"/>
                <a:gd name="connsiteY1" fmla="*/ 232008 h 1184466"/>
                <a:gd name="connsiteX2" fmla="*/ 313180 w 7577240"/>
                <a:gd name="connsiteY2" fmla="*/ 329696 h 1184466"/>
                <a:gd name="connsiteX3" fmla="*/ 557427 w 7577240"/>
                <a:gd name="connsiteY3" fmla="*/ 573916 h 1184466"/>
                <a:gd name="connsiteX4" fmla="*/ 7005550 w 7577240"/>
                <a:gd name="connsiteY4" fmla="*/ 122109 h 1184466"/>
                <a:gd name="connsiteX5" fmla="*/ 7298646 w 7577240"/>
                <a:gd name="connsiteY5" fmla="*/ 769292 h 1184466"/>
                <a:gd name="connsiteX6" fmla="*/ 7359708 w 7577240"/>
                <a:gd name="connsiteY6" fmla="*/ 1184466 h 1184466"/>
                <a:gd name="connsiteX0" fmla="*/ 281593 w 7533441"/>
                <a:gd name="connsiteY0" fmla="*/ 0 h 1184466"/>
                <a:gd name="connsiteX1" fmla="*/ 281593 w 7533441"/>
                <a:gd name="connsiteY1" fmla="*/ 232008 h 1184466"/>
                <a:gd name="connsiteX2" fmla="*/ 269381 w 7533441"/>
                <a:gd name="connsiteY2" fmla="*/ 329696 h 1184466"/>
                <a:gd name="connsiteX3" fmla="*/ 382860 w 7533441"/>
                <a:gd name="connsiteY3" fmla="*/ 483018 h 1184466"/>
                <a:gd name="connsiteX4" fmla="*/ 513628 w 7533441"/>
                <a:gd name="connsiteY4" fmla="*/ 573916 h 1184466"/>
                <a:gd name="connsiteX5" fmla="*/ 6961751 w 7533441"/>
                <a:gd name="connsiteY5" fmla="*/ 122109 h 1184466"/>
                <a:gd name="connsiteX6" fmla="*/ 7254847 w 7533441"/>
                <a:gd name="connsiteY6" fmla="*/ 769292 h 1184466"/>
                <a:gd name="connsiteX7" fmla="*/ 7315909 w 7533441"/>
                <a:gd name="connsiteY7" fmla="*/ 1184466 h 1184466"/>
                <a:gd name="connsiteX0" fmla="*/ 281593 w 7533441"/>
                <a:gd name="connsiteY0" fmla="*/ 0 h 1184466"/>
                <a:gd name="connsiteX1" fmla="*/ 278418 w 7533441"/>
                <a:gd name="connsiteY1" fmla="*/ 168508 h 1184466"/>
                <a:gd name="connsiteX2" fmla="*/ 269381 w 7533441"/>
                <a:gd name="connsiteY2" fmla="*/ 329696 h 1184466"/>
                <a:gd name="connsiteX3" fmla="*/ 382860 w 7533441"/>
                <a:gd name="connsiteY3" fmla="*/ 483018 h 1184466"/>
                <a:gd name="connsiteX4" fmla="*/ 513628 w 7533441"/>
                <a:gd name="connsiteY4" fmla="*/ 573916 h 1184466"/>
                <a:gd name="connsiteX5" fmla="*/ 6961751 w 7533441"/>
                <a:gd name="connsiteY5" fmla="*/ 122109 h 1184466"/>
                <a:gd name="connsiteX6" fmla="*/ 7254847 w 7533441"/>
                <a:gd name="connsiteY6" fmla="*/ 769292 h 1184466"/>
                <a:gd name="connsiteX7" fmla="*/ 7315909 w 7533441"/>
                <a:gd name="connsiteY7" fmla="*/ 1184466 h 1184466"/>
                <a:gd name="connsiteX0" fmla="*/ 281593 w 7533441"/>
                <a:gd name="connsiteY0" fmla="*/ 0 h 1184466"/>
                <a:gd name="connsiteX1" fmla="*/ 278418 w 7533441"/>
                <a:gd name="connsiteY1" fmla="*/ 168508 h 1184466"/>
                <a:gd name="connsiteX2" fmla="*/ 307481 w 7533441"/>
                <a:gd name="connsiteY2" fmla="*/ 342396 h 1184466"/>
                <a:gd name="connsiteX3" fmla="*/ 382860 w 7533441"/>
                <a:gd name="connsiteY3" fmla="*/ 483018 h 1184466"/>
                <a:gd name="connsiteX4" fmla="*/ 513628 w 7533441"/>
                <a:gd name="connsiteY4" fmla="*/ 573916 h 1184466"/>
                <a:gd name="connsiteX5" fmla="*/ 6961751 w 7533441"/>
                <a:gd name="connsiteY5" fmla="*/ 122109 h 1184466"/>
                <a:gd name="connsiteX6" fmla="*/ 7254847 w 7533441"/>
                <a:gd name="connsiteY6" fmla="*/ 769292 h 1184466"/>
                <a:gd name="connsiteX7" fmla="*/ 7315909 w 7533441"/>
                <a:gd name="connsiteY7" fmla="*/ 1184466 h 1184466"/>
                <a:gd name="connsiteX0" fmla="*/ 4405 w 7176639"/>
                <a:gd name="connsiteY0" fmla="*/ 0 h 1184466"/>
                <a:gd name="connsiteX1" fmla="*/ 1230 w 7176639"/>
                <a:gd name="connsiteY1" fmla="*/ 168508 h 1184466"/>
                <a:gd name="connsiteX2" fmla="*/ 30293 w 7176639"/>
                <a:gd name="connsiteY2" fmla="*/ 342396 h 1184466"/>
                <a:gd name="connsiteX3" fmla="*/ 105672 w 7176639"/>
                <a:gd name="connsiteY3" fmla="*/ 483018 h 1184466"/>
                <a:gd name="connsiteX4" fmla="*/ 1341340 w 7176639"/>
                <a:gd name="connsiteY4" fmla="*/ 497716 h 1184466"/>
                <a:gd name="connsiteX5" fmla="*/ 6684563 w 7176639"/>
                <a:gd name="connsiteY5" fmla="*/ 122109 h 1184466"/>
                <a:gd name="connsiteX6" fmla="*/ 6977659 w 7176639"/>
                <a:gd name="connsiteY6" fmla="*/ 769292 h 1184466"/>
                <a:gd name="connsiteX7" fmla="*/ 7038721 w 7176639"/>
                <a:gd name="connsiteY7" fmla="*/ 1184466 h 1184466"/>
                <a:gd name="connsiteX0" fmla="*/ 4405 w 7176639"/>
                <a:gd name="connsiteY0" fmla="*/ 0 h 1184466"/>
                <a:gd name="connsiteX1" fmla="*/ 1230 w 7176639"/>
                <a:gd name="connsiteY1" fmla="*/ 168508 h 1184466"/>
                <a:gd name="connsiteX2" fmla="*/ 30293 w 7176639"/>
                <a:gd name="connsiteY2" fmla="*/ 342396 h 1184466"/>
                <a:gd name="connsiteX3" fmla="*/ 105672 w 7176639"/>
                <a:gd name="connsiteY3" fmla="*/ 483018 h 1184466"/>
                <a:gd name="connsiteX4" fmla="*/ 1341340 w 7176639"/>
                <a:gd name="connsiteY4" fmla="*/ 497716 h 1184466"/>
                <a:gd name="connsiteX5" fmla="*/ 6684563 w 7176639"/>
                <a:gd name="connsiteY5" fmla="*/ 122109 h 1184466"/>
                <a:gd name="connsiteX6" fmla="*/ 6977659 w 7176639"/>
                <a:gd name="connsiteY6" fmla="*/ 769292 h 1184466"/>
                <a:gd name="connsiteX7" fmla="*/ 7038721 w 7176639"/>
                <a:gd name="connsiteY7" fmla="*/ 1184466 h 1184466"/>
                <a:gd name="connsiteX0" fmla="*/ 0 w 7172234"/>
                <a:gd name="connsiteY0" fmla="*/ 0 h 1184466"/>
                <a:gd name="connsiteX1" fmla="*/ 3175 w 7172234"/>
                <a:gd name="connsiteY1" fmla="*/ 184383 h 1184466"/>
                <a:gd name="connsiteX2" fmla="*/ 25888 w 7172234"/>
                <a:gd name="connsiteY2" fmla="*/ 342396 h 1184466"/>
                <a:gd name="connsiteX3" fmla="*/ 101267 w 7172234"/>
                <a:gd name="connsiteY3" fmla="*/ 483018 h 1184466"/>
                <a:gd name="connsiteX4" fmla="*/ 1336935 w 7172234"/>
                <a:gd name="connsiteY4" fmla="*/ 497716 h 1184466"/>
                <a:gd name="connsiteX5" fmla="*/ 6680158 w 7172234"/>
                <a:gd name="connsiteY5" fmla="*/ 122109 h 1184466"/>
                <a:gd name="connsiteX6" fmla="*/ 6973254 w 7172234"/>
                <a:gd name="connsiteY6" fmla="*/ 769292 h 1184466"/>
                <a:gd name="connsiteX7" fmla="*/ 7034316 w 7172234"/>
                <a:gd name="connsiteY7" fmla="*/ 1184466 h 1184466"/>
                <a:gd name="connsiteX0" fmla="*/ 678 w 7172912"/>
                <a:gd name="connsiteY0" fmla="*/ 0 h 1184466"/>
                <a:gd name="connsiteX1" fmla="*/ 3853 w 7172912"/>
                <a:gd name="connsiteY1" fmla="*/ 184383 h 1184466"/>
                <a:gd name="connsiteX2" fmla="*/ 42441 w 7172912"/>
                <a:gd name="connsiteY2" fmla="*/ 380496 h 1184466"/>
                <a:gd name="connsiteX3" fmla="*/ 101945 w 7172912"/>
                <a:gd name="connsiteY3" fmla="*/ 483018 h 1184466"/>
                <a:gd name="connsiteX4" fmla="*/ 1337613 w 7172912"/>
                <a:gd name="connsiteY4" fmla="*/ 497716 h 1184466"/>
                <a:gd name="connsiteX5" fmla="*/ 6680836 w 7172912"/>
                <a:gd name="connsiteY5" fmla="*/ 122109 h 1184466"/>
                <a:gd name="connsiteX6" fmla="*/ 6973932 w 7172912"/>
                <a:gd name="connsiteY6" fmla="*/ 769292 h 1184466"/>
                <a:gd name="connsiteX7" fmla="*/ 7034994 w 7172912"/>
                <a:gd name="connsiteY7" fmla="*/ 1184466 h 1184466"/>
                <a:gd name="connsiteX0" fmla="*/ 678 w 7172912"/>
                <a:gd name="connsiteY0" fmla="*/ 0 h 1184466"/>
                <a:gd name="connsiteX1" fmla="*/ 3853 w 7172912"/>
                <a:gd name="connsiteY1" fmla="*/ 184383 h 1184466"/>
                <a:gd name="connsiteX2" fmla="*/ 42441 w 7172912"/>
                <a:gd name="connsiteY2" fmla="*/ 380496 h 1184466"/>
                <a:gd name="connsiteX3" fmla="*/ 92420 w 7172912"/>
                <a:gd name="connsiteY3" fmla="*/ 486193 h 1184466"/>
                <a:gd name="connsiteX4" fmla="*/ 1337613 w 7172912"/>
                <a:gd name="connsiteY4" fmla="*/ 497716 h 1184466"/>
                <a:gd name="connsiteX5" fmla="*/ 6680836 w 7172912"/>
                <a:gd name="connsiteY5" fmla="*/ 122109 h 1184466"/>
                <a:gd name="connsiteX6" fmla="*/ 6973932 w 7172912"/>
                <a:gd name="connsiteY6" fmla="*/ 769292 h 1184466"/>
                <a:gd name="connsiteX7" fmla="*/ 7034994 w 7172912"/>
                <a:gd name="connsiteY7" fmla="*/ 1184466 h 1184466"/>
                <a:gd name="connsiteX0" fmla="*/ 0 w 7172234"/>
                <a:gd name="connsiteY0" fmla="*/ 0 h 1184466"/>
                <a:gd name="connsiteX1" fmla="*/ 3175 w 7172234"/>
                <a:gd name="connsiteY1" fmla="*/ 184383 h 1184466"/>
                <a:gd name="connsiteX2" fmla="*/ 25888 w 7172234"/>
                <a:gd name="connsiteY2" fmla="*/ 351921 h 1184466"/>
                <a:gd name="connsiteX3" fmla="*/ 91742 w 7172234"/>
                <a:gd name="connsiteY3" fmla="*/ 486193 h 1184466"/>
                <a:gd name="connsiteX4" fmla="*/ 1336935 w 7172234"/>
                <a:gd name="connsiteY4" fmla="*/ 497716 h 1184466"/>
                <a:gd name="connsiteX5" fmla="*/ 6680158 w 7172234"/>
                <a:gd name="connsiteY5" fmla="*/ 122109 h 1184466"/>
                <a:gd name="connsiteX6" fmla="*/ 6973254 w 7172234"/>
                <a:gd name="connsiteY6" fmla="*/ 769292 h 1184466"/>
                <a:gd name="connsiteX7" fmla="*/ 7034316 w 7172234"/>
                <a:gd name="connsiteY7" fmla="*/ 1184466 h 1184466"/>
                <a:gd name="connsiteX0" fmla="*/ 0 w 7137737"/>
                <a:gd name="connsiteY0" fmla="*/ 0 h 1184466"/>
                <a:gd name="connsiteX1" fmla="*/ 3175 w 7137737"/>
                <a:gd name="connsiteY1" fmla="*/ 184383 h 1184466"/>
                <a:gd name="connsiteX2" fmla="*/ 25888 w 7137737"/>
                <a:gd name="connsiteY2" fmla="*/ 351921 h 1184466"/>
                <a:gd name="connsiteX3" fmla="*/ 91742 w 7137737"/>
                <a:gd name="connsiteY3" fmla="*/ 486193 h 1184466"/>
                <a:gd name="connsiteX4" fmla="*/ 1336935 w 7137737"/>
                <a:gd name="connsiteY4" fmla="*/ 497716 h 1184466"/>
                <a:gd name="connsiteX5" fmla="*/ 6680158 w 7137737"/>
                <a:gd name="connsiteY5" fmla="*/ 122109 h 1184466"/>
                <a:gd name="connsiteX6" fmla="*/ 6883066 w 7137737"/>
                <a:gd name="connsiteY6" fmla="*/ 371893 h 1184466"/>
                <a:gd name="connsiteX7" fmla="*/ 6973254 w 7137737"/>
                <a:gd name="connsiteY7" fmla="*/ 769292 h 1184466"/>
                <a:gd name="connsiteX8" fmla="*/ 7034316 w 7137737"/>
                <a:gd name="connsiteY8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686383 w 7034316"/>
                <a:gd name="connsiteY5" fmla="*/ 198309 h 1184466"/>
                <a:gd name="connsiteX6" fmla="*/ 6883066 w 7034316"/>
                <a:gd name="connsiteY6" fmla="*/ 371893 h 1184466"/>
                <a:gd name="connsiteX7" fmla="*/ 6973254 w 7034316"/>
                <a:gd name="connsiteY7" fmla="*/ 769292 h 1184466"/>
                <a:gd name="connsiteX8" fmla="*/ 7034316 w 7034316"/>
                <a:gd name="connsiteY8" fmla="*/ 1184466 h 1184466"/>
                <a:gd name="connsiteX0" fmla="*/ 0 w 7037061"/>
                <a:gd name="connsiteY0" fmla="*/ 0 h 1184466"/>
                <a:gd name="connsiteX1" fmla="*/ 3175 w 7037061"/>
                <a:gd name="connsiteY1" fmla="*/ 184383 h 1184466"/>
                <a:gd name="connsiteX2" fmla="*/ 25888 w 7037061"/>
                <a:gd name="connsiteY2" fmla="*/ 351921 h 1184466"/>
                <a:gd name="connsiteX3" fmla="*/ 91742 w 7037061"/>
                <a:gd name="connsiteY3" fmla="*/ 486193 h 1184466"/>
                <a:gd name="connsiteX4" fmla="*/ 1336935 w 7037061"/>
                <a:gd name="connsiteY4" fmla="*/ 497716 h 1184466"/>
                <a:gd name="connsiteX5" fmla="*/ 5686383 w 7037061"/>
                <a:gd name="connsiteY5" fmla="*/ 198309 h 1184466"/>
                <a:gd name="connsiteX6" fmla="*/ 6883066 w 7037061"/>
                <a:gd name="connsiteY6" fmla="*/ 371893 h 1184466"/>
                <a:gd name="connsiteX7" fmla="*/ 7020879 w 7037061"/>
                <a:gd name="connsiteY7" fmla="*/ 813742 h 1184466"/>
                <a:gd name="connsiteX8" fmla="*/ 7034316 w 7037061"/>
                <a:gd name="connsiteY8" fmla="*/ 1184466 h 1184466"/>
                <a:gd name="connsiteX0" fmla="*/ 0 w 7036318"/>
                <a:gd name="connsiteY0" fmla="*/ 0 h 1184466"/>
                <a:gd name="connsiteX1" fmla="*/ 3175 w 7036318"/>
                <a:gd name="connsiteY1" fmla="*/ 184383 h 1184466"/>
                <a:gd name="connsiteX2" fmla="*/ 25888 w 7036318"/>
                <a:gd name="connsiteY2" fmla="*/ 351921 h 1184466"/>
                <a:gd name="connsiteX3" fmla="*/ 91742 w 7036318"/>
                <a:gd name="connsiteY3" fmla="*/ 486193 h 1184466"/>
                <a:gd name="connsiteX4" fmla="*/ 1336935 w 7036318"/>
                <a:gd name="connsiteY4" fmla="*/ 497716 h 1184466"/>
                <a:gd name="connsiteX5" fmla="*/ 5686383 w 7036318"/>
                <a:gd name="connsiteY5" fmla="*/ 198309 h 1184466"/>
                <a:gd name="connsiteX6" fmla="*/ 6895766 w 7036318"/>
                <a:gd name="connsiteY6" fmla="*/ 502068 h 1184466"/>
                <a:gd name="connsiteX7" fmla="*/ 7020879 w 7036318"/>
                <a:gd name="connsiteY7" fmla="*/ 813742 h 1184466"/>
                <a:gd name="connsiteX8" fmla="*/ 7034316 w 7036318"/>
                <a:gd name="connsiteY8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686383 w 7034316"/>
                <a:gd name="connsiteY5" fmla="*/ 198309 h 1184466"/>
                <a:gd name="connsiteX6" fmla="*/ 6895766 w 7034316"/>
                <a:gd name="connsiteY6" fmla="*/ 502068 h 1184466"/>
                <a:gd name="connsiteX7" fmla="*/ 7008179 w 7034316"/>
                <a:gd name="connsiteY7" fmla="*/ 804217 h 1184466"/>
                <a:gd name="connsiteX8" fmla="*/ 7034316 w 7034316"/>
                <a:gd name="connsiteY8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686383 w 7034316"/>
                <a:gd name="connsiteY5" fmla="*/ 198309 h 1184466"/>
                <a:gd name="connsiteX6" fmla="*/ 6517942 w 7034316"/>
                <a:gd name="connsiteY6" fmla="*/ 292518 h 1184466"/>
                <a:gd name="connsiteX7" fmla="*/ 6895766 w 7034316"/>
                <a:gd name="connsiteY7" fmla="*/ 502068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283158 w 7034316"/>
                <a:gd name="connsiteY5" fmla="*/ 220534 h 1184466"/>
                <a:gd name="connsiteX6" fmla="*/ 6517942 w 7034316"/>
                <a:gd name="connsiteY6" fmla="*/ 292518 h 1184466"/>
                <a:gd name="connsiteX7" fmla="*/ 6895766 w 7034316"/>
                <a:gd name="connsiteY7" fmla="*/ 502068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283158 w 7034316"/>
                <a:gd name="connsiteY5" fmla="*/ 220534 h 1184466"/>
                <a:gd name="connsiteX6" fmla="*/ 6517942 w 7034316"/>
                <a:gd name="connsiteY6" fmla="*/ 292518 h 1184466"/>
                <a:gd name="connsiteX7" fmla="*/ 6892591 w 7034316"/>
                <a:gd name="connsiteY7" fmla="*/ 49254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283158 w 7034316"/>
                <a:gd name="connsiteY5" fmla="*/ 220534 h 1184466"/>
                <a:gd name="connsiteX6" fmla="*/ 6517942 w 7034316"/>
                <a:gd name="connsiteY6" fmla="*/ 292518 h 1184466"/>
                <a:gd name="connsiteX7" fmla="*/ 6892591 w 7034316"/>
                <a:gd name="connsiteY7" fmla="*/ 49254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283158 w 7034316"/>
                <a:gd name="connsiteY5" fmla="*/ 220534 h 1184466"/>
                <a:gd name="connsiteX6" fmla="*/ 6517942 w 7034316"/>
                <a:gd name="connsiteY6" fmla="*/ 292518 h 1184466"/>
                <a:gd name="connsiteX7" fmla="*/ 6892591 w 7034316"/>
                <a:gd name="connsiteY7" fmla="*/ 49254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2096 w 7034316"/>
                <a:gd name="connsiteY4" fmla="*/ 536380 h 1184466"/>
                <a:gd name="connsiteX5" fmla="*/ 5283158 w 7034316"/>
                <a:gd name="connsiteY5" fmla="*/ 220534 h 1184466"/>
                <a:gd name="connsiteX6" fmla="*/ 6517942 w 7034316"/>
                <a:gd name="connsiteY6" fmla="*/ 292518 h 1184466"/>
                <a:gd name="connsiteX7" fmla="*/ 6892591 w 7034316"/>
                <a:gd name="connsiteY7" fmla="*/ 49254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2096 w 7034316"/>
                <a:gd name="connsiteY4" fmla="*/ 536380 h 1184466"/>
                <a:gd name="connsiteX5" fmla="*/ 5287997 w 7034316"/>
                <a:gd name="connsiteY5" fmla="*/ 268120 h 1184466"/>
                <a:gd name="connsiteX6" fmla="*/ 6517942 w 7034316"/>
                <a:gd name="connsiteY6" fmla="*/ 292518 h 1184466"/>
                <a:gd name="connsiteX7" fmla="*/ 6892591 w 7034316"/>
                <a:gd name="connsiteY7" fmla="*/ 49254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120774 w 7034316"/>
                <a:gd name="connsiteY3" fmla="*/ 512960 h 1184466"/>
                <a:gd name="connsiteX4" fmla="*/ 1332096 w 7034316"/>
                <a:gd name="connsiteY4" fmla="*/ 536380 h 1184466"/>
                <a:gd name="connsiteX5" fmla="*/ 5287997 w 7034316"/>
                <a:gd name="connsiteY5" fmla="*/ 268120 h 1184466"/>
                <a:gd name="connsiteX6" fmla="*/ 6517942 w 7034316"/>
                <a:gd name="connsiteY6" fmla="*/ 292518 h 1184466"/>
                <a:gd name="connsiteX7" fmla="*/ 6892591 w 7034316"/>
                <a:gd name="connsiteY7" fmla="*/ 49254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1604 w 7035920"/>
                <a:gd name="connsiteY0" fmla="*/ 0 h 1184466"/>
                <a:gd name="connsiteX1" fmla="*/ 4779 w 7035920"/>
                <a:gd name="connsiteY1" fmla="*/ 184383 h 1184466"/>
                <a:gd name="connsiteX2" fmla="*/ 56524 w 7035920"/>
                <a:gd name="connsiteY2" fmla="*/ 345973 h 1184466"/>
                <a:gd name="connsiteX3" fmla="*/ 122378 w 7035920"/>
                <a:gd name="connsiteY3" fmla="*/ 512960 h 1184466"/>
                <a:gd name="connsiteX4" fmla="*/ 1333700 w 7035920"/>
                <a:gd name="connsiteY4" fmla="*/ 536380 h 1184466"/>
                <a:gd name="connsiteX5" fmla="*/ 5289601 w 7035920"/>
                <a:gd name="connsiteY5" fmla="*/ 268120 h 1184466"/>
                <a:gd name="connsiteX6" fmla="*/ 6519546 w 7035920"/>
                <a:gd name="connsiteY6" fmla="*/ 292518 h 1184466"/>
                <a:gd name="connsiteX7" fmla="*/ 6894195 w 7035920"/>
                <a:gd name="connsiteY7" fmla="*/ 492543 h 1184466"/>
                <a:gd name="connsiteX8" fmla="*/ 7009783 w 7035920"/>
                <a:gd name="connsiteY8" fmla="*/ 804217 h 1184466"/>
                <a:gd name="connsiteX9" fmla="*/ 7035920 w 7035920"/>
                <a:gd name="connsiteY9" fmla="*/ 1184466 h 1184466"/>
                <a:gd name="connsiteX0" fmla="*/ 0 w 7034316"/>
                <a:gd name="connsiteY0" fmla="*/ 0 h 1184466"/>
                <a:gd name="connsiteX1" fmla="*/ 27368 w 7034316"/>
                <a:gd name="connsiteY1" fmla="*/ 178435 h 1184466"/>
                <a:gd name="connsiteX2" fmla="*/ 54920 w 7034316"/>
                <a:gd name="connsiteY2" fmla="*/ 345973 h 1184466"/>
                <a:gd name="connsiteX3" fmla="*/ 120774 w 7034316"/>
                <a:gd name="connsiteY3" fmla="*/ 512960 h 1184466"/>
                <a:gd name="connsiteX4" fmla="*/ 1332096 w 7034316"/>
                <a:gd name="connsiteY4" fmla="*/ 536380 h 1184466"/>
                <a:gd name="connsiteX5" fmla="*/ 5287997 w 7034316"/>
                <a:gd name="connsiteY5" fmla="*/ 268120 h 1184466"/>
                <a:gd name="connsiteX6" fmla="*/ 6517942 w 7034316"/>
                <a:gd name="connsiteY6" fmla="*/ 292518 h 1184466"/>
                <a:gd name="connsiteX7" fmla="*/ 6892591 w 7034316"/>
                <a:gd name="connsiteY7" fmla="*/ 49254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7194 w 7007640"/>
                <a:gd name="connsiteY0" fmla="*/ 0 h 1172570"/>
                <a:gd name="connsiteX1" fmla="*/ 692 w 7007640"/>
                <a:gd name="connsiteY1" fmla="*/ 166539 h 1172570"/>
                <a:gd name="connsiteX2" fmla="*/ 28244 w 7007640"/>
                <a:gd name="connsiteY2" fmla="*/ 334077 h 1172570"/>
                <a:gd name="connsiteX3" fmla="*/ 94098 w 7007640"/>
                <a:gd name="connsiteY3" fmla="*/ 501064 h 1172570"/>
                <a:gd name="connsiteX4" fmla="*/ 1305420 w 7007640"/>
                <a:gd name="connsiteY4" fmla="*/ 524484 h 1172570"/>
                <a:gd name="connsiteX5" fmla="*/ 5261321 w 7007640"/>
                <a:gd name="connsiteY5" fmla="*/ 256224 h 1172570"/>
                <a:gd name="connsiteX6" fmla="*/ 6491266 w 7007640"/>
                <a:gd name="connsiteY6" fmla="*/ 280622 h 1172570"/>
                <a:gd name="connsiteX7" fmla="*/ 6865915 w 7007640"/>
                <a:gd name="connsiteY7" fmla="*/ 480647 h 1172570"/>
                <a:gd name="connsiteX8" fmla="*/ 6981503 w 7007640"/>
                <a:gd name="connsiteY8" fmla="*/ 792321 h 1172570"/>
                <a:gd name="connsiteX9" fmla="*/ 7007640 w 7007640"/>
                <a:gd name="connsiteY9" fmla="*/ 1172570 h 1172570"/>
                <a:gd name="connsiteX0" fmla="*/ 6755 w 7007201"/>
                <a:gd name="connsiteY0" fmla="*/ 0 h 1172570"/>
                <a:gd name="connsiteX1" fmla="*/ 253 w 7007201"/>
                <a:gd name="connsiteY1" fmla="*/ 166539 h 1172570"/>
                <a:gd name="connsiteX2" fmla="*/ 18128 w 7007201"/>
                <a:gd name="connsiteY2" fmla="*/ 337051 h 1172570"/>
                <a:gd name="connsiteX3" fmla="*/ 93659 w 7007201"/>
                <a:gd name="connsiteY3" fmla="*/ 501064 h 1172570"/>
                <a:gd name="connsiteX4" fmla="*/ 1304981 w 7007201"/>
                <a:gd name="connsiteY4" fmla="*/ 524484 h 1172570"/>
                <a:gd name="connsiteX5" fmla="*/ 5260882 w 7007201"/>
                <a:gd name="connsiteY5" fmla="*/ 256224 h 1172570"/>
                <a:gd name="connsiteX6" fmla="*/ 6490827 w 7007201"/>
                <a:gd name="connsiteY6" fmla="*/ 280622 h 1172570"/>
                <a:gd name="connsiteX7" fmla="*/ 6865476 w 7007201"/>
                <a:gd name="connsiteY7" fmla="*/ 480647 h 1172570"/>
                <a:gd name="connsiteX8" fmla="*/ 6981064 w 7007201"/>
                <a:gd name="connsiteY8" fmla="*/ 792321 h 1172570"/>
                <a:gd name="connsiteX9" fmla="*/ 7007201 w 7007201"/>
                <a:gd name="connsiteY9" fmla="*/ 1172570 h 1172570"/>
                <a:gd name="connsiteX0" fmla="*/ 6755 w 7007201"/>
                <a:gd name="connsiteY0" fmla="*/ 0 h 1172570"/>
                <a:gd name="connsiteX1" fmla="*/ 253 w 7007201"/>
                <a:gd name="connsiteY1" fmla="*/ 166539 h 1172570"/>
                <a:gd name="connsiteX2" fmla="*/ 18128 w 7007201"/>
                <a:gd name="connsiteY2" fmla="*/ 337051 h 1172570"/>
                <a:gd name="connsiteX3" fmla="*/ 93659 w 7007201"/>
                <a:gd name="connsiteY3" fmla="*/ 501064 h 1172570"/>
                <a:gd name="connsiteX4" fmla="*/ 1304981 w 7007201"/>
                <a:gd name="connsiteY4" fmla="*/ 524484 h 1172570"/>
                <a:gd name="connsiteX5" fmla="*/ 5260882 w 7007201"/>
                <a:gd name="connsiteY5" fmla="*/ 256224 h 1172570"/>
                <a:gd name="connsiteX6" fmla="*/ 6485988 w 7007201"/>
                <a:gd name="connsiteY6" fmla="*/ 301441 h 1172570"/>
                <a:gd name="connsiteX7" fmla="*/ 6865476 w 7007201"/>
                <a:gd name="connsiteY7" fmla="*/ 480647 h 1172570"/>
                <a:gd name="connsiteX8" fmla="*/ 6981064 w 7007201"/>
                <a:gd name="connsiteY8" fmla="*/ 792321 h 1172570"/>
                <a:gd name="connsiteX9" fmla="*/ 7007201 w 7007201"/>
                <a:gd name="connsiteY9" fmla="*/ 1172570 h 1172570"/>
                <a:gd name="connsiteX0" fmla="*/ 6755 w 7016284"/>
                <a:gd name="connsiteY0" fmla="*/ 0 h 1172570"/>
                <a:gd name="connsiteX1" fmla="*/ 253 w 7016284"/>
                <a:gd name="connsiteY1" fmla="*/ 166539 h 1172570"/>
                <a:gd name="connsiteX2" fmla="*/ 18128 w 7016284"/>
                <a:gd name="connsiteY2" fmla="*/ 337051 h 1172570"/>
                <a:gd name="connsiteX3" fmla="*/ 93659 w 7016284"/>
                <a:gd name="connsiteY3" fmla="*/ 501064 h 1172570"/>
                <a:gd name="connsiteX4" fmla="*/ 1304981 w 7016284"/>
                <a:gd name="connsiteY4" fmla="*/ 524484 h 1172570"/>
                <a:gd name="connsiteX5" fmla="*/ 5260882 w 7016284"/>
                <a:gd name="connsiteY5" fmla="*/ 256224 h 1172570"/>
                <a:gd name="connsiteX6" fmla="*/ 6485988 w 7016284"/>
                <a:gd name="connsiteY6" fmla="*/ 301441 h 1172570"/>
                <a:gd name="connsiteX7" fmla="*/ 6865476 w 7016284"/>
                <a:gd name="connsiteY7" fmla="*/ 480647 h 1172570"/>
                <a:gd name="connsiteX8" fmla="*/ 7005258 w 7016284"/>
                <a:gd name="connsiteY8" fmla="*/ 792321 h 1172570"/>
                <a:gd name="connsiteX9" fmla="*/ 7007201 w 7016284"/>
                <a:gd name="connsiteY9" fmla="*/ 1172570 h 1172570"/>
                <a:gd name="connsiteX0" fmla="*/ 6755 w 7036233"/>
                <a:gd name="connsiteY0" fmla="*/ 0 h 1172570"/>
                <a:gd name="connsiteX1" fmla="*/ 253 w 7036233"/>
                <a:gd name="connsiteY1" fmla="*/ 166539 h 1172570"/>
                <a:gd name="connsiteX2" fmla="*/ 18128 w 7036233"/>
                <a:gd name="connsiteY2" fmla="*/ 337051 h 1172570"/>
                <a:gd name="connsiteX3" fmla="*/ 93659 w 7036233"/>
                <a:gd name="connsiteY3" fmla="*/ 501064 h 1172570"/>
                <a:gd name="connsiteX4" fmla="*/ 1304981 w 7036233"/>
                <a:gd name="connsiteY4" fmla="*/ 524484 h 1172570"/>
                <a:gd name="connsiteX5" fmla="*/ 5260882 w 7036233"/>
                <a:gd name="connsiteY5" fmla="*/ 256224 h 1172570"/>
                <a:gd name="connsiteX6" fmla="*/ 6485988 w 7036233"/>
                <a:gd name="connsiteY6" fmla="*/ 301441 h 1172570"/>
                <a:gd name="connsiteX7" fmla="*/ 6865476 w 7036233"/>
                <a:gd name="connsiteY7" fmla="*/ 480647 h 1172570"/>
                <a:gd name="connsiteX8" fmla="*/ 7005258 w 7036233"/>
                <a:gd name="connsiteY8" fmla="*/ 792321 h 1172570"/>
                <a:gd name="connsiteX9" fmla="*/ 7036233 w 7036233"/>
                <a:gd name="connsiteY9" fmla="*/ 1172570 h 1172570"/>
                <a:gd name="connsiteX0" fmla="*/ 6755 w 7036233"/>
                <a:gd name="connsiteY0" fmla="*/ 0 h 1172570"/>
                <a:gd name="connsiteX1" fmla="*/ 253 w 7036233"/>
                <a:gd name="connsiteY1" fmla="*/ 166539 h 1172570"/>
                <a:gd name="connsiteX2" fmla="*/ 18128 w 7036233"/>
                <a:gd name="connsiteY2" fmla="*/ 337051 h 1172570"/>
                <a:gd name="connsiteX3" fmla="*/ 93659 w 7036233"/>
                <a:gd name="connsiteY3" fmla="*/ 501064 h 1172570"/>
                <a:gd name="connsiteX4" fmla="*/ 1304981 w 7036233"/>
                <a:gd name="connsiteY4" fmla="*/ 524484 h 1172570"/>
                <a:gd name="connsiteX5" fmla="*/ 5260882 w 7036233"/>
                <a:gd name="connsiteY5" fmla="*/ 256224 h 1172570"/>
                <a:gd name="connsiteX6" fmla="*/ 6485988 w 7036233"/>
                <a:gd name="connsiteY6" fmla="*/ 301441 h 1172570"/>
                <a:gd name="connsiteX7" fmla="*/ 6889669 w 7036233"/>
                <a:gd name="connsiteY7" fmla="*/ 495518 h 1172570"/>
                <a:gd name="connsiteX8" fmla="*/ 7005258 w 7036233"/>
                <a:gd name="connsiteY8" fmla="*/ 792321 h 1172570"/>
                <a:gd name="connsiteX9" fmla="*/ 7036233 w 7036233"/>
                <a:gd name="connsiteY9" fmla="*/ 1172570 h 1172570"/>
                <a:gd name="connsiteX0" fmla="*/ 6755 w 7036233"/>
                <a:gd name="connsiteY0" fmla="*/ 0 h 1172570"/>
                <a:gd name="connsiteX1" fmla="*/ 253 w 7036233"/>
                <a:gd name="connsiteY1" fmla="*/ 166539 h 1172570"/>
                <a:gd name="connsiteX2" fmla="*/ 18128 w 7036233"/>
                <a:gd name="connsiteY2" fmla="*/ 337051 h 1172570"/>
                <a:gd name="connsiteX3" fmla="*/ 93659 w 7036233"/>
                <a:gd name="connsiteY3" fmla="*/ 501064 h 1172570"/>
                <a:gd name="connsiteX4" fmla="*/ 1304981 w 7036233"/>
                <a:gd name="connsiteY4" fmla="*/ 524484 h 1172570"/>
                <a:gd name="connsiteX5" fmla="*/ 5067337 w 7036233"/>
                <a:gd name="connsiteY5" fmla="*/ 265079 h 1172570"/>
                <a:gd name="connsiteX6" fmla="*/ 6485988 w 7036233"/>
                <a:gd name="connsiteY6" fmla="*/ 301441 h 1172570"/>
                <a:gd name="connsiteX7" fmla="*/ 6889669 w 7036233"/>
                <a:gd name="connsiteY7" fmla="*/ 495518 h 1172570"/>
                <a:gd name="connsiteX8" fmla="*/ 7005258 w 7036233"/>
                <a:gd name="connsiteY8" fmla="*/ 792321 h 1172570"/>
                <a:gd name="connsiteX9" fmla="*/ 7036233 w 7036233"/>
                <a:gd name="connsiteY9" fmla="*/ 1172570 h 1172570"/>
                <a:gd name="connsiteX0" fmla="*/ 6755 w 7036233"/>
                <a:gd name="connsiteY0" fmla="*/ 0 h 1172570"/>
                <a:gd name="connsiteX1" fmla="*/ 253 w 7036233"/>
                <a:gd name="connsiteY1" fmla="*/ 166539 h 1172570"/>
                <a:gd name="connsiteX2" fmla="*/ 18128 w 7036233"/>
                <a:gd name="connsiteY2" fmla="*/ 337051 h 1172570"/>
                <a:gd name="connsiteX3" fmla="*/ 93659 w 7036233"/>
                <a:gd name="connsiteY3" fmla="*/ 501064 h 1172570"/>
                <a:gd name="connsiteX4" fmla="*/ 1304981 w 7036233"/>
                <a:gd name="connsiteY4" fmla="*/ 524484 h 1172570"/>
                <a:gd name="connsiteX5" fmla="*/ 5067337 w 7036233"/>
                <a:gd name="connsiteY5" fmla="*/ 265079 h 1172570"/>
                <a:gd name="connsiteX6" fmla="*/ 6485988 w 7036233"/>
                <a:gd name="connsiteY6" fmla="*/ 301441 h 1172570"/>
                <a:gd name="connsiteX7" fmla="*/ 6875153 w 7036233"/>
                <a:gd name="connsiteY7" fmla="*/ 483712 h 1172570"/>
                <a:gd name="connsiteX8" fmla="*/ 7005258 w 7036233"/>
                <a:gd name="connsiteY8" fmla="*/ 792321 h 1172570"/>
                <a:gd name="connsiteX9" fmla="*/ 7036233 w 7036233"/>
                <a:gd name="connsiteY9" fmla="*/ 1172570 h 1172570"/>
                <a:gd name="connsiteX0" fmla="*/ 6755 w 7036233"/>
                <a:gd name="connsiteY0" fmla="*/ 0 h 1172570"/>
                <a:gd name="connsiteX1" fmla="*/ 253 w 7036233"/>
                <a:gd name="connsiteY1" fmla="*/ 166539 h 1172570"/>
                <a:gd name="connsiteX2" fmla="*/ 18128 w 7036233"/>
                <a:gd name="connsiteY2" fmla="*/ 337051 h 1172570"/>
                <a:gd name="connsiteX3" fmla="*/ 93659 w 7036233"/>
                <a:gd name="connsiteY3" fmla="*/ 501064 h 1172570"/>
                <a:gd name="connsiteX4" fmla="*/ 1304981 w 7036233"/>
                <a:gd name="connsiteY4" fmla="*/ 524484 h 1172570"/>
                <a:gd name="connsiteX5" fmla="*/ 5067337 w 7036233"/>
                <a:gd name="connsiteY5" fmla="*/ 265079 h 1172570"/>
                <a:gd name="connsiteX6" fmla="*/ 6485988 w 7036233"/>
                <a:gd name="connsiteY6" fmla="*/ 301441 h 1172570"/>
                <a:gd name="connsiteX7" fmla="*/ 6909023 w 7036233"/>
                <a:gd name="connsiteY7" fmla="*/ 510277 h 1172570"/>
                <a:gd name="connsiteX8" fmla="*/ 7005258 w 7036233"/>
                <a:gd name="connsiteY8" fmla="*/ 792321 h 1172570"/>
                <a:gd name="connsiteX9" fmla="*/ 7036233 w 7036233"/>
                <a:gd name="connsiteY9" fmla="*/ 1172570 h 1172570"/>
                <a:gd name="connsiteX0" fmla="*/ 6755 w 7036233"/>
                <a:gd name="connsiteY0" fmla="*/ 0 h 1172570"/>
                <a:gd name="connsiteX1" fmla="*/ 253 w 7036233"/>
                <a:gd name="connsiteY1" fmla="*/ 166539 h 1172570"/>
                <a:gd name="connsiteX2" fmla="*/ 18128 w 7036233"/>
                <a:gd name="connsiteY2" fmla="*/ 337051 h 1172570"/>
                <a:gd name="connsiteX3" fmla="*/ 117852 w 7036233"/>
                <a:gd name="connsiteY3" fmla="*/ 509919 h 1172570"/>
                <a:gd name="connsiteX4" fmla="*/ 1304981 w 7036233"/>
                <a:gd name="connsiteY4" fmla="*/ 524484 h 1172570"/>
                <a:gd name="connsiteX5" fmla="*/ 5067337 w 7036233"/>
                <a:gd name="connsiteY5" fmla="*/ 265079 h 1172570"/>
                <a:gd name="connsiteX6" fmla="*/ 6485988 w 7036233"/>
                <a:gd name="connsiteY6" fmla="*/ 301441 h 1172570"/>
                <a:gd name="connsiteX7" fmla="*/ 6909023 w 7036233"/>
                <a:gd name="connsiteY7" fmla="*/ 510277 h 1172570"/>
                <a:gd name="connsiteX8" fmla="*/ 7005258 w 7036233"/>
                <a:gd name="connsiteY8" fmla="*/ 792321 h 1172570"/>
                <a:gd name="connsiteX9" fmla="*/ 7036233 w 7036233"/>
                <a:gd name="connsiteY9" fmla="*/ 1172570 h 1172570"/>
                <a:gd name="connsiteX0" fmla="*/ 6755 w 7036233"/>
                <a:gd name="connsiteY0" fmla="*/ 0 h 1172570"/>
                <a:gd name="connsiteX1" fmla="*/ 253 w 7036233"/>
                <a:gd name="connsiteY1" fmla="*/ 166539 h 1172570"/>
                <a:gd name="connsiteX2" fmla="*/ 18128 w 7036233"/>
                <a:gd name="connsiteY2" fmla="*/ 337051 h 1172570"/>
                <a:gd name="connsiteX3" fmla="*/ 146883 w 7036233"/>
                <a:gd name="connsiteY3" fmla="*/ 521726 h 1172570"/>
                <a:gd name="connsiteX4" fmla="*/ 1304981 w 7036233"/>
                <a:gd name="connsiteY4" fmla="*/ 524484 h 1172570"/>
                <a:gd name="connsiteX5" fmla="*/ 5067337 w 7036233"/>
                <a:gd name="connsiteY5" fmla="*/ 265079 h 1172570"/>
                <a:gd name="connsiteX6" fmla="*/ 6485988 w 7036233"/>
                <a:gd name="connsiteY6" fmla="*/ 301441 h 1172570"/>
                <a:gd name="connsiteX7" fmla="*/ 6909023 w 7036233"/>
                <a:gd name="connsiteY7" fmla="*/ 510277 h 1172570"/>
                <a:gd name="connsiteX8" fmla="*/ 7005258 w 7036233"/>
                <a:gd name="connsiteY8" fmla="*/ 792321 h 1172570"/>
                <a:gd name="connsiteX9" fmla="*/ 7036233 w 7036233"/>
                <a:gd name="connsiteY9" fmla="*/ 1172570 h 1172570"/>
                <a:gd name="connsiteX0" fmla="*/ 8017 w 7037495"/>
                <a:gd name="connsiteY0" fmla="*/ 0 h 1172570"/>
                <a:gd name="connsiteX1" fmla="*/ 1515 w 7037495"/>
                <a:gd name="connsiteY1" fmla="*/ 166539 h 1172570"/>
                <a:gd name="connsiteX2" fmla="*/ 43583 w 7037495"/>
                <a:gd name="connsiteY2" fmla="*/ 396084 h 1172570"/>
                <a:gd name="connsiteX3" fmla="*/ 148145 w 7037495"/>
                <a:gd name="connsiteY3" fmla="*/ 521726 h 1172570"/>
                <a:gd name="connsiteX4" fmla="*/ 1306243 w 7037495"/>
                <a:gd name="connsiteY4" fmla="*/ 524484 h 1172570"/>
                <a:gd name="connsiteX5" fmla="*/ 5068599 w 7037495"/>
                <a:gd name="connsiteY5" fmla="*/ 265079 h 1172570"/>
                <a:gd name="connsiteX6" fmla="*/ 6487250 w 7037495"/>
                <a:gd name="connsiteY6" fmla="*/ 301441 h 1172570"/>
                <a:gd name="connsiteX7" fmla="*/ 6910285 w 7037495"/>
                <a:gd name="connsiteY7" fmla="*/ 510277 h 1172570"/>
                <a:gd name="connsiteX8" fmla="*/ 7006520 w 7037495"/>
                <a:gd name="connsiteY8" fmla="*/ 792321 h 1172570"/>
                <a:gd name="connsiteX9" fmla="*/ 7037495 w 7037495"/>
                <a:gd name="connsiteY9" fmla="*/ 1172570 h 1172570"/>
                <a:gd name="connsiteX0" fmla="*/ 3764 w 7033242"/>
                <a:gd name="connsiteY0" fmla="*/ 0 h 1172570"/>
                <a:gd name="connsiteX1" fmla="*/ 2101 w 7033242"/>
                <a:gd name="connsiteY1" fmla="*/ 184249 h 1172570"/>
                <a:gd name="connsiteX2" fmla="*/ 39330 w 7033242"/>
                <a:gd name="connsiteY2" fmla="*/ 396084 h 1172570"/>
                <a:gd name="connsiteX3" fmla="*/ 143892 w 7033242"/>
                <a:gd name="connsiteY3" fmla="*/ 521726 h 1172570"/>
                <a:gd name="connsiteX4" fmla="*/ 1301990 w 7033242"/>
                <a:gd name="connsiteY4" fmla="*/ 524484 h 1172570"/>
                <a:gd name="connsiteX5" fmla="*/ 5064346 w 7033242"/>
                <a:gd name="connsiteY5" fmla="*/ 265079 h 1172570"/>
                <a:gd name="connsiteX6" fmla="*/ 6482997 w 7033242"/>
                <a:gd name="connsiteY6" fmla="*/ 301441 h 1172570"/>
                <a:gd name="connsiteX7" fmla="*/ 6906032 w 7033242"/>
                <a:gd name="connsiteY7" fmla="*/ 510277 h 1172570"/>
                <a:gd name="connsiteX8" fmla="*/ 7002267 w 7033242"/>
                <a:gd name="connsiteY8" fmla="*/ 792321 h 1172570"/>
                <a:gd name="connsiteX9" fmla="*/ 7033242 w 7033242"/>
                <a:gd name="connsiteY9" fmla="*/ 1172570 h 1172570"/>
                <a:gd name="connsiteX0" fmla="*/ 3764 w 7033242"/>
                <a:gd name="connsiteY0" fmla="*/ 0 h 1172570"/>
                <a:gd name="connsiteX1" fmla="*/ 2101 w 7033242"/>
                <a:gd name="connsiteY1" fmla="*/ 184249 h 1172570"/>
                <a:gd name="connsiteX2" fmla="*/ 39330 w 7033242"/>
                <a:gd name="connsiteY2" fmla="*/ 396084 h 1172570"/>
                <a:gd name="connsiteX3" fmla="*/ 143892 w 7033242"/>
                <a:gd name="connsiteY3" fmla="*/ 521726 h 1172570"/>
                <a:gd name="connsiteX4" fmla="*/ 381365 w 7033242"/>
                <a:gd name="connsiteY4" fmla="*/ 552619 h 1172570"/>
                <a:gd name="connsiteX5" fmla="*/ 1301990 w 7033242"/>
                <a:gd name="connsiteY5" fmla="*/ 524484 h 1172570"/>
                <a:gd name="connsiteX6" fmla="*/ 5064346 w 7033242"/>
                <a:gd name="connsiteY6" fmla="*/ 265079 h 1172570"/>
                <a:gd name="connsiteX7" fmla="*/ 6482997 w 7033242"/>
                <a:gd name="connsiteY7" fmla="*/ 301441 h 1172570"/>
                <a:gd name="connsiteX8" fmla="*/ 6906032 w 7033242"/>
                <a:gd name="connsiteY8" fmla="*/ 510277 h 1172570"/>
                <a:gd name="connsiteX9" fmla="*/ 7002267 w 7033242"/>
                <a:gd name="connsiteY9" fmla="*/ 792321 h 1172570"/>
                <a:gd name="connsiteX10" fmla="*/ 7033242 w 7033242"/>
                <a:gd name="connsiteY10" fmla="*/ 1172570 h 1172570"/>
                <a:gd name="connsiteX0" fmla="*/ 3764 w 7033242"/>
                <a:gd name="connsiteY0" fmla="*/ 0 h 1172570"/>
                <a:gd name="connsiteX1" fmla="*/ 2101 w 7033242"/>
                <a:gd name="connsiteY1" fmla="*/ 184249 h 1172570"/>
                <a:gd name="connsiteX2" fmla="*/ 39330 w 7033242"/>
                <a:gd name="connsiteY2" fmla="*/ 396084 h 1172570"/>
                <a:gd name="connsiteX3" fmla="*/ 143892 w 7033242"/>
                <a:gd name="connsiteY3" fmla="*/ 512871 h 1172570"/>
                <a:gd name="connsiteX4" fmla="*/ 381365 w 7033242"/>
                <a:gd name="connsiteY4" fmla="*/ 552619 h 1172570"/>
                <a:gd name="connsiteX5" fmla="*/ 1301990 w 7033242"/>
                <a:gd name="connsiteY5" fmla="*/ 524484 h 1172570"/>
                <a:gd name="connsiteX6" fmla="*/ 5064346 w 7033242"/>
                <a:gd name="connsiteY6" fmla="*/ 265079 h 1172570"/>
                <a:gd name="connsiteX7" fmla="*/ 6482997 w 7033242"/>
                <a:gd name="connsiteY7" fmla="*/ 301441 h 1172570"/>
                <a:gd name="connsiteX8" fmla="*/ 6906032 w 7033242"/>
                <a:gd name="connsiteY8" fmla="*/ 510277 h 1172570"/>
                <a:gd name="connsiteX9" fmla="*/ 7002267 w 7033242"/>
                <a:gd name="connsiteY9" fmla="*/ 792321 h 1172570"/>
                <a:gd name="connsiteX10" fmla="*/ 7033242 w 7033242"/>
                <a:gd name="connsiteY10" fmla="*/ 1172570 h 1172570"/>
                <a:gd name="connsiteX0" fmla="*/ 3764 w 7033242"/>
                <a:gd name="connsiteY0" fmla="*/ 0 h 1172570"/>
                <a:gd name="connsiteX1" fmla="*/ 2101 w 7033242"/>
                <a:gd name="connsiteY1" fmla="*/ 184249 h 1172570"/>
                <a:gd name="connsiteX2" fmla="*/ 39330 w 7033242"/>
                <a:gd name="connsiteY2" fmla="*/ 396084 h 1172570"/>
                <a:gd name="connsiteX3" fmla="*/ 143892 w 7033242"/>
                <a:gd name="connsiteY3" fmla="*/ 512871 h 1172570"/>
                <a:gd name="connsiteX4" fmla="*/ 410397 w 7033242"/>
                <a:gd name="connsiteY4" fmla="*/ 558522 h 1172570"/>
                <a:gd name="connsiteX5" fmla="*/ 1301990 w 7033242"/>
                <a:gd name="connsiteY5" fmla="*/ 524484 h 1172570"/>
                <a:gd name="connsiteX6" fmla="*/ 5064346 w 7033242"/>
                <a:gd name="connsiteY6" fmla="*/ 265079 h 1172570"/>
                <a:gd name="connsiteX7" fmla="*/ 6482997 w 7033242"/>
                <a:gd name="connsiteY7" fmla="*/ 301441 h 1172570"/>
                <a:gd name="connsiteX8" fmla="*/ 6906032 w 7033242"/>
                <a:gd name="connsiteY8" fmla="*/ 510277 h 1172570"/>
                <a:gd name="connsiteX9" fmla="*/ 7002267 w 7033242"/>
                <a:gd name="connsiteY9" fmla="*/ 792321 h 1172570"/>
                <a:gd name="connsiteX10" fmla="*/ 7033242 w 7033242"/>
                <a:gd name="connsiteY10" fmla="*/ 1172570 h 1172570"/>
                <a:gd name="connsiteX0" fmla="*/ 0 w 7151466"/>
                <a:gd name="connsiteY0" fmla="*/ 0 h 1383394"/>
                <a:gd name="connsiteX1" fmla="*/ 120325 w 7151466"/>
                <a:gd name="connsiteY1" fmla="*/ 395073 h 1383394"/>
                <a:gd name="connsiteX2" fmla="*/ 157554 w 7151466"/>
                <a:gd name="connsiteY2" fmla="*/ 606908 h 1383394"/>
                <a:gd name="connsiteX3" fmla="*/ 262116 w 7151466"/>
                <a:gd name="connsiteY3" fmla="*/ 723695 h 1383394"/>
                <a:gd name="connsiteX4" fmla="*/ 528621 w 7151466"/>
                <a:gd name="connsiteY4" fmla="*/ 769346 h 1383394"/>
                <a:gd name="connsiteX5" fmla="*/ 1420214 w 7151466"/>
                <a:gd name="connsiteY5" fmla="*/ 735308 h 1383394"/>
                <a:gd name="connsiteX6" fmla="*/ 5182570 w 7151466"/>
                <a:gd name="connsiteY6" fmla="*/ 475903 h 1383394"/>
                <a:gd name="connsiteX7" fmla="*/ 6601221 w 7151466"/>
                <a:gd name="connsiteY7" fmla="*/ 512265 h 1383394"/>
                <a:gd name="connsiteX8" fmla="*/ 7024256 w 7151466"/>
                <a:gd name="connsiteY8" fmla="*/ 721101 h 1383394"/>
                <a:gd name="connsiteX9" fmla="*/ 7120491 w 7151466"/>
                <a:gd name="connsiteY9" fmla="*/ 1003145 h 1383394"/>
                <a:gd name="connsiteX10" fmla="*/ 7151466 w 7151466"/>
                <a:gd name="connsiteY10" fmla="*/ 1383394 h 1383394"/>
                <a:gd name="connsiteX0" fmla="*/ 450003 w 7601469"/>
                <a:gd name="connsiteY0" fmla="*/ 0 h 1383394"/>
                <a:gd name="connsiteX1" fmla="*/ 1047 w 7601469"/>
                <a:gd name="connsiteY1" fmla="*/ 97440 h 1383394"/>
                <a:gd name="connsiteX2" fmla="*/ 607557 w 7601469"/>
                <a:gd name="connsiteY2" fmla="*/ 606908 h 1383394"/>
                <a:gd name="connsiteX3" fmla="*/ 712119 w 7601469"/>
                <a:gd name="connsiteY3" fmla="*/ 723695 h 1383394"/>
                <a:gd name="connsiteX4" fmla="*/ 978624 w 7601469"/>
                <a:gd name="connsiteY4" fmla="*/ 769346 h 1383394"/>
                <a:gd name="connsiteX5" fmla="*/ 1870217 w 7601469"/>
                <a:gd name="connsiteY5" fmla="*/ 735308 h 1383394"/>
                <a:gd name="connsiteX6" fmla="*/ 5632573 w 7601469"/>
                <a:gd name="connsiteY6" fmla="*/ 475903 h 1383394"/>
                <a:gd name="connsiteX7" fmla="*/ 7051224 w 7601469"/>
                <a:gd name="connsiteY7" fmla="*/ 512265 h 1383394"/>
                <a:gd name="connsiteX8" fmla="*/ 7474259 w 7601469"/>
                <a:gd name="connsiteY8" fmla="*/ 721101 h 1383394"/>
                <a:gd name="connsiteX9" fmla="*/ 7570494 w 7601469"/>
                <a:gd name="connsiteY9" fmla="*/ 1003145 h 1383394"/>
                <a:gd name="connsiteX10" fmla="*/ 7601469 w 7601469"/>
                <a:gd name="connsiteY10" fmla="*/ 1383394 h 1383394"/>
                <a:gd name="connsiteX0" fmla="*/ 491059 w 7642525"/>
                <a:gd name="connsiteY0" fmla="*/ 0 h 1383394"/>
                <a:gd name="connsiteX1" fmla="*/ 42103 w 7642525"/>
                <a:gd name="connsiteY1" fmla="*/ 97440 h 1383394"/>
                <a:gd name="connsiteX2" fmla="*/ 99663 w 7642525"/>
                <a:gd name="connsiteY2" fmla="*/ 445690 h 1383394"/>
                <a:gd name="connsiteX3" fmla="*/ 753175 w 7642525"/>
                <a:gd name="connsiteY3" fmla="*/ 723695 h 1383394"/>
                <a:gd name="connsiteX4" fmla="*/ 1019680 w 7642525"/>
                <a:gd name="connsiteY4" fmla="*/ 769346 h 1383394"/>
                <a:gd name="connsiteX5" fmla="*/ 1911273 w 7642525"/>
                <a:gd name="connsiteY5" fmla="*/ 735308 h 1383394"/>
                <a:gd name="connsiteX6" fmla="*/ 5673629 w 7642525"/>
                <a:gd name="connsiteY6" fmla="*/ 475903 h 1383394"/>
                <a:gd name="connsiteX7" fmla="*/ 7092280 w 7642525"/>
                <a:gd name="connsiteY7" fmla="*/ 512265 h 1383394"/>
                <a:gd name="connsiteX8" fmla="*/ 7515315 w 7642525"/>
                <a:gd name="connsiteY8" fmla="*/ 721101 h 1383394"/>
                <a:gd name="connsiteX9" fmla="*/ 7611550 w 7642525"/>
                <a:gd name="connsiteY9" fmla="*/ 1003145 h 1383394"/>
                <a:gd name="connsiteX10" fmla="*/ 7642525 w 7642525"/>
                <a:gd name="connsiteY10" fmla="*/ 1383394 h 1383394"/>
                <a:gd name="connsiteX0" fmla="*/ 477803 w 7629269"/>
                <a:gd name="connsiteY0" fmla="*/ 0 h 1383394"/>
                <a:gd name="connsiteX1" fmla="*/ 28847 w 7629269"/>
                <a:gd name="connsiteY1" fmla="*/ 97440 h 1383394"/>
                <a:gd name="connsiteX2" fmla="*/ 86407 w 7629269"/>
                <a:gd name="connsiteY2" fmla="*/ 445690 h 1383394"/>
                <a:gd name="connsiteX3" fmla="*/ 424781 w 7629269"/>
                <a:gd name="connsiteY3" fmla="*/ 643086 h 1383394"/>
                <a:gd name="connsiteX4" fmla="*/ 1006424 w 7629269"/>
                <a:gd name="connsiteY4" fmla="*/ 769346 h 1383394"/>
                <a:gd name="connsiteX5" fmla="*/ 1898017 w 7629269"/>
                <a:gd name="connsiteY5" fmla="*/ 735308 h 1383394"/>
                <a:gd name="connsiteX6" fmla="*/ 5660373 w 7629269"/>
                <a:gd name="connsiteY6" fmla="*/ 475903 h 1383394"/>
                <a:gd name="connsiteX7" fmla="*/ 7079024 w 7629269"/>
                <a:gd name="connsiteY7" fmla="*/ 512265 h 1383394"/>
                <a:gd name="connsiteX8" fmla="*/ 7502059 w 7629269"/>
                <a:gd name="connsiteY8" fmla="*/ 721101 h 1383394"/>
                <a:gd name="connsiteX9" fmla="*/ 7598294 w 7629269"/>
                <a:gd name="connsiteY9" fmla="*/ 1003145 h 1383394"/>
                <a:gd name="connsiteX10" fmla="*/ 7629269 w 7629269"/>
                <a:gd name="connsiteY10" fmla="*/ 1383394 h 1383394"/>
                <a:gd name="connsiteX0" fmla="*/ 477803 w 7629269"/>
                <a:gd name="connsiteY0" fmla="*/ 0 h 1383394"/>
                <a:gd name="connsiteX1" fmla="*/ 28847 w 7629269"/>
                <a:gd name="connsiteY1" fmla="*/ 97440 h 1383394"/>
                <a:gd name="connsiteX2" fmla="*/ 86407 w 7629269"/>
                <a:gd name="connsiteY2" fmla="*/ 445690 h 1383394"/>
                <a:gd name="connsiteX3" fmla="*/ 424781 w 7629269"/>
                <a:gd name="connsiteY3" fmla="*/ 643086 h 1383394"/>
                <a:gd name="connsiteX4" fmla="*/ 955596 w 7629269"/>
                <a:gd name="connsiteY4" fmla="*/ 732142 h 1383394"/>
                <a:gd name="connsiteX5" fmla="*/ 1898017 w 7629269"/>
                <a:gd name="connsiteY5" fmla="*/ 735308 h 1383394"/>
                <a:gd name="connsiteX6" fmla="*/ 5660373 w 7629269"/>
                <a:gd name="connsiteY6" fmla="*/ 475903 h 1383394"/>
                <a:gd name="connsiteX7" fmla="*/ 7079024 w 7629269"/>
                <a:gd name="connsiteY7" fmla="*/ 512265 h 1383394"/>
                <a:gd name="connsiteX8" fmla="*/ 7502059 w 7629269"/>
                <a:gd name="connsiteY8" fmla="*/ 721101 h 1383394"/>
                <a:gd name="connsiteX9" fmla="*/ 7598294 w 7629269"/>
                <a:gd name="connsiteY9" fmla="*/ 1003145 h 1383394"/>
                <a:gd name="connsiteX10" fmla="*/ 7629269 w 7629269"/>
                <a:gd name="connsiteY10" fmla="*/ 1383394 h 1383394"/>
                <a:gd name="connsiteX0" fmla="*/ 477803 w 7629269"/>
                <a:gd name="connsiteY0" fmla="*/ 0 h 1383394"/>
                <a:gd name="connsiteX1" fmla="*/ 28847 w 7629269"/>
                <a:gd name="connsiteY1" fmla="*/ 97440 h 1383394"/>
                <a:gd name="connsiteX2" fmla="*/ 86407 w 7629269"/>
                <a:gd name="connsiteY2" fmla="*/ 445690 h 1383394"/>
                <a:gd name="connsiteX3" fmla="*/ 424781 w 7629269"/>
                <a:gd name="connsiteY3" fmla="*/ 643086 h 1383394"/>
                <a:gd name="connsiteX4" fmla="*/ 955596 w 7629269"/>
                <a:gd name="connsiteY4" fmla="*/ 732142 h 1383394"/>
                <a:gd name="connsiteX5" fmla="*/ 2081001 w 7629269"/>
                <a:gd name="connsiteY5" fmla="*/ 741509 h 1383394"/>
                <a:gd name="connsiteX6" fmla="*/ 5660373 w 7629269"/>
                <a:gd name="connsiteY6" fmla="*/ 475903 h 1383394"/>
                <a:gd name="connsiteX7" fmla="*/ 7079024 w 7629269"/>
                <a:gd name="connsiteY7" fmla="*/ 512265 h 1383394"/>
                <a:gd name="connsiteX8" fmla="*/ 7502059 w 7629269"/>
                <a:gd name="connsiteY8" fmla="*/ 721101 h 1383394"/>
                <a:gd name="connsiteX9" fmla="*/ 7598294 w 7629269"/>
                <a:gd name="connsiteY9" fmla="*/ 1003145 h 1383394"/>
                <a:gd name="connsiteX10" fmla="*/ 7629269 w 7629269"/>
                <a:gd name="connsiteY10" fmla="*/ 1383394 h 1383394"/>
                <a:gd name="connsiteX0" fmla="*/ 477803 w 7629269"/>
                <a:gd name="connsiteY0" fmla="*/ 0 h 1383394"/>
                <a:gd name="connsiteX1" fmla="*/ 28847 w 7629269"/>
                <a:gd name="connsiteY1" fmla="*/ 97440 h 1383394"/>
                <a:gd name="connsiteX2" fmla="*/ 86407 w 7629269"/>
                <a:gd name="connsiteY2" fmla="*/ 445690 h 1383394"/>
                <a:gd name="connsiteX3" fmla="*/ 424781 w 7629269"/>
                <a:gd name="connsiteY3" fmla="*/ 643086 h 1383394"/>
                <a:gd name="connsiteX4" fmla="*/ 965762 w 7629269"/>
                <a:gd name="connsiteY4" fmla="*/ 719741 h 1383394"/>
                <a:gd name="connsiteX5" fmla="*/ 2081001 w 7629269"/>
                <a:gd name="connsiteY5" fmla="*/ 741509 h 1383394"/>
                <a:gd name="connsiteX6" fmla="*/ 5660373 w 7629269"/>
                <a:gd name="connsiteY6" fmla="*/ 475903 h 1383394"/>
                <a:gd name="connsiteX7" fmla="*/ 7079024 w 7629269"/>
                <a:gd name="connsiteY7" fmla="*/ 512265 h 1383394"/>
                <a:gd name="connsiteX8" fmla="*/ 7502059 w 7629269"/>
                <a:gd name="connsiteY8" fmla="*/ 721101 h 1383394"/>
                <a:gd name="connsiteX9" fmla="*/ 7598294 w 7629269"/>
                <a:gd name="connsiteY9" fmla="*/ 1003145 h 1383394"/>
                <a:gd name="connsiteX10" fmla="*/ 7629269 w 7629269"/>
                <a:gd name="connsiteY10" fmla="*/ 1383394 h 1383394"/>
                <a:gd name="connsiteX0" fmla="*/ 477803 w 7629269"/>
                <a:gd name="connsiteY0" fmla="*/ 162 h 1383556"/>
                <a:gd name="connsiteX1" fmla="*/ 28847 w 7629269"/>
                <a:gd name="connsiteY1" fmla="*/ 97602 h 1383556"/>
                <a:gd name="connsiteX2" fmla="*/ 86407 w 7629269"/>
                <a:gd name="connsiteY2" fmla="*/ 445852 h 1383556"/>
                <a:gd name="connsiteX3" fmla="*/ 424781 w 7629269"/>
                <a:gd name="connsiteY3" fmla="*/ 643248 h 1383556"/>
                <a:gd name="connsiteX4" fmla="*/ 965762 w 7629269"/>
                <a:gd name="connsiteY4" fmla="*/ 719903 h 1383556"/>
                <a:gd name="connsiteX5" fmla="*/ 2081001 w 7629269"/>
                <a:gd name="connsiteY5" fmla="*/ 741671 h 1383556"/>
                <a:gd name="connsiteX6" fmla="*/ 5660373 w 7629269"/>
                <a:gd name="connsiteY6" fmla="*/ 476065 h 1383556"/>
                <a:gd name="connsiteX7" fmla="*/ 7079024 w 7629269"/>
                <a:gd name="connsiteY7" fmla="*/ 512427 h 1383556"/>
                <a:gd name="connsiteX8" fmla="*/ 7502059 w 7629269"/>
                <a:gd name="connsiteY8" fmla="*/ 721263 h 1383556"/>
                <a:gd name="connsiteX9" fmla="*/ 7598294 w 7629269"/>
                <a:gd name="connsiteY9" fmla="*/ 1003307 h 1383556"/>
                <a:gd name="connsiteX10" fmla="*/ 7629269 w 7629269"/>
                <a:gd name="connsiteY10" fmla="*/ 1383556 h 1383556"/>
                <a:gd name="connsiteX0" fmla="*/ 462186 w 7613652"/>
                <a:gd name="connsiteY0" fmla="*/ 130 h 1383524"/>
                <a:gd name="connsiteX1" fmla="*/ 33391 w 7613652"/>
                <a:gd name="connsiteY1" fmla="*/ 104949 h 1383524"/>
                <a:gd name="connsiteX2" fmla="*/ 70790 w 7613652"/>
                <a:gd name="connsiteY2" fmla="*/ 445820 h 1383524"/>
                <a:gd name="connsiteX3" fmla="*/ 409164 w 7613652"/>
                <a:gd name="connsiteY3" fmla="*/ 643216 h 1383524"/>
                <a:gd name="connsiteX4" fmla="*/ 950145 w 7613652"/>
                <a:gd name="connsiteY4" fmla="*/ 719871 h 1383524"/>
                <a:gd name="connsiteX5" fmla="*/ 2065384 w 7613652"/>
                <a:gd name="connsiteY5" fmla="*/ 741639 h 1383524"/>
                <a:gd name="connsiteX6" fmla="*/ 5644756 w 7613652"/>
                <a:gd name="connsiteY6" fmla="*/ 476033 h 1383524"/>
                <a:gd name="connsiteX7" fmla="*/ 7063407 w 7613652"/>
                <a:gd name="connsiteY7" fmla="*/ 512395 h 1383524"/>
                <a:gd name="connsiteX8" fmla="*/ 7486442 w 7613652"/>
                <a:gd name="connsiteY8" fmla="*/ 721231 h 1383524"/>
                <a:gd name="connsiteX9" fmla="*/ 7582677 w 7613652"/>
                <a:gd name="connsiteY9" fmla="*/ 1003275 h 1383524"/>
                <a:gd name="connsiteX10" fmla="*/ 7613652 w 7613652"/>
                <a:gd name="connsiteY10" fmla="*/ 1383524 h 1383524"/>
                <a:gd name="connsiteX0" fmla="*/ 476421 w 7627887"/>
                <a:gd name="connsiteY0" fmla="*/ 117 h 1383511"/>
                <a:gd name="connsiteX1" fmla="*/ 47626 w 7627887"/>
                <a:gd name="connsiteY1" fmla="*/ 104936 h 1383511"/>
                <a:gd name="connsiteX2" fmla="*/ 52769 w 7627887"/>
                <a:gd name="connsiteY2" fmla="*/ 421210 h 1383511"/>
                <a:gd name="connsiteX3" fmla="*/ 423399 w 7627887"/>
                <a:gd name="connsiteY3" fmla="*/ 643203 h 1383511"/>
                <a:gd name="connsiteX4" fmla="*/ 964380 w 7627887"/>
                <a:gd name="connsiteY4" fmla="*/ 719858 h 1383511"/>
                <a:gd name="connsiteX5" fmla="*/ 2079619 w 7627887"/>
                <a:gd name="connsiteY5" fmla="*/ 741626 h 1383511"/>
                <a:gd name="connsiteX6" fmla="*/ 5658991 w 7627887"/>
                <a:gd name="connsiteY6" fmla="*/ 476020 h 1383511"/>
                <a:gd name="connsiteX7" fmla="*/ 7077642 w 7627887"/>
                <a:gd name="connsiteY7" fmla="*/ 512382 h 1383511"/>
                <a:gd name="connsiteX8" fmla="*/ 7500677 w 7627887"/>
                <a:gd name="connsiteY8" fmla="*/ 721218 h 1383511"/>
                <a:gd name="connsiteX9" fmla="*/ 7596912 w 7627887"/>
                <a:gd name="connsiteY9" fmla="*/ 1003262 h 1383511"/>
                <a:gd name="connsiteX10" fmla="*/ 7627887 w 7627887"/>
                <a:gd name="connsiteY10" fmla="*/ 1383511 h 1383511"/>
                <a:gd name="connsiteX0" fmla="*/ 475263 w 7626729"/>
                <a:gd name="connsiteY0" fmla="*/ 117 h 1383511"/>
                <a:gd name="connsiteX1" fmla="*/ 46468 w 7626729"/>
                <a:gd name="connsiteY1" fmla="*/ 104936 h 1383511"/>
                <a:gd name="connsiteX2" fmla="*/ 51611 w 7626729"/>
                <a:gd name="connsiteY2" fmla="*/ 421210 h 1383511"/>
                <a:gd name="connsiteX3" fmla="*/ 402080 w 7626729"/>
                <a:gd name="connsiteY3" fmla="*/ 628445 h 1383511"/>
                <a:gd name="connsiteX4" fmla="*/ 963222 w 7626729"/>
                <a:gd name="connsiteY4" fmla="*/ 719858 h 1383511"/>
                <a:gd name="connsiteX5" fmla="*/ 2078461 w 7626729"/>
                <a:gd name="connsiteY5" fmla="*/ 741626 h 1383511"/>
                <a:gd name="connsiteX6" fmla="*/ 5657833 w 7626729"/>
                <a:gd name="connsiteY6" fmla="*/ 476020 h 1383511"/>
                <a:gd name="connsiteX7" fmla="*/ 7076484 w 7626729"/>
                <a:gd name="connsiteY7" fmla="*/ 512382 h 1383511"/>
                <a:gd name="connsiteX8" fmla="*/ 7499519 w 7626729"/>
                <a:gd name="connsiteY8" fmla="*/ 721218 h 1383511"/>
                <a:gd name="connsiteX9" fmla="*/ 7595754 w 7626729"/>
                <a:gd name="connsiteY9" fmla="*/ 1003262 h 1383511"/>
                <a:gd name="connsiteX10" fmla="*/ 7626729 w 7626729"/>
                <a:gd name="connsiteY10" fmla="*/ 1383511 h 1383511"/>
                <a:gd name="connsiteX0" fmla="*/ 475263 w 7626729"/>
                <a:gd name="connsiteY0" fmla="*/ 117 h 1383511"/>
                <a:gd name="connsiteX1" fmla="*/ 46468 w 7626729"/>
                <a:gd name="connsiteY1" fmla="*/ 104936 h 1383511"/>
                <a:gd name="connsiteX2" fmla="*/ 51611 w 7626729"/>
                <a:gd name="connsiteY2" fmla="*/ 421210 h 1383511"/>
                <a:gd name="connsiteX3" fmla="*/ 402080 w 7626729"/>
                <a:gd name="connsiteY3" fmla="*/ 628445 h 1383511"/>
                <a:gd name="connsiteX4" fmla="*/ 975318 w 7626729"/>
                <a:gd name="connsiteY4" fmla="*/ 724778 h 1383511"/>
                <a:gd name="connsiteX5" fmla="*/ 2078461 w 7626729"/>
                <a:gd name="connsiteY5" fmla="*/ 741626 h 1383511"/>
                <a:gd name="connsiteX6" fmla="*/ 5657833 w 7626729"/>
                <a:gd name="connsiteY6" fmla="*/ 476020 h 1383511"/>
                <a:gd name="connsiteX7" fmla="*/ 7076484 w 7626729"/>
                <a:gd name="connsiteY7" fmla="*/ 512382 h 1383511"/>
                <a:gd name="connsiteX8" fmla="*/ 7499519 w 7626729"/>
                <a:gd name="connsiteY8" fmla="*/ 721218 h 1383511"/>
                <a:gd name="connsiteX9" fmla="*/ 7595754 w 7626729"/>
                <a:gd name="connsiteY9" fmla="*/ 1003262 h 1383511"/>
                <a:gd name="connsiteX10" fmla="*/ 7626729 w 7626729"/>
                <a:gd name="connsiteY10" fmla="*/ 1383511 h 1383511"/>
                <a:gd name="connsiteX0" fmla="*/ 475263 w 7626729"/>
                <a:gd name="connsiteY0" fmla="*/ 117 h 1383511"/>
                <a:gd name="connsiteX1" fmla="*/ 46468 w 7626729"/>
                <a:gd name="connsiteY1" fmla="*/ 104936 h 1383511"/>
                <a:gd name="connsiteX2" fmla="*/ 51611 w 7626729"/>
                <a:gd name="connsiteY2" fmla="*/ 421210 h 1383511"/>
                <a:gd name="connsiteX3" fmla="*/ 402080 w 7626729"/>
                <a:gd name="connsiteY3" fmla="*/ 628445 h 1383511"/>
                <a:gd name="connsiteX4" fmla="*/ 975318 w 7626729"/>
                <a:gd name="connsiteY4" fmla="*/ 724778 h 1383511"/>
                <a:gd name="connsiteX5" fmla="*/ 2078461 w 7626729"/>
                <a:gd name="connsiteY5" fmla="*/ 741626 h 1383511"/>
                <a:gd name="connsiteX6" fmla="*/ 5657833 w 7626729"/>
                <a:gd name="connsiteY6" fmla="*/ 476020 h 1383511"/>
                <a:gd name="connsiteX7" fmla="*/ 7076484 w 7626729"/>
                <a:gd name="connsiteY7" fmla="*/ 512382 h 1383511"/>
                <a:gd name="connsiteX8" fmla="*/ 7499519 w 7626729"/>
                <a:gd name="connsiteY8" fmla="*/ 721218 h 1383511"/>
                <a:gd name="connsiteX9" fmla="*/ 7595754 w 7626729"/>
                <a:gd name="connsiteY9" fmla="*/ 1003262 h 1383511"/>
                <a:gd name="connsiteX10" fmla="*/ 7626729 w 7626729"/>
                <a:gd name="connsiteY10" fmla="*/ 1383511 h 1383511"/>
                <a:gd name="connsiteX0" fmla="*/ 475263 w 7626729"/>
                <a:gd name="connsiteY0" fmla="*/ 117 h 1383511"/>
                <a:gd name="connsiteX1" fmla="*/ 46468 w 7626729"/>
                <a:gd name="connsiteY1" fmla="*/ 104936 h 1383511"/>
                <a:gd name="connsiteX2" fmla="*/ 51611 w 7626729"/>
                <a:gd name="connsiteY2" fmla="*/ 421210 h 1383511"/>
                <a:gd name="connsiteX3" fmla="*/ 402080 w 7626729"/>
                <a:gd name="connsiteY3" fmla="*/ 628445 h 1383511"/>
                <a:gd name="connsiteX4" fmla="*/ 975318 w 7626729"/>
                <a:gd name="connsiteY4" fmla="*/ 724778 h 1383511"/>
                <a:gd name="connsiteX5" fmla="*/ 2026043 w 7626729"/>
                <a:gd name="connsiteY5" fmla="*/ 734247 h 1383511"/>
                <a:gd name="connsiteX6" fmla="*/ 5657833 w 7626729"/>
                <a:gd name="connsiteY6" fmla="*/ 476020 h 1383511"/>
                <a:gd name="connsiteX7" fmla="*/ 7076484 w 7626729"/>
                <a:gd name="connsiteY7" fmla="*/ 512382 h 1383511"/>
                <a:gd name="connsiteX8" fmla="*/ 7499519 w 7626729"/>
                <a:gd name="connsiteY8" fmla="*/ 721218 h 1383511"/>
                <a:gd name="connsiteX9" fmla="*/ 7595754 w 7626729"/>
                <a:gd name="connsiteY9" fmla="*/ 1003262 h 1383511"/>
                <a:gd name="connsiteX10" fmla="*/ 7626729 w 7626729"/>
                <a:gd name="connsiteY10" fmla="*/ 1383511 h 1383511"/>
                <a:gd name="connsiteX0" fmla="*/ 475263 w 7626729"/>
                <a:gd name="connsiteY0" fmla="*/ 117 h 1383511"/>
                <a:gd name="connsiteX1" fmla="*/ 46468 w 7626729"/>
                <a:gd name="connsiteY1" fmla="*/ 104936 h 1383511"/>
                <a:gd name="connsiteX2" fmla="*/ 51611 w 7626729"/>
                <a:gd name="connsiteY2" fmla="*/ 421210 h 1383511"/>
                <a:gd name="connsiteX3" fmla="*/ 402080 w 7626729"/>
                <a:gd name="connsiteY3" fmla="*/ 628445 h 1383511"/>
                <a:gd name="connsiteX4" fmla="*/ 975318 w 7626729"/>
                <a:gd name="connsiteY4" fmla="*/ 724778 h 1383511"/>
                <a:gd name="connsiteX5" fmla="*/ 2026043 w 7626729"/>
                <a:gd name="connsiteY5" fmla="*/ 734247 h 1383511"/>
                <a:gd name="connsiteX6" fmla="*/ 5657833 w 7626729"/>
                <a:gd name="connsiteY6" fmla="*/ 476020 h 1383511"/>
                <a:gd name="connsiteX7" fmla="*/ 7076484 w 7626729"/>
                <a:gd name="connsiteY7" fmla="*/ 512382 h 1383511"/>
                <a:gd name="connsiteX8" fmla="*/ 7499519 w 7626729"/>
                <a:gd name="connsiteY8" fmla="*/ 721218 h 1383511"/>
                <a:gd name="connsiteX9" fmla="*/ 7595754 w 7626729"/>
                <a:gd name="connsiteY9" fmla="*/ 1003262 h 1383511"/>
                <a:gd name="connsiteX10" fmla="*/ 7626729 w 7626729"/>
                <a:gd name="connsiteY10" fmla="*/ 1383511 h 1383511"/>
                <a:gd name="connsiteX0" fmla="*/ 475263 w 7626729"/>
                <a:gd name="connsiteY0" fmla="*/ 117 h 1383511"/>
                <a:gd name="connsiteX1" fmla="*/ 46468 w 7626729"/>
                <a:gd name="connsiteY1" fmla="*/ 104936 h 1383511"/>
                <a:gd name="connsiteX2" fmla="*/ 51611 w 7626729"/>
                <a:gd name="connsiteY2" fmla="*/ 421210 h 1383511"/>
                <a:gd name="connsiteX3" fmla="*/ 402080 w 7626729"/>
                <a:gd name="connsiteY3" fmla="*/ 628445 h 1383511"/>
                <a:gd name="connsiteX4" fmla="*/ 975318 w 7626729"/>
                <a:gd name="connsiteY4" fmla="*/ 724778 h 1383511"/>
                <a:gd name="connsiteX5" fmla="*/ 2094591 w 7626729"/>
                <a:gd name="connsiteY5" fmla="*/ 741626 h 1383511"/>
                <a:gd name="connsiteX6" fmla="*/ 5657833 w 7626729"/>
                <a:gd name="connsiteY6" fmla="*/ 476020 h 1383511"/>
                <a:gd name="connsiteX7" fmla="*/ 7076484 w 7626729"/>
                <a:gd name="connsiteY7" fmla="*/ 512382 h 1383511"/>
                <a:gd name="connsiteX8" fmla="*/ 7499519 w 7626729"/>
                <a:gd name="connsiteY8" fmla="*/ 721218 h 1383511"/>
                <a:gd name="connsiteX9" fmla="*/ 7595754 w 7626729"/>
                <a:gd name="connsiteY9" fmla="*/ 1003262 h 1383511"/>
                <a:gd name="connsiteX10" fmla="*/ 7626729 w 7626729"/>
                <a:gd name="connsiteY10" fmla="*/ 1383511 h 1383511"/>
                <a:gd name="connsiteX0" fmla="*/ 475263 w 7626729"/>
                <a:gd name="connsiteY0" fmla="*/ 117 h 1383511"/>
                <a:gd name="connsiteX1" fmla="*/ 46468 w 7626729"/>
                <a:gd name="connsiteY1" fmla="*/ 104936 h 1383511"/>
                <a:gd name="connsiteX2" fmla="*/ 51611 w 7626729"/>
                <a:gd name="connsiteY2" fmla="*/ 421210 h 1383511"/>
                <a:gd name="connsiteX3" fmla="*/ 402080 w 7626729"/>
                <a:gd name="connsiteY3" fmla="*/ 628445 h 1383511"/>
                <a:gd name="connsiteX4" fmla="*/ 975318 w 7626729"/>
                <a:gd name="connsiteY4" fmla="*/ 724778 h 1383511"/>
                <a:gd name="connsiteX5" fmla="*/ 2094591 w 7626729"/>
                <a:gd name="connsiteY5" fmla="*/ 741626 h 1383511"/>
                <a:gd name="connsiteX6" fmla="*/ 5657833 w 7626729"/>
                <a:gd name="connsiteY6" fmla="*/ 476020 h 1383511"/>
                <a:gd name="connsiteX7" fmla="*/ 7076484 w 7626729"/>
                <a:gd name="connsiteY7" fmla="*/ 512382 h 1383511"/>
                <a:gd name="connsiteX8" fmla="*/ 7499519 w 7626729"/>
                <a:gd name="connsiteY8" fmla="*/ 721218 h 1383511"/>
                <a:gd name="connsiteX9" fmla="*/ 7595754 w 7626729"/>
                <a:gd name="connsiteY9" fmla="*/ 1003262 h 1383511"/>
                <a:gd name="connsiteX10" fmla="*/ 7626729 w 7626729"/>
                <a:gd name="connsiteY10" fmla="*/ 1383511 h 1383511"/>
                <a:gd name="connsiteX0" fmla="*/ 475263 w 7626729"/>
                <a:gd name="connsiteY0" fmla="*/ 117 h 1383511"/>
                <a:gd name="connsiteX1" fmla="*/ 46468 w 7626729"/>
                <a:gd name="connsiteY1" fmla="*/ 104936 h 1383511"/>
                <a:gd name="connsiteX2" fmla="*/ 51611 w 7626729"/>
                <a:gd name="connsiteY2" fmla="*/ 421210 h 1383511"/>
                <a:gd name="connsiteX3" fmla="*/ 402080 w 7626729"/>
                <a:gd name="connsiteY3" fmla="*/ 628445 h 1383511"/>
                <a:gd name="connsiteX4" fmla="*/ 975318 w 7626729"/>
                <a:gd name="connsiteY4" fmla="*/ 724778 h 1383511"/>
                <a:gd name="connsiteX5" fmla="*/ 2094591 w 7626729"/>
                <a:gd name="connsiteY5" fmla="*/ 741626 h 1383511"/>
                <a:gd name="connsiteX6" fmla="*/ 5657833 w 7626729"/>
                <a:gd name="connsiteY6" fmla="*/ 476020 h 1383511"/>
                <a:gd name="connsiteX7" fmla="*/ 7076484 w 7626729"/>
                <a:gd name="connsiteY7" fmla="*/ 512382 h 1383511"/>
                <a:gd name="connsiteX8" fmla="*/ 7499519 w 7626729"/>
                <a:gd name="connsiteY8" fmla="*/ 721218 h 1383511"/>
                <a:gd name="connsiteX9" fmla="*/ 7595754 w 7626729"/>
                <a:gd name="connsiteY9" fmla="*/ 1003262 h 1383511"/>
                <a:gd name="connsiteX10" fmla="*/ 7626729 w 7626729"/>
                <a:gd name="connsiteY10" fmla="*/ 1383511 h 1383511"/>
                <a:gd name="connsiteX0" fmla="*/ 467722 w 7619188"/>
                <a:gd name="connsiteY0" fmla="*/ 120 h 1383514"/>
                <a:gd name="connsiteX1" fmla="*/ 38927 w 7619188"/>
                <a:gd name="connsiteY1" fmla="*/ 104939 h 1383514"/>
                <a:gd name="connsiteX2" fmla="*/ 60200 w 7619188"/>
                <a:gd name="connsiteY2" fmla="*/ 428592 h 1383514"/>
                <a:gd name="connsiteX3" fmla="*/ 394539 w 7619188"/>
                <a:gd name="connsiteY3" fmla="*/ 628448 h 1383514"/>
                <a:gd name="connsiteX4" fmla="*/ 967777 w 7619188"/>
                <a:gd name="connsiteY4" fmla="*/ 724781 h 1383514"/>
                <a:gd name="connsiteX5" fmla="*/ 2087050 w 7619188"/>
                <a:gd name="connsiteY5" fmla="*/ 741629 h 1383514"/>
                <a:gd name="connsiteX6" fmla="*/ 5650292 w 7619188"/>
                <a:gd name="connsiteY6" fmla="*/ 476023 h 1383514"/>
                <a:gd name="connsiteX7" fmla="*/ 7068943 w 7619188"/>
                <a:gd name="connsiteY7" fmla="*/ 512385 h 1383514"/>
                <a:gd name="connsiteX8" fmla="*/ 7491978 w 7619188"/>
                <a:gd name="connsiteY8" fmla="*/ 721221 h 1383514"/>
                <a:gd name="connsiteX9" fmla="*/ 7588213 w 7619188"/>
                <a:gd name="connsiteY9" fmla="*/ 1003265 h 1383514"/>
                <a:gd name="connsiteX10" fmla="*/ 7619188 w 7619188"/>
                <a:gd name="connsiteY10" fmla="*/ 1383514 h 1383514"/>
                <a:gd name="connsiteX0" fmla="*/ 479335 w 7630801"/>
                <a:gd name="connsiteY0" fmla="*/ 92 h 1383486"/>
                <a:gd name="connsiteX1" fmla="*/ 34411 w 7630801"/>
                <a:gd name="connsiteY1" fmla="*/ 117210 h 1383486"/>
                <a:gd name="connsiteX2" fmla="*/ 71813 w 7630801"/>
                <a:gd name="connsiteY2" fmla="*/ 428564 h 1383486"/>
                <a:gd name="connsiteX3" fmla="*/ 406152 w 7630801"/>
                <a:gd name="connsiteY3" fmla="*/ 628420 h 1383486"/>
                <a:gd name="connsiteX4" fmla="*/ 979390 w 7630801"/>
                <a:gd name="connsiteY4" fmla="*/ 724753 h 1383486"/>
                <a:gd name="connsiteX5" fmla="*/ 2098663 w 7630801"/>
                <a:gd name="connsiteY5" fmla="*/ 741601 h 1383486"/>
                <a:gd name="connsiteX6" fmla="*/ 5661905 w 7630801"/>
                <a:gd name="connsiteY6" fmla="*/ 475995 h 1383486"/>
                <a:gd name="connsiteX7" fmla="*/ 7080556 w 7630801"/>
                <a:gd name="connsiteY7" fmla="*/ 512357 h 1383486"/>
                <a:gd name="connsiteX8" fmla="*/ 7503591 w 7630801"/>
                <a:gd name="connsiteY8" fmla="*/ 721193 h 1383486"/>
                <a:gd name="connsiteX9" fmla="*/ 7599826 w 7630801"/>
                <a:gd name="connsiteY9" fmla="*/ 1003237 h 1383486"/>
                <a:gd name="connsiteX10" fmla="*/ 7630801 w 7630801"/>
                <a:gd name="connsiteY10" fmla="*/ 1383486 h 1383486"/>
                <a:gd name="connsiteX0" fmla="*/ 479335 w 7630801"/>
                <a:gd name="connsiteY0" fmla="*/ 92 h 1383486"/>
                <a:gd name="connsiteX1" fmla="*/ 34411 w 7630801"/>
                <a:gd name="connsiteY1" fmla="*/ 117210 h 1383486"/>
                <a:gd name="connsiteX2" fmla="*/ 71813 w 7630801"/>
                <a:gd name="connsiteY2" fmla="*/ 428564 h 1383486"/>
                <a:gd name="connsiteX3" fmla="*/ 406152 w 7630801"/>
                <a:gd name="connsiteY3" fmla="*/ 628420 h 1383486"/>
                <a:gd name="connsiteX4" fmla="*/ 979390 w 7630801"/>
                <a:gd name="connsiteY4" fmla="*/ 724753 h 1383486"/>
                <a:gd name="connsiteX5" fmla="*/ 2223661 w 7630801"/>
                <a:gd name="connsiteY5" fmla="*/ 729302 h 1383486"/>
                <a:gd name="connsiteX6" fmla="*/ 5661905 w 7630801"/>
                <a:gd name="connsiteY6" fmla="*/ 475995 h 1383486"/>
                <a:gd name="connsiteX7" fmla="*/ 7080556 w 7630801"/>
                <a:gd name="connsiteY7" fmla="*/ 512357 h 1383486"/>
                <a:gd name="connsiteX8" fmla="*/ 7503591 w 7630801"/>
                <a:gd name="connsiteY8" fmla="*/ 721193 h 1383486"/>
                <a:gd name="connsiteX9" fmla="*/ 7599826 w 7630801"/>
                <a:gd name="connsiteY9" fmla="*/ 1003237 h 1383486"/>
                <a:gd name="connsiteX10" fmla="*/ 7630801 w 7630801"/>
                <a:gd name="connsiteY10" fmla="*/ 1383486 h 1383486"/>
                <a:gd name="connsiteX0" fmla="*/ 479335 w 7630801"/>
                <a:gd name="connsiteY0" fmla="*/ 92 h 1383486"/>
                <a:gd name="connsiteX1" fmla="*/ 34411 w 7630801"/>
                <a:gd name="connsiteY1" fmla="*/ 117210 h 1383486"/>
                <a:gd name="connsiteX2" fmla="*/ 71813 w 7630801"/>
                <a:gd name="connsiteY2" fmla="*/ 428564 h 1383486"/>
                <a:gd name="connsiteX3" fmla="*/ 406152 w 7630801"/>
                <a:gd name="connsiteY3" fmla="*/ 628420 h 1383486"/>
                <a:gd name="connsiteX4" fmla="*/ 979390 w 7630801"/>
                <a:gd name="connsiteY4" fmla="*/ 724753 h 1383486"/>
                <a:gd name="connsiteX5" fmla="*/ 2223661 w 7630801"/>
                <a:gd name="connsiteY5" fmla="*/ 729302 h 1383486"/>
                <a:gd name="connsiteX6" fmla="*/ 5661905 w 7630801"/>
                <a:gd name="connsiteY6" fmla="*/ 475995 h 1383486"/>
                <a:gd name="connsiteX7" fmla="*/ 7080556 w 7630801"/>
                <a:gd name="connsiteY7" fmla="*/ 512357 h 1383486"/>
                <a:gd name="connsiteX8" fmla="*/ 7503591 w 7630801"/>
                <a:gd name="connsiteY8" fmla="*/ 721193 h 1383486"/>
                <a:gd name="connsiteX9" fmla="*/ 7599826 w 7630801"/>
                <a:gd name="connsiteY9" fmla="*/ 1003237 h 1383486"/>
                <a:gd name="connsiteX10" fmla="*/ 7630801 w 7630801"/>
                <a:gd name="connsiteY10" fmla="*/ 1383486 h 1383486"/>
                <a:gd name="connsiteX0" fmla="*/ 479335 w 7630801"/>
                <a:gd name="connsiteY0" fmla="*/ 92 h 1383486"/>
                <a:gd name="connsiteX1" fmla="*/ 34411 w 7630801"/>
                <a:gd name="connsiteY1" fmla="*/ 117210 h 1383486"/>
                <a:gd name="connsiteX2" fmla="*/ 71813 w 7630801"/>
                <a:gd name="connsiteY2" fmla="*/ 428564 h 1383486"/>
                <a:gd name="connsiteX3" fmla="*/ 406152 w 7630801"/>
                <a:gd name="connsiteY3" fmla="*/ 628420 h 1383486"/>
                <a:gd name="connsiteX4" fmla="*/ 979390 w 7630801"/>
                <a:gd name="connsiteY4" fmla="*/ 724753 h 1383486"/>
                <a:gd name="connsiteX5" fmla="*/ 2223661 w 7630801"/>
                <a:gd name="connsiteY5" fmla="*/ 729302 h 1383486"/>
                <a:gd name="connsiteX6" fmla="*/ 5661905 w 7630801"/>
                <a:gd name="connsiteY6" fmla="*/ 475995 h 1383486"/>
                <a:gd name="connsiteX7" fmla="*/ 7080556 w 7630801"/>
                <a:gd name="connsiteY7" fmla="*/ 512357 h 1383486"/>
                <a:gd name="connsiteX8" fmla="*/ 7503591 w 7630801"/>
                <a:gd name="connsiteY8" fmla="*/ 721193 h 1383486"/>
                <a:gd name="connsiteX9" fmla="*/ 7599826 w 7630801"/>
                <a:gd name="connsiteY9" fmla="*/ 1003237 h 1383486"/>
                <a:gd name="connsiteX10" fmla="*/ 7630801 w 7630801"/>
                <a:gd name="connsiteY10" fmla="*/ 1383486 h 1383486"/>
                <a:gd name="connsiteX0" fmla="*/ 479335 w 7630801"/>
                <a:gd name="connsiteY0" fmla="*/ 92 h 1383486"/>
                <a:gd name="connsiteX1" fmla="*/ 34411 w 7630801"/>
                <a:gd name="connsiteY1" fmla="*/ 117210 h 1383486"/>
                <a:gd name="connsiteX2" fmla="*/ 71813 w 7630801"/>
                <a:gd name="connsiteY2" fmla="*/ 428564 h 1383486"/>
                <a:gd name="connsiteX3" fmla="*/ 406152 w 7630801"/>
                <a:gd name="connsiteY3" fmla="*/ 628420 h 1383486"/>
                <a:gd name="connsiteX4" fmla="*/ 979390 w 7630801"/>
                <a:gd name="connsiteY4" fmla="*/ 724753 h 1383486"/>
                <a:gd name="connsiteX5" fmla="*/ 2219629 w 7630801"/>
                <a:gd name="connsiteY5" fmla="*/ 724383 h 1383486"/>
                <a:gd name="connsiteX6" fmla="*/ 5661905 w 7630801"/>
                <a:gd name="connsiteY6" fmla="*/ 475995 h 1383486"/>
                <a:gd name="connsiteX7" fmla="*/ 7080556 w 7630801"/>
                <a:gd name="connsiteY7" fmla="*/ 512357 h 1383486"/>
                <a:gd name="connsiteX8" fmla="*/ 7503591 w 7630801"/>
                <a:gd name="connsiteY8" fmla="*/ 721193 h 1383486"/>
                <a:gd name="connsiteX9" fmla="*/ 7599826 w 7630801"/>
                <a:gd name="connsiteY9" fmla="*/ 1003237 h 1383486"/>
                <a:gd name="connsiteX10" fmla="*/ 7630801 w 7630801"/>
                <a:gd name="connsiteY10" fmla="*/ 1383486 h 1383486"/>
                <a:gd name="connsiteX0" fmla="*/ 479335 w 7630801"/>
                <a:gd name="connsiteY0" fmla="*/ 92 h 1383486"/>
                <a:gd name="connsiteX1" fmla="*/ 34411 w 7630801"/>
                <a:gd name="connsiteY1" fmla="*/ 117210 h 1383486"/>
                <a:gd name="connsiteX2" fmla="*/ 71813 w 7630801"/>
                <a:gd name="connsiteY2" fmla="*/ 428564 h 1383486"/>
                <a:gd name="connsiteX3" fmla="*/ 406152 w 7630801"/>
                <a:gd name="connsiteY3" fmla="*/ 628420 h 1383486"/>
                <a:gd name="connsiteX4" fmla="*/ 979390 w 7630801"/>
                <a:gd name="connsiteY4" fmla="*/ 724753 h 1383486"/>
                <a:gd name="connsiteX5" fmla="*/ 2219629 w 7630801"/>
                <a:gd name="connsiteY5" fmla="*/ 724383 h 1383486"/>
                <a:gd name="connsiteX6" fmla="*/ 5661905 w 7630801"/>
                <a:gd name="connsiteY6" fmla="*/ 475995 h 1383486"/>
                <a:gd name="connsiteX7" fmla="*/ 7080556 w 7630801"/>
                <a:gd name="connsiteY7" fmla="*/ 512357 h 1383486"/>
                <a:gd name="connsiteX8" fmla="*/ 7503591 w 7630801"/>
                <a:gd name="connsiteY8" fmla="*/ 721193 h 1383486"/>
                <a:gd name="connsiteX9" fmla="*/ 7599826 w 7630801"/>
                <a:gd name="connsiteY9" fmla="*/ 1003237 h 1383486"/>
                <a:gd name="connsiteX10" fmla="*/ 7630801 w 7630801"/>
                <a:gd name="connsiteY10" fmla="*/ 1383486 h 1383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30801" h="1383486">
                  <a:moveTo>
                    <a:pt x="479335" y="92"/>
                  </a:moveTo>
                  <a:cubicBezTo>
                    <a:pt x="290839" y="-2388"/>
                    <a:pt x="102331" y="45798"/>
                    <a:pt x="34411" y="117210"/>
                  </a:cubicBezTo>
                  <a:cubicBezTo>
                    <a:pt x="-33509" y="188622"/>
                    <a:pt x="9856" y="343362"/>
                    <a:pt x="71813" y="428564"/>
                  </a:cubicBezTo>
                  <a:cubicBezTo>
                    <a:pt x="133770" y="513766"/>
                    <a:pt x="254889" y="579055"/>
                    <a:pt x="406152" y="628420"/>
                  </a:cubicBezTo>
                  <a:cubicBezTo>
                    <a:pt x="557415" y="677785"/>
                    <a:pt x="677144" y="708759"/>
                    <a:pt x="979390" y="724753"/>
                  </a:cubicBezTo>
                  <a:cubicBezTo>
                    <a:pt x="1281636" y="740747"/>
                    <a:pt x="1754448" y="748692"/>
                    <a:pt x="2219629" y="724383"/>
                  </a:cubicBezTo>
                  <a:cubicBezTo>
                    <a:pt x="2591532" y="703899"/>
                    <a:pt x="4515824" y="560431"/>
                    <a:pt x="5661905" y="475995"/>
                  </a:cubicBezTo>
                  <a:cubicBezTo>
                    <a:pt x="6525406" y="438821"/>
                    <a:pt x="6878992" y="461731"/>
                    <a:pt x="7080556" y="512357"/>
                  </a:cubicBezTo>
                  <a:cubicBezTo>
                    <a:pt x="7282120" y="562983"/>
                    <a:pt x="7401247" y="598339"/>
                    <a:pt x="7503591" y="721193"/>
                  </a:cubicBezTo>
                  <a:cubicBezTo>
                    <a:pt x="7567835" y="828172"/>
                    <a:pt x="7578624" y="892855"/>
                    <a:pt x="7599826" y="1003237"/>
                  </a:cubicBezTo>
                  <a:cubicBezTo>
                    <a:pt x="7621028" y="1113619"/>
                    <a:pt x="7630801" y="1383486"/>
                    <a:pt x="7630801" y="1383486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02" name="Freeform 101"/>
            <p:cNvSpPr/>
            <p:nvPr/>
          </p:nvSpPr>
          <p:spPr>
            <a:xfrm>
              <a:off x="443634" y="2480394"/>
              <a:ext cx="8073215" cy="2256916"/>
            </a:xfrm>
            <a:custGeom>
              <a:avLst/>
              <a:gdLst>
                <a:gd name="connsiteX0" fmla="*/ 325392 w 7577240"/>
                <a:gd name="connsiteY0" fmla="*/ 0 h 1184466"/>
                <a:gd name="connsiteX1" fmla="*/ 325392 w 7577240"/>
                <a:gd name="connsiteY1" fmla="*/ 232008 h 1184466"/>
                <a:gd name="connsiteX2" fmla="*/ 313180 w 7577240"/>
                <a:gd name="connsiteY2" fmla="*/ 329696 h 1184466"/>
                <a:gd name="connsiteX3" fmla="*/ 557427 w 7577240"/>
                <a:gd name="connsiteY3" fmla="*/ 573916 h 1184466"/>
                <a:gd name="connsiteX4" fmla="*/ 7005550 w 7577240"/>
                <a:gd name="connsiteY4" fmla="*/ 122109 h 1184466"/>
                <a:gd name="connsiteX5" fmla="*/ 7298646 w 7577240"/>
                <a:gd name="connsiteY5" fmla="*/ 769292 h 1184466"/>
                <a:gd name="connsiteX6" fmla="*/ 7359708 w 7577240"/>
                <a:gd name="connsiteY6" fmla="*/ 1184466 h 1184466"/>
                <a:gd name="connsiteX0" fmla="*/ 281593 w 7533441"/>
                <a:gd name="connsiteY0" fmla="*/ 0 h 1184466"/>
                <a:gd name="connsiteX1" fmla="*/ 281593 w 7533441"/>
                <a:gd name="connsiteY1" fmla="*/ 232008 h 1184466"/>
                <a:gd name="connsiteX2" fmla="*/ 269381 w 7533441"/>
                <a:gd name="connsiteY2" fmla="*/ 329696 h 1184466"/>
                <a:gd name="connsiteX3" fmla="*/ 382860 w 7533441"/>
                <a:gd name="connsiteY3" fmla="*/ 483018 h 1184466"/>
                <a:gd name="connsiteX4" fmla="*/ 513628 w 7533441"/>
                <a:gd name="connsiteY4" fmla="*/ 573916 h 1184466"/>
                <a:gd name="connsiteX5" fmla="*/ 6961751 w 7533441"/>
                <a:gd name="connsiteY5" fmla="*/ 122109 h 1184466"/>
                <a:gd name="connsiteX6" fmla="*/ 7254847 w 7533441"/>
                <a:gd name="connsiteY6" fmla="*/ 769292 h 1184466"/>
                <a:gd name="connsiteX7" fmla="*/ 7315909 w 7533441"/>
                <a:gd name="connsiteY7" fmla="*/ 1184466 h 1184466"/>
                <a:gd name="connsiteX0" fmla="*/ 281593 w 7533441"/>
                <a:gd name="connsiteY0" fmla="*/ 0 h 1184466"/>
                <a:gd name="connsiteX1" fmla="*/ 278418 w 7533441"/>
                <a:gd name="connsiteY1" fmla="*/ 168508 h 1184466"/>
                <a:gd name="connsiteX2" fmla="*/ 269381 w 7533441"/>
                <a:gd name="connsiteY2" fmla="*/ 329696 h 1184466"/>
                <a:gd name="connsiteX3" fmla="*/ 382860 w 7533441"/>
                <a:gd name="connsiteY3" fmla="*/ 483018 h 1184466"/>
                <a:gd name="connsiteX4" fmla="*/ 513628 w 7533441"/>
                <a:gd name="connsiteY4" fmla="*/ 573916 h 1184466"/>
                <a:gd name="connsiteX5" fmla="*/ 6961751 w 7533441"/>
                <a:gd name="connsiteY5" fmla="*/ 122109 h 1184466"/>
                <a:gd name="connsiteX6" fmla="*/ 7254847 w 7533441"/>
                <a:gd name="connsiteY6" fmla="*/ 769292 h 1184466"/>
                <a:gd name="connsiteX7" fmla="*/ 7315909 w 7533441"/>
                <a:gd name="connsiteY7" fmla="*/ 1184466 h 1184466"/>
                <a:gd name="connsiteX0" fmla="*/ 281593 w 7533441"/>
                <a:gd name="connsiteY0" fmla="*/ 0 h 1184466"/>
                <a:gd name="connsiteX1" fmla="*/ 278418 w 7533441"/>
                <a:gd name="connsiteY1" fmla="*/ 168508 h 1184466"/>
                <a:gd name="connsiteX2" fmla="*/ 307481 w 7533441"/>
                <a:gd name="connsiteY2" fmla="*/ 342396 h 1184466"/>
                <a:gd name="connsiteX3" fmla="*/ 382860 w 7533441"/>
                <a:gd name="connsiteY3" fmla="*/ 483018 h 1184466"/>
                <a:gd name="connsiteX4" fmla="*/ 513628 w 7533441"/>
                <a:gd name="connsiteY4" fmla="*/ 573916 h 1184466"/>
                <a:gd name="connsiteX5" fmla="*/ 6961751 w 7533441"/>
                <a:gd name="connsiteY5" fmla="*/ 122109 h 1184466"/>
                <a:gd name="connsiteX6" fmla="*/ 7254847 w 7533441"/>
                <a:gd name="connsiteY6" fmla="*/ 769292 h 1184466"/>
                <a:gd name="connsiteX7" fmla="*/ 7315909 w 7533441"/>
                <a:gd name="connsiteY7" fmla="*/ 1184466 h 1184466"/>
                <a:gd name="connsiteX0" fmla="*/ 4405 w 7176639"/>
                <a:gd name="connsiteY0" fmla="*/ 0 h 1184466"/>
                <a:gd name="connsiteX1" fmla="*/ 1230 w 7176639"/>
                <a:gd name="connsiteY1" fmla="*/ 168508 h 1184466"/>
                <a:gd name="connsiteX2" fmla="*/ 30293 w 7176639"/>
                <a:gd name="connsiteY2" fmla="*/ 342396 h 1184466"/>
                <a:gd name="connsiteX3" fmla="*/ 105672 w 7176639"/>
                <a:gd name="connsiteY3" fmla="*/ 483018 h 1184466"/>
                <a:gd name="connsiteX4" fmla="*/ 1341340 w 7176639"/>
                <a:gd name="connsiteY4" fmla="*/ 497716 h 1184466"/>
                <a:gd name="connsiteX5" fmla="*/ 6684563 w 7176639"/>
                <a:gd name="connsiteY5" fmla="*/ 122109 h 1184466"/>
                <a:gd name="connsiteX6" fmla="*/ 6977659 w 7176639"/>
                <a:gd name="connsiteY6" fmla="*/ 769292 h 1184466"/>
                <a:gd name="connsiteX7" fmla="*/ 7038721 w 7176639"/>
                <a:gd name="connsiteY7" fmla="*/ 1184466 h 1184466"/>
                <a:gd name="connsiteX0" fmla="*/ 4405 w 7176639"/>
                <a:gd name="connsiteY0" fmla="*/ 0 h 1184466"/>
                <a:gd name="connsiteX1" fmla="*/ 1230 w 7176639"/>
                <a:gd name="connsiteY1" fmla="*/ 168508 h 1184466"/>
                <a:gd name="connsiteX2" fmla="*/ 30293 w 7176639"/>
                <a:gd name="connsiteY2" fmla="*/ 342396 h 1184466"/>
                <a:gd name="connsiteX3" fmla="*/ 105672 w 7176639"/>
                <a:gd name="connsiteY3" fmla="*/ 483018 h 1184466"/>
                <a:gd name="connsiteX4" fmla="*/ 1341340 w 7176639"/>
                <a:gd name="connsiteY4" fmla="*/ 497716 h 1184466"/>
                <a:gd name="connsiteX5" fmla="*/ 6684563 w 7176639"/>
                <a:gd name="connsiteY5" fmla="*/ 122109 h 1184466"/>
                <a:gd name="connsiteX6" fmla="*/ 6977659 w 7176639"/>
                <a:gd name="connsiteY6" fmla="*/ 769292 h 1184466"/>
                <a:gd name="connsiteX7" fmla="*/ 7038721 w 7176639"/>
                <a:gd name="connsiteY7" fmla="*/ 1184466 h 1184466"/>
                <a:gd name="connsiteX0" fmla="*/ 0 w 7172234"/>
                <a:gd name="connsiteY0" fmla="*/ 0 h 1184466"/>
                <a:gd name="connsiteX1" fmla="*/ 3175 w 7172234"/>
                <a:gd name="connsiteY1" fmla="*/ 184383 h 1184466"/>
                <a:gd name="connsiteX2" fmla="*/ 25888 w 7172234"/>
                <a:gd name="connsiteY2" fmla="*/ 342396 h 1184466"/>
                <a:gd name="connsiteX3" fmla="*/ 101267 w 7172234"/>
                <a:gd name="connsiteY3" fmla="*/ 483018 h 1184466"/>
                <a:gd name="connsiteX4" fmla="*/ 1336935 w 7172234"/>
                <a:gd name="connsiteY4" fmla="*/ 497716 h 1184466"/>
                <a:gd name="connsiteX5" fmla="*/ 6680158 w 7172234"/>
                <a:gd name="connsiteY5" fmla="*/ 122109 h 1184466"/>
                <a:gd name="connsiteX6" fmla="*/ 6973254 w 7172234"/>
                <a:gd name="connsiteY6" fmla="*/ 769292 h 1184466"/>
                <a:gd name="connsiteX7" fmla="*/ 7034316 w 7172234"/>
                <a:gd name="connsiteY7" fmla="*/ 1184466 h 1184466"/>
                <a:gd name="connsiteX0" fmla="*/ 678 w 7172912"/>
                <a:gd name="connsiteY0" fmla="*/ 0 h 1184466"/>
                <a:gd name="connsiteX1" fmla="*/ 3853 w 7172912"/>
                <a:gd name="connsiteY1" fmla="*/ 184383 h 1184466"/>
                <a:gd name="connsiteX2" fmla="*/ 42441 w 7172912"/>
                <a:gd name="connsiteY2" fmla="*/ 380496 h 1184466"/>
                <a:gd name="connsiteX3" fmla="*/ 101945 w 7172912"/>
                <a:gd name="connsiteY3" fmla="*/ 483018 h 1184466"/>
                <a:gd name="connsiteX4" fmla="*/ 1337613 w 7172912"/>
                <a:gd name="connsiteY4" fmla="*/ 497716 h 1184466"/>
                <a:gd name="connsiteX5" fmla="*/ 6680836 w 7172912"/>
                <a:gd name="connsiteY5" fmla="*/ 122109 h 1184466"/>
                <a:gd name="connsiteX6" fmla="*/ 6973932 w 7172912"/>
                <a:gd name="connsiteY6" fmla="*/ 769292 h 1184466"/>
                <a:gd name="connsiteX7" fmla="*/ 7034994 w 7172912"/>
                <a:gd name="connsiteY7" fmla="*/ 1184466 h 1184466"/>
                <a:gd name="connsiteX0" fmla="*/ 678 w 7172912"/>
                <a:gd name="connsiteY0" fmla="*/ 0 h 1184466"/>
                <a:gd name="connsiteX1" fmla="*/ 3853 w 7172912"/>
                <a:gd name="connsiteY1" fmla="*/ 184383 h 1184466"/>
                <a:gd name="connsiteX2" fmla="*/ 42441 w 7172912"/>
                <a:gd name="connsiteY2" fmla="*/ 380496 h 1184466"/>
                <a:gd name="connsiteX3" fmla="*/ 92420 w 7172912"/>
                <a:gd name="connsiteY3" fmla="*/ 486193 h 1184466"/>
                <a:gd name="connsiteX4" fmla="*/ 1337613 w 7172912"/>
                <a:gd name="connsiteY4" fmla="*/ 497716 h 1184466"/>
                <a:gd name="connsiteX5" fmla="*/ 6680836 w 7172912"/>
                <a:gd name="connsiteY5" fmla="*/ 122109 h 1184466"/>
                <a:gd name="connsiteX6" fmla="*/ 6973932 w 7172912"/>
                <a:gd name="connsiteY6" fmla="*/ 769292 h 1184466"/>
                <a:gd name="connsiteX7" fmla="*/ 7034994 w 7172912"/>
                <a:gd name="connsiteY7" fmla="*/ 1184466 h 1184466"/>
                <a:gd name="connsiteX0" fmla="*/ 0 w 7172234"/>
                <a:gd name="connsiteY0" fmla="*/ 0 h 1184466"/>
                <a:gd name="connsiteX1" fmla="*/ 3175 w 7172234"/>
                <a:gd name="connsiteY1" fmla="*/ 184383 h 1184466"/>
                <a:gd name="connsiteX2" fmla="*/ 25888 w 7172234"/>
                <a:gd name="connsiteY2" fmla="*/ 351921 h 1184466"/>
                <a:gd name="connsiteX3" fmla="*/ 91742 w 7172234"/>
                <a:gd name="connsiteY3" fmla="*/ 486193 h 1184466"/>
                <a:gd name="connsiteX4" fmla="*/ 1336935 w 7172234"/>
                <a:gd name="connsiteY4" fmla="*/ 497716 h 1184466"/>
                <a:gd name="connsiteX5" fmla="*/ 6680158 w 7172234"/>
                <a:gd name="connsiteY5" fmla="*/ 122109 h 1184466"/>
                <a:gd name="connsiteX6" fmla="*/ 6973254 w 7172234"/>
                <a:gd name="connsiteY6" fmla="*/ 769292 h 1184466"/>
                <a:gd name="connsiteX7" fmla="*/ 7034316 w 7172234"/>
                <a:gd name="connsiteY7" fmla="*/ 1184466 h 1184466"/>
                <a:gd name="connsiteX0" fmla="*/ 0 w 7137737"/>
                <a:gd name="connsiteY0" fmla="*/ 0 h 1184466"/>
                <a:gd name="connsiteX1" fmla="*/ 3175 w 7137737"/>
                <a:gd name="connsiteY1" fmla="*/ 184383 h 1184466"/>
                <a:gd name="connsiteX2" fmla="*/ 25888 w 7137737"/>
                <a:gd name="connsiteY2" fmla="*/ 351921 h 1184466"/>
                <a:gd name="connsiteX3" fmla="*/ 91742 w 7137737"/>
                <a:gd name="connsiteY3" fmla="*/ 486193 h 1184466"/>
                <a:gd name="connsiteX4" fmla="*/ 1336935 w 7137737"/>
                <a:gd name="connsiteY4" fmla="*/ 497716 h 1184466"/>
                <a:gd name="connsiteX5" fmla="*/ 6680158 w 7137737"/>
                <a:gd name="connsiteY5" fmla="*/ 122109 h 1184466"/>
                <a:gd name="connsiteX6" fmla="*/ 6883066 w 7137737"/>
                <a:gd name="connsiteY6" fmla="*/ 371893 h 1184466"/>
                <a:gd name="connsiteX7" fmla="*/ 6973254 w 7137737"/>
                <a:gd name="connsiteY7" fmla="*/ 769292 h 1184466"/>
                <a:gd name="connsiteX8" fmla="*/ 7034316 w 7137737"/>
                <a:gd name="connsiteY8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686383 w 7034316"/>
                <a:gd name="connsiteY5" fmla="*/ 198309 h 1184466"/>
                <a:gd name="connsiteX6" fmla="*/ 6883066 w 7034316"/>
                <a:gd name="connsiteY6" fmla="*/ 371893 h 1184466"/>
                <a:gd name="connsiteX7" fmla="*/ 6973254 w 7034316"/>
                <a:gd name="connsiteY7" fmla="*/ 769292 h 1184466"/>
                <a:gd name="connsiteX8" fmla="*/ 7034316 w 7034316"/>
                <a:gd name="connsiteY8" fmla="*/ 1184466 h 1184466"/>
                <a:gd name="connsiteX0" fmla="*/ 0 w 7037061"/>
                <a:gd name="connsiteY0" fmla="*/ 0 h 1184466"/>
                <a:gd name="connsiteX1" fmla="*/ 3175 w 7037061"/>
                <a:gd name="connsiteY1" fmla="*/ 184383 h 1184466"/>
                <a:gd name="connsiteX2" fmla="*/ 25888 w 7037061"/>
                <a:gd name="connsiteY2" fmla="*/ 351921 h 1184466"/>
                <a:gd name="connsiteX3" fmla="*/ 91742 w 7037061"/>
                <a:gd name="connsiteY3" fmla="*/ 486193 h 1184466"/>
                <a:gd name="connsiteX4" fmla="*/ 1336935 w 7037061"/>
                <a:gd name="connsiteY4" fmla="*/ 497716 h 1184466"/>
                <a:gd name="connsiteX5" fmla="*/ 5686383 w 7037061"/>
                <a:gd name="connsiteY5" fmla="*/ 198309 h 1184466"/>
                <a:gd name="connsiteX6" fmla="*/ 6883066 w 7037061"/>
                <a:gd name="connsiteY6" fmla="*/ 371893 h 1184466"/>
                <a:gd name="connsiteX7" fmla="*/ 7020879 w 7037061"/>
                <a:gd name="connsiteY7" fmla="*/ 813742 h 1184466"/>
                <a:gd name="connsiteX8" fmla="*/ 7034316 w 7037061"/>
                <a:gd name="connsiteY8" fmla="*/ 1184466 h 1184466"/>
                <a:gd name="connsiteX0" fmla="*/ 0 w 7036318"/>
                <a:gd name="connsiteY0" fmla="*/ 0 h 1184466"/>
                <a:gd name="connsiteX1" fmla="*/ 3175 w 7036318"/>
                <a:gd name="connsiteY1" fmla="*/ 184383 h 1184466"/>
                <a:gd name="connsiteX2" fmla="*/ 25888 w 7036318"/>
                <a:gd name="connsiteY2" fmla="*/ 351921 h 1184466"/>
                <a:gd name="connsiteX3" fmla="*/ 91742 w 7036318"/>
                <a:gd name="connsiteY3" fmla="*/ 486193 h 1184466"/>
                <a:gd name="connsiteX4" fmla="*/ 1336935 w 7036318"/>
                <a:gd name="connsiteY4" fmla="*/ 497716 h 1184466"/>
                <a:gd name="connsiteX5" fmla="*/ 5686383 w 7036318"/>
                <a:gd name="connsiteY5" fmla="*/ 198309 h 1184466"/>
                <a:gd name="connsiteX6" fmla="*/ 6895766 w 7036318"/>
                <a:gd name="connsiteY6" fmla="*/ 502068 h 1184466"/>
                <a:gd name="connsiteX7" fmla="*/ 7020879 w 7036318"/>
                <a:gd name="connsiteY7" fmla="*/ 813742 h 1184466"/>
                <a:gd name="connsiteX8" fmla="*/ 7034316 w 7036318"/>
                <a:gd name="connsiteY8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686383 w 7034316"/>
                <a:gd name="connsiteY5" fmla="*/ 198309 h 1184466"/>
                <a:gd name="connsiteX6" fmla="*/ 6895766 w 7034316"/>
                <a:gd name="connsiteY6" fmla="*/ 502068 h 1184466"/>
                <a:gd name="connsiteX7" fmla="*/ 7008179 w 7034316"/>
                <a:gd name="connsiteY7" fmla="*/ 804217 h 1184466"/>
                <a:gd name="connsiteX8" fmla="*/ 7034316 w 7034316"/>
                <a:gd name="connsiteY8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686383 w 7034316"/>
                <a:gd name="connsiteY5" fmla="*/ 198309 h 1184466"/>
                <a:gd name="connsiteX6" fmla="*/ 6517942 w 7034316"/>
                <a:gd name="connsiteY6" fmla="*/ 292518 h 1184466"/>
                <a:gd name="connsiteX7" fmla="*/ 6895766 w 7034316"/>
                <a:gd name="connsiteY7" fmla="*/ 502068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283158 w 7034316"/>
                <a:gd name="connsiteY5" fmla="*/ 220534 h 1184466"/>
                <a:gd name="connsiteX6" fmla="*/ 6517942 w 7034316"/>
                <a:gd name="connsiteY6" fmla="*/ 292518 h 1184466"/>
                <a:gd name="connsiteX7" fmla="*/ 6895766 w 7034316"/>
                <a:gd name="connsiteY7" fmla="*/ 502068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283158 w 7034316"/>
                <a:gd name="connsiteY5" fmla="*/ 220534 h 1184466"/>
                <a:gd name="connsiteX6" fmla="*/ 6517942 w 7034316"/>
                <a:gd name="connsiteY6" fmla="*/ 292518 h 1184466"/>
                <a:gd name="connsiteX7" fmla="*/ 6892591 w 7034316"/>
                <a:gd name="connsiteY7" fmla="*/ 49254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283158 w 7034316"/>
                <a:gd name="connsiteY5" fmla="*/ 220534 h 1184466"/>
                <a:gd name="connsiteX6" fmla="*/ 6517942 w 7034316"/>
                <a:gd name="connsiteY6" fmla="*/ 292518 h 1184466"/>
                <a:gd name="connsiteX7" fmla="*/ 6892591 w 7034316"/>
                <a:gd name="connsiteY7" fmla="*/ 49254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6935 w 7034316"/>
                <a:gd name="connsiteY4" fmla="*/ 497716 h 1184466"/>
                <a:gd name="connsiteX5" fmla="*/ 5283158 w 7034316"/>
                <a:gd name="connsiteY5" fmla="*/ 220534 h 1184466"/>
                <a:gd name="connsiteX6" fmla="*/ 6517942 w 7034316"/>
                <a:gd name="connsiteY6" fmla="*/ 292518 h 1184466"/>
                <a:gd name="connsiteX7" fmla="*/ 6892591 w 7034316"/>
                <a:gd name="connsiteY7" fmla="*/ 49254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2096 w 7034316"/>
                <a:gd name="connsiteY4" fmla="*/ 536380 h 1184466"/>
                <a:gd name="connsiteX5" fmla="*/ 5283158 w 7034316"/>
                <a:gd name="connsiteY5" fmla="*/ 220534 h 1184466"/>
                <a:gd name="connsiteX6" fmla="*/ 6517942 w 7034316"/>
                <a:gd name="connsiteY6" fmla="*/ 292518 h 1184466"/>
                <a:gd name="connsiteX7" fmla="*/ 6892591 w 7034316"/>
                <a:gd name="connsiteY7" fmla="*/ 49254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91742 w 7034316"/>
                <a:gd name="connsiteY3" fmla="*/ 486193 h 1184466"/>
                <a:gd name="connsiteX4" fmla="*/ 1332096 w 7034316"/>
                <a:gd name="connsiteY4" fmla="*/ 536380 h 1184466"/>
                <a:gd name="connsiteX5" fmla="*/ 5287997 w 7034316"/>
                <a:gd name="connsiteY5" fmla="*/ 268120 h 1184466"/>
                <a:gd name="connsiteX6" fmla="*/ 6517942 w 7034316"/>
                <a:gd name="connsiteY6" fmla="*/ 292518 h 1184466"/>
                <a:gd name="connsiteX7" fmla="*/ 6892591 w 7034316"/>
                <a:gd name="connsiteY7" fmla="*/ 49254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0 w 7034316"/>
                <a:gd name="connsiteY0" fmla="*/ 0 h 1184466"/>
                <a:gd name="connsiteX1" fmla="*/ 3175 w 7034316"/>
                <a:gd name="connsiteY1" fmla="*/ 184383 h 1184466"/>
                <a:gd name="connsiteX2" fmla="*/ 25888 w 7034316"/>
                <a:gd name="connsiteY2" fmla="*/ 351921 h 1184466"/>
                <a:gd name="connsiteX3" fmla="*/ 120774 w 7034316"/>
                <a:gd name="connsiteY3" fmla="*/ 512960 h 1184466"/>
                <a:gd name="connsiteX4" fmla="*/ 1332096 w 7034316"/>
                <a:gd name="connsiteY4" fmla="*/ 536380 h 1184466"/>
                <a:gd name="connsiteX5" fmla="*/ 5287997 w 7034316"/>
                <a:gd name="connsiteY5" fmla="*/ 268120 h 1184466"/>
                <a:gd name="connsiteX6" fmla="*/ 6517942 w 7034316"/>
                <a:gd name="connsiteY6" fmla="*/ 292518 h 1184466"/>
                <a:gd name="connsiteX7" fmla="*/ 6892591 w 7034316"/>
                <a:gd name="connsiteY7" fmla="*/ 49254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1604 w 7035920"/>
                <a:gd name="connsiteY0" fmla="*/ 0 h 1184466"/>
                <a:gd name="connsiteX1" fmla="*/ 4779 w 7035920"/>
                <a:gd name="connsiteY1" fmla="*/ 184383 h 1184466"/>
                <a:gd name="connsiteX2" fmla="*/ 56524 w 7035920"/>
                <a:gd name="connsiteY2" fmla="*/ 345973 h 1184466"/>
                <a:gd name="connsiteX3" fmla="*/ 122378 w 7035920"/>
                <a:gd name="connsiteY3" fmla="*/ 512960 h 1184466"/>
                <a:gd name="connsiteX4" fmla="*/ 1333700 w 7035920"/>
                <a:gd name="connsiteY4" fmla="*/ 536380 h 1184466"/>
                <a:gd name="connsiteX5" fmla="*/ 5289601 w 7035920"/>
                <a:gd name="connsiteY5" fmla="*/ 268120 h 1184466"/>
                <a:gd name="connsiteX6" fmla="*/ 6519546 w 7035920"/>
                <a:gd name="connsiteY6" fmla="*/ 292518 h 1184466"/>
                <a:gd name="connsiteX7" fmla="*/ 6894195 w 7035920"/>
                <a:gd name="connsiteY7" fmla="*/ 492543 h 1184466"/>
                <a:gd name="connsiteX8" fmla="*/ 7009783 w 7035920"/>
                <a:gd name="connsiteY8" fmla="*/ 804217 h 1184466"/>
                <a:gd name="connsiteX9" fmla="*/ 7035920 w 7035920"/>
                <a:gd name="connsiteY9" fmla="*/ 1184466 h 1184466"/>
                <a:gd name="connsiteX0" fmla="*/ 0 w 7034316"/>
                <a:gd name="connsiteY0" fmla="*/ 0 h 1184466"/>
                <a:gd name="connsiteX1" fmla="*/ 27368 w 7034316"/>
                <a:gd name="connsiteY1" fmla="*/ 178435 h 1184466"/>
                <a:gd name="connsiteX2" fmla="*/ 54920 w 7034316"/>
                <a:gd name="connsiteY2" fmla="*/ 345973 h 1184466"/>
                <a:gd name="connsiteX3" fmla="*/ 120774 w 7034316"/>
                <a:gd name="connsiteY3" fmla="*/ 512960 h 1184466"/>
                <a:gd name="connsiteX4" fmla="*/ 1332096 w 7034316"/>
                <a:gd name="connsiteY4" fmla="*/ 536380 h 1184466"/>
                <a:gd name="connsiteX5" fmla="*/ 5287997 w 7034316"/>
                <a:gd name="connsiteY5" fmla="*/ 268120 h 1184466"/>
                <a:gd name="connsiteX6" fmla="*/ 6517942 w 7034316"/>
                <a:gd name="connsiteY6" fmla="*/ 292518 h 1184466"/>
                <a:gd name="connsiteX7" fmla="*/ 6892591 w 7034316"/>
                <a:gd name="connsiteY7" fmla="*/ 492543 h 1184466"/>
                <a:gd name="connsiteX8" fmla="*/ 7008179 w 7034316"/>
                <a:gd name="connsiteY8" fmla="*/ 804217 h 1184466"/>
                <a:gd name="connsiteX9" fmla="*/ 7034316 w 7034316"/>
                <a:gd name="connsiteY9" fmla="*/ 1184466 h 1184466"/>
                <a:gd name="connsiteX0" fmla="*/ 7194 w 7007640"/>
                <a:gd name="connsiteY0" fmla="*/ 0 h 1172570"/>
                <a:gd name="connsiteX1" fmla="*/ 692 w 7007640"/>
                <a:gd name="connsiteY1" fmla="*/ 166539 h 1172570"/>
                <a:gd name="connsiteX2" fmla="*/ 28244 w 7007640"/>
                <a:gd name="connsiteY2" fmla="*/ 334077 h 1172570"/>
                <a:gd name="connsiteX3" fmla="*/ 94098 w 7007640"/>
                <a:gd name="connsiteY3" fmla="*/ 501064 h 1172570"/>
                <a:gd name="connsiteX4" fmla="*/ 1305420 w 7007640"/>
                <a:gd name="connsiteY4" fmla="*/ 524484 h 1172570"/>
                <a:gd name="connsiteX5" fmla="*/ 5261321 w 7007640"/>
                <a:gd name="connsiteY5" fmla="*/ 256224 h 1172570"/>
                <a:gd name="connsiteX6" fmla="*/ 6491266 w 7007640"/>
                <a:gd name="connsiteY6" fmla="*/ 280622 h 1172570"/>
                <a:gd name="connsiteX7" fmla="*/ 6865915 w 7007640"/>
                <a:gd name="connsiteY7" fmla="*/ 480647 h 1172570"/>
                <a:gd name="connsiteX8" fmla="*/ 6981503 w 7007640"/>
                <a:gd name="connsiteY8" fmla="*/ 792321 h 1172570"/>
                <a:gd name="connsiteX9" fmla="*/ 7007640 w 7007640"/>
                <a:gd name="connsiteY9" fmla="*/ 1172570 h 1172570"/>
                <a:gd name="connsiteX0" fmla="*/ 6755 w 7007201"/>
                <a:gd name="connsiteY0" fmla="*/ 0 h 1172570"/>
                <a:gd name="connsiteX1" fmla="*/ 253 w 7007201"/>
                <a:gd name="connsiteY1" fmla="*/ 166539 h 1172570"/>
                <a:gd name="connsiteX2" fmla="*/ 18128 w 7007201"/>
                <a:gd name="connsiteY2" fmla="*/ 337051 h 1172570"/>
                <a:gd name="connsiteX3" fmla="*/ 93659 w 7007201"/>
                <a:gd name="connsiteY3" fmla="*/ 501064 h 1172570"/>
                <a:gd name="connsiteX4" fmla="*/ 1304981 w 7007201"/>
                <a:gd name="connsiteY4" fmla="*/ 524484 h 1172570"/>
                <a:gd name="connsiteX5" fmla="*/ 5260882 w 7007201"/>
                <a:gd name="connsiteY5" fmla="*/ 256224 h 1172570"/>
                <a:gd name="connsiteX6" fmla="*/ 6490827 w 7007201"/>
                <a:gd name="connsiteY6" fmla="*/ 280622 h 1172570"/>
                <a:gd name="connsiteX7" fmla="*/ 6865476 w 7007201"/>
                <a:gd name="connsiteY7" fmla="*/ 480647 h 1172570"/>
                <a:gd name="connsiteX8" fmla="*/ 6981064 w 7007201"/>
                <a:gd name="connsiteY8" fmla="*/ 792321 h 1172570"/>
                <a:gd name="connsiteX9" fmla="*/ 7007201 w 7007201"/>
                <a:gd name="connsiteY9" fmla="*/ 1172570 h 1172570"/>
                <a:gd name="connsiteX0" fmla="*/ 6755 w 7007201"/>
                <a:gd name="connsiteY0" fmla="*/ 0 h 1172570"/>
                <a:gd name="connsiteX1" fmla="*/ 253 w 7007201"/>
                <a:gd name="connsiteY1" fmla="*/ 166539 h 1172570"/>
                <a:gd name="connsiteX2" fmla="*/ 18128 w 7007201"/>
                <a:gd name="connsiteY2" fmla="*/ 337051 h 1172570"/>
                <a:gd name="connsiteX3" fmla="*/ 93659 w 7007201"/>
                <a:gd name="connsiteY3" fmla="*/ 501064 h 1172570"/>
                <a:gd name="connsiteX4" fmla="*/ 1304981 w 7007201"/>
                <a:gd name="connsiteY4" fmla="*/ 524484 h 1172570"/>
                <a:gd name="connsiteX5" fmla="*/ 5260882 w 7007201"/>
                <a:gd name="connsiteY5" fmla="*/ 256224 h 1172570"/>
                <a:gd name="connsiteX6" fmla="*/ 6485988 w 7007201"/>
                <a:gd name="connsiteY6" fmla="*/ 301441 h 1172570"/>
                <a:gd name="connsiteX7" fmla="*/ 6865476 w 7007201"/>
                <a:gd name="connsiteY7" fmla="*/ 480647 h 1172570"/>
                <a:gd name="connsiteX8" fmla="*/ 6981064 w 7007201"/>
                <a:gd name="connsiteY8" fmla="*/ 792321 h 1172570"/>
                <a:gd name="connsiteX9" fmla="*/ 7007201 w 7007201"/>
                <a:gd name="connsiteY9" fmla="*/ 1172570 h 1172570"/>
                <a:gd name="connsiteX0" fmla="*/ 6755 w 7016284"/>
                <a:gd name="connsiteY0" fmla="*/ 0 h 1172570"/>
                <a:gd name="connsiteX1" fmla="*/ 253 w 7016284"/>
                <a:gd name="connsiteY1" fmla="*/ 166539 h 1172570"/>
                <a:gd name="connsiteX2" fmla="*/ 18128 w 7016284"/>
                <a:gd name="connsiteY2" fmla="*/ 337051 h 1172570"/>
                <a:gd name="connsiteX3" fmla="*/ 93659 w 7016284"/>
                <a:gd name="connsiteY3" fmla="*/ 501064 h 1172570"/>
                <a:gd name="connsiteX4" fmla="*/ 1304981 w 7016284"/>
                <a:gd name="connsiteY4" fmla="*/ 524484 h 1172570"/>
                <a:gd name="connsiteX5" fmla="*/ 5260882 w 7016284"/>
                <a:gd name="connsiteY5" fmla="*/ 256224 h 1172570"/>
                <a:gd name="connsiteX6" fmla="*/ 6485988 w 7016284"/>
                <a:gd name="connsiteY6" fmla="*/ 301441 h 1172570"/>
                <a:gd name="connsiteX7" fmla="*/ 6865476 w 7016284"/>
                <a:gd name="connsiteY7" fmla="*/ 480647 h 1172570"/>
                <a:gd name="connsiteX8" fmla="*/ 7005258 w 7016284"/>
                <a:gd name="connsiteY8" fmla="*/ 792321 h 1172570"/>
                <a:gd name="connsiteX9" fmla="*/ 7007201 w 7016284"/>
                <a:gd name="connsiteY9" fmla="*/ 1172570 h 1172570"/>
                <a:gd name="connsiteX0" fmla="*/ 6755 w 7036233"/>
                <a:gd name="connsiteY0" fmla="*/ 0 h 1172570"/>
                <a:gd name="connsiteX1" fmla="*/ 253 w 7036233"/>
                <a:gd name="connsiteY1" fmla="*/ 166539 h 1172570"/>
                <a:gd name="connsiteX2" fmla="*/ 18128 w 7036233"/>
                <a:gd name="connsiteY2" fmla="*/ 337051 h 1172570"/>
                <a:gd name="connsiteX3" fmla="*/ 93659 w 7036233"/>
                <a:gd name="connsiteY3" fmla="*/ 501064 h 1172570"/>
                <a:gd name="connsiteX4" fmla="*/ 1304981 w 7036233"/>
                <a:gd name="connsiteY4" fmla="*/ 524484 h 1172570"/>
                <a:gd name="connsiteX5" fmla="*/ 5260882 w 7036233"/>
                <a:gd name="connsiteY5" fmla="*/ 256224 h 1172570"/>
                <a:gd name="connsiteX6" fmla="*/ 6485988 w 7036233"/>
                <a:gd name="connsiteY6" fmla="*/ 301441 h 1172570"/>
                <a:gd name="connsiteX7" fmla="*/ 6865476 w 7036233"/>
                <a:gd name="connsiteY7" fmla="*/ 480647 h 1172570"/>
                <a:gd name="connsiteX8" fmla="*/ 7005258 w 7036233"/>
                <a:gd name="connsiteY8" fmla="*/ 792321 h 1172570"/>
                <a:gd name="connsiteX9" fmla="*/ 7036233 w 7036233"/>
                <a:gd name="connsiteY9" fmla="*/ 1172570 h 1172570"/>
                <a:gd name="connsiteX0" fmla="*/ 6755 w 7036233"/>
                <a:gd name="connsiteY0" fmla="*/ 0 h 1172570"/>
                <a:gd name="connsiteX1" fmla="*/ 253 w 7036233"/>
                <a:gd name="connsiteY1" fmla="*/ 166539 h 1172570"/>
                <a:gd name="connsiteX2" fmla="*/ 18128 w 7036233"/>
                <a:gd name="connsiteY2" fmla="*/ 337051 h 1172570"/>
                <a:gd name="connsiteX3" fmla="*/ 93659 w 7036233"/>
                <a:gd name="connsiteY3" fmla="*/ 501064 h 1172570"/>
                <a:gd name="connsiteX4" fmla="*/ 1304981 w 7036233"/>
                <a:gd name="connsiteY4" fmla="*/ 524484 h 1172570"/>
                <a:gd name="connsiteX5" fmla="*/ 5260882 w 7036233"/>
                <a:gd name="connsiteY5" fmla="*/ 256224 h 1172570"/>
                <a:gd name="connsiteX6" fmla="*/ 6485988 w 7036233"/>
                <a:gd name="connsiteY6" fmla="*/ 301441 h 1172570"/>
                <a:gd name="connsiteX7" fmla="*/ 6889669 w 7036233"/>
                <a:gd name="connsiteY7" fmla="*/ 495518 h 1172570"/>
                <a:gd name="connsiteX8" fmla="*/ 7005258 w 7036233"/>
                <a:gd name="connsiteY8" fmla="*/ 792321 h 1172570"/>
                <a:gd name="connsiteX9" fmla="*/ 7036233 w 7036233"/>
                <a:gd name="connsiteY9" fmla="*/ 1172570 h 1172570"/>
                <a:gd name="connsiteX0" fmla="*/ 6755 w 7036233"/>
                <a:gd name="connsiteY0" fmla="*/ 0 h 1172570"/>
                <a:gd name="connsiteX1" fmla="*/ 253 w 7036233"/>
                <a:gd name="connsiteY1" fmla="*/ 166539 h 1172570"/>
                <a:gd name="connsiteX2" fmla="*/ 18128 w 7036233"/>
                <a:gd name="connsiteY2" fmla="*/ 337051 h 1172570"/>
                <a:gd name="connsiteX3" fmla="*/ 117852 w 7036233"/>
                <a:gd name="connsiteY3" fmla="*/ 483220 h 1172570"/>
                <a:gd name="connsiteX4" fmla="*/ 1304981 w 7036233"/>
                <a:gd name="connsiteY4" fmla="*/ 524484 h 1172570"/>
                <a:gd name="connsiteX5" fmla="*/ 5260882 w 7036233"/>
                <a:gd name="connsiteY5" fmla="*/ 256224 h 1172570"/>
                <a:gd name="connsiteX6" fmla="*/ 6485988 w 7036233"/>
                <a:gd name="connsiteY6" fmla="*/ 301441 h 1172570"/>
                <a:gd name="connsiteX7" fmla="*/ 6889669 w 7036233"/>
                <a:gd name="connsiteY7" fmla="*/ 495518 h 1172570"/>
                <a:gd name="connsiteX8" fmla="*/ 7005258 w 7036233"/>
                <a:gd name="connsiteY8" fmla="*/ 792321 h 1172570"/>
                <a:gd name="connsiteX9" fmla="*/ 7036233 w 7036233"/>
                <a:gd name="connsiteY9" fmla="*/ 1172570 h 1172570"/>
                <a:gd name="connsiteX0" fmla="*/ 6958 w 7036436"/>
                <a:gd name="connsiteY0" fmla="*/ 0 h 1172570"/>
                <a:gd name="connsiteX1" fmla="*/ 456 w 7036436"/>
                <a:gd name="connsiteY1" fmla="*/ 166539 h 1172570"/>
                <a:gd name="connsiteX2" fmla="*/ 23169 w 7036436"/>
                <a:gd name="connsiteY2" fmla="*/ 307310 h 1172570"/>
                <a:gd name="connsiteX3" fmla="*/ 118055 w 7036436"/>
                <a:gd name="connsiteY3" fmla="*/ 483220 h 1172570"/>
                <a:gd name="connsiteX4" fmla="*/ 1305184 w 7036436"/>
                <a:gd name="connsiteY4" fmla="*/ 524484 h 1172570"/>
                <a:gd name="connsiteX5" fmla="*/ 5261085 w 7036436"/>
                <a:gd name="connsiteY5" fmla="*/ 256224 h 1172570"/>
                <a:gd name="connsiteX6" fmla="*/ 6486191 w 7036436"/>
                <a:gd name="connsiteY6" fmla="*/ 301441 h 1172570"/>
                <a:gd name="connsiteX7" fmla="*/ 6889872 w 7036436"/>
                <a:gd name="connsiteY7" fmla="*/ 495518 h 1172570"/>
                <a:gd name="connsiteX8" fmla="*/ 7005461 w 7036436"/>
                <a:gd name="connsiteY8" fmla="*/ 792321 h 1172570"/>
                <a:gd name="connsiteX9" fmla="*/ 7036436 w 7036436"/>
                <a:gd name="connsiteY9" fmla="*/ 1172570 h 1172570"/>
                <a:gd name="connsiteX0" fmla="*/ 6958 w 7036436"/>
                <a:gd name="connsiteY0" fmla="*/ 0 h 1172570"/>
                <a:gd name="connsiteX1" fmla="*/ 456 w 7036436"/>
                <a:gd name="connsiteY1" fmla="*/ 166539 h 1172570"/>
                <a:gd name="connsiteX2" fmla="*/ 23169 w 7036436"/>
                <a:gd name="connsiteY2" fmla="*/ 307310 h 1172570"/>
                <a:gd name="connsiteX3" fmla="*/ 118055 w 7036436"/>
                <a:gd name="connsiteY3" fmla="*/ 483220 h 1172570"/>
                <a:gd name="connsiteX4" fmla="*/ 1314861 w 7036436"/>
                <a:gd name="connsiteY4" fmla="*/ 465002 h 1172570"/>
                <a:gd name="connsiteX5" fmla="*/ 5261085 w 7036436"/>
                <a:gd name="connsiteY5" fmla="*/ 256224 h 1172570"/>
                <a:gd name="connsiteX6" fmla="*/ 6486191 w 7036436"/>
                <a:gd name="connsiteY6" fmla="*/ 301441 h 1172570"/>
                <a:gd name="connsiteX7" fmla="*/ 6889872 w 7036436"/>
                <a:gd name="connsiteY7" fmla="*/ 495518 h 1172570"/>
                <a:gd name="connsiteX8" fmla="*/ 7005461 w 7036436"/>
                <a:gd name="connsiteY8" fmla="*/ 792321 h 1172570"/>
                <a:gd name="connsiteX9" fmla="*/ 7036436 w 7036436"/>
                <a:gd name="connsiteY9" fmla="*/ 1172570 h 1172570"/>
                <a:gd name="connsiteX0" fmla="*/ 6958 w 7036436"/>
                <a:gd name="connsiteY0" fmla="*/ 0 h 1172570"/>
                <a:gd name="connsiteX1" fmla="*/ 456 w 7036436"/>
                <a:gd name="connsiteY1" fmla="*/ 166539 h 1172570"/>
                <a:gd name="connsiteX2" fmla="*/ 23169 w 7036436"/>
                <a:gd name="connsiteY2" fmla="*/ 307310 h 1172570"/>
                <a:gd name="connsiteX3" fmla="*/ 93862 w 7036436"/>
                <a:gd name="connsiteY3" fmla="*/ 459427 h 1172570"/>
                <a:gd name="connsiteX4" fmla="*/ 1314861 w 7036436"/>
                <a:gd name="connsiteY4" fmla="*/ 465002 h 1172570"/>
                <a:gd name="connsiteX5" fmla="*/ 5261085 w 7036436"/>
                <a:gd name="connsiteY5" fmla="*/ 256224 h 1172570"/>
                <a:gd name="connsiteX6" fmla="*/ 6486191 w 7036436"/>
                <a:gd name="connsiteY6" fmla="*/ 301441 h 1172570"/>
                <a:gd name="connsiteX7" fmla="*/ 6889872 w 7036436"/>
                <a:gd name="connsiteY7" fmla="*/ 495518 h 1172570"/>
                <a:gd name="connsiteX8" fmla="*/ 7005461 w 7036436"/>
                <a:gd name="connsiteY8" fmla="*/ 792321 h 1172570"/>
                <a:gd name="connsiteX9" fmla="*/ 7036436 w 7036436"/>
                <a:gd name="connsiteY9" fmla="*/ 1172570 h 1172570"/>
                <a:gd name="connsiteX0" fmla="*/ 6958 w 7036436"/>
                <a:gd name="connsiteY0" fmla="*/ 0 h 1172570"/>
                <a:gd name="connsiteX1" fmla="*/ 456 w 7036436"/>
                <a:gd name="connsiteY1" fmla="*/ 166539 h 1172570"/>
                <a:gd name="connsiteX2" fmla="*/ 23169 w 7036436"/>
                <a:gd name="connsiteY2" fmla="*/ 307310 h 1172570"/>
                <a:gd name="connsiteX3" fmla="*/ 93862 w 7036436"/>
                <a:gd name="connsiteY3" fmla="*/ 459427 h 1172570"/>
                <a:gd name="connsiteX4" fmla="*/ 1314861 w 7036436"/>
                <a:gd name="connsiteY4" fmla="*/ 465002 h 1172570"/>
                <a:gd name="connsiteX5" fmla="*/ 5246569 w 7036436"/>
                <a:gd name="connsiteY5" fmla="*/ 193768 h 1172570"/>
                <a:gd name="connsiteX6" fmla="*/ 6486191 w 7036436"/>
                <a:gd name="connsiteY6" fmla="*/ 301441 h 1172570"/>
                <a:gd name="connsiteX7" fmla="*/ 6889872 w 7036436"/>
                <a:gd name="connsiteY7" fmla="*/ 495518 h 1172570"/>
                <a:gd name="connsiteX8" fmla="*/ 7005461 w 7036436"/>
                <a:gd name="connsiteY8" fmla="*/ 792321 h 1172570"/>
                <a:gd name="connsiteX9" fmla="*/ 7036436 w 7036436"/>
                <a:gd name="connsiteY9" fmla="*/ 1172570 h 1172570"/>
                <a:gd name="connsiteX0" fmla="*/ 6958 w 7036436"/>
                <a:gd name="connsiteY0" fmla="*/ 0 h 1172570"/>
                <a:gd name="connsiteX1" fmla="*/ 456 w 7036436"/>
                <a:gd name="connsiteY1" fmla="*/ 166539 h 1172570"/>
                <a:gd name="connsiteX2" fmla="*/ 23169 w 7036436"/>
                <a:gd name="connsiteY2" fmla="*/ 307310 h 1172570"/>
                <a:gd name="connsiteX3" fmla="*/ 93862 w 7036436"/>
                <a:gd name="connsiteY3" fmla="*/ 459427 h 1172570"/>
                <a:gd name="connsiteX4" fmla="*/ 1314861 w 7036436"/>
                <a:gd name="connsiteY4" fmla="*/ 465002 h 1172570"/>
                <a:gd name="connsiteX5" fmla="*/ 5246569 w 7036436"/>
                <a:gd name="connsiteY5" fmla="*/ 193768 h 1172570"/>
                <a:gd name="connsiteX6" fmla="*/ 6524900 w 7036436"/>
                <a:gd name="connsiteY6" fmla="*/ 277648 h 1172570"/>
                <a:gd name="connsiteX7" fmla="*/ 6889872 w 7036436"/>
                <a:gd name="connsiteY7" fmla="*/ 495518 h 1172570"/>
                <a:gd name="connsiteX8" fmla="*/ 7005461 w 7036436"/>
                <a:gd name="connsiteY8" fmla="*/ 792321 h 1172570"/>
                <a:gd name="connsiteX9" fmla="*/ 7036436 w 7036436"/>
                <a:gd name="connsiteY9" fmla="*/ 1172570 h 1172570"/>
                <a:gd name="connsiteX0" fmla="*/ 6958 w 7036436"/>
                <a:gd name="connsiteY0" fmla="*/ 0 h 1172570"/>
                <a:gd name="connsiteX1" fmla="*/ 456 w 7036436"/>
                <a:gd name="connsiteY1" fmla="*/ 166539 h 1172570"/>
                <a:gd name="connsiteX2" fmla="*/ 23169 w 7036436"/>
                <a:gd name="connsiteY2" fmla="*/ 307310 h 1172570"/>
                <a:gd name="connsiteX3" fmla="*/ 93862 w 7036436"/>
                <a:gd name="connsiteY3" fmla="*/ 459427 h 1172570"/>
                <a:gd name="connsiteX4" fmla="*/ 1314861 w 7036436"/>
                <a:gd name="connsiteY4" fmla="*/ 465002 h 1172570"/>
                <a:gd name="connsiteX5" fmla="*/ 5246569 w 7036436"/>
                <a:gd name="connsiteY5" fmla="*/ 193768 h 1172570"/>
                <a:gd name="connsiteX6" fmla="*/ 6524900 w 7036436"/>
                <a:gd name="connsiteY6" fmla="*/ 277648 h 1172570"/>
                <a:gd name="connsiteX7" fmla="*/ 6909226 w 7036436"/>
                <a:gd name="connsiteY7" fmla="*/ 489570 h 1172570"/>
                <a:gd name="connsiteX8" fmla="*/ 7005461 w 7036436"/>
                <a:gd name="connsiteY8" fmla="*/ 792321 h 1172570"/>
                <a:gd name="connsiteX9" fmla="*/ 7036436 w 7036436"/>
                <a:gd name="connsiteY9" fmla="*/ 1172570 h 1172570"/>
                <a:gd name="connsiteX0" fmla="*/ 6958 w 7036889"/>
                <a:gd name="connsiteY0" fmla="*/ 0 h 1172570"/>
                <a:gd name="connsiteX1" fmla="*/ 456 w 7036889"/>
                <a:gd name="connsiteY1" fmla="*/ 166539 h 1172570"/>
                <a:gd name="connsiteX2" fmla="*/ 23169 w 7036889"/>
                <a:gd name="connsiteY2" fmla="*/ 307310 h 1172570"/>
                <a:gd name="connsiteX3" fmla="*/ 93862 w 7036889"/>
                <a:gd name="connsiteY3" fmla="*/ 459427 h 1172570"/>
                <a:gd name="connsiteX4" fmla="*/ 1314861 w 7036889"/>
                <a:gd name="connsiteY4" fmla="*/ 465002 h 1172570"/>
                <a:gd name="connsiteX5" fmla="*/ 5246569 w 7036889"/>
                <a:gd name="connsiteY5" fmla="*/ 193768 h 1172570"/>
                <a:gd name="connsiteX6" fmla="*/ 6524900 w 7036889"/>
                <a:gd name="connsiteY6" fmla="*/ 277648 h 1172570"/>
                <a:gd name="connsiteX7" fmla="*/ 6909226 w 7036889"/>
                <a:gd name="connsiteY7" fmla="*/ 489570 h 1172570"/>
                <a:gd name="connsiteX8" fmla="*/ 7019977 w 7036889"/>
                <a:gd name="connsiteY8" fmla="*/ 789347 h 1172570"/>
                <a:gd name="connsiteX9" fmla="*/ 7036436 w 7036889"/>
                <a:gd name="connsiteY9" fmla="*/ 1172570 h 1172570"/>
                <a:gd name="connsiteX0" fmla="*/ 6958 w 7037059"/>
                <a:gd name="connsiteY0" fmla="*/ 0 h 1172570"/>
                <a:gd name="connsiteX1" fmla="*/ 456 w 7037059"/>
                <a:gd name="connsiteY1" fmla="*/ 166539 h 1172570"/>
                <a:gd name="connsiteX2" fmla="*/ 23169 w 7037059"/>
                <a:gd name="connsiteY2" fmla="*/ 307310 h 1172570"/>
                <a:gd name="connsiteX3" fmla="*/ 93862 w 7037059"/>
                <a:gd name="connsiteY3" fmla="*/ 459427 h 1172570"/>
                <a:gd name="connsiteX4" fmla="*/ 1314861 w 7037059"/>
                <a:gd name="connsiteY4" fmla="*/ 465002 h 1172570"/>
                <a:gd name="connsiteX5" fmla="*/ 5246569 w 7037059"/>
                <a:gd name="connsiteY5" fmla="*/ 193768 h 1172570"/>
                <a:gd name="connsiteX6" fmla="*/ 6524900 w 7037059"/>
                <a:gd name="connsiteY6" fmla="*/ 277648 h 1172570"/>
                <a:gd name="connsiteX7" fmla="*/ 6904388 w 7037059"/>
                <a:gd name="connsiteY7" fmla="*/ 510232 h 1172570"/>
                <a:gd name="connsiteX8" fmla="*/ 7019977 w 7037059"/>
                <a:gd name="connsiteY8" fmla="*/ 789347 h 1172570"/>
                <a:gd name="connsiteX9" fmla="*/ 7036436 w 7037059"/>
                <a:gd name="connsiteY9" fmla="*/ 1172570 h 1172570"/>
                <a:gd name="connsiteX0" fmla="*/ 6958 w 7037059"/>
                <a:gd name="connsiteY0" fmla="*/ 0 h 1172570"/>
                <a:gd name="connsiteX1" fmla="*/ 456 w 7037059"/>
                <a:gd name="connsiteY1" fmla="*/ 166539 h 1172570"/>
                <a:gd name="connsiteX2" fmla="*/ 23169 w 7037059"/>
                <a:gd name="connsiteY2" fmla="*/ 307310 h 1172570"/>
                <a:gd name="connsiteX3" fmla="*/ 93862 w 7037059"/>
                <a:gd name="connsiteY3" fmla="*/ 459427 h 1172570"/>
                <a:gd name="connsiteX4" fmla="*/ 1314861 w 7037059"/>
                <a:gd name="connsiteY4" fmla="*/ 465002 h 1172570"/>
                <a:gd name="connsiteX5" fmla="*/ 5053025 w 7037059"/>
                <a:gd name="connsiteY5" fmla="*/ 199671 h 1172570"/>
                <a:gd name="connsiteX6" fmla="*/ 6524900 w 7037059"/>
                <a:gd name="connsiteY6" fmla="*/ 277648 h 1172570"/>
                <a:gd name="connsiteX7" fmla="*/ 6904388 w 7037059"/>
                <a:gd name="connsiteY7" fmla="*/ 510232 h 1172570"/>
                <a:gd name="connsiteX8" fmla="*/ 7019977 w 7037059"/>
                <a:gd name="connsiteY8" fmla="*/ 789347 h 1172570"/>
                <a:gd name="connsiteX9" fmla="*/ 7036436 w 7037059"/>
                <a:gd name="connsiteY9" fmla="*/ 1172570 h 1172570"/>
                <a:gd name="connsiteX0" fmla="*/ 6958 w 7037059"/>
                <a:gd name="connsiteY0" fmla="*/ 0 h 1172570"/>
                <a:gd name="connsiteX1" fmla="*/ 456 w 7037059"/>
                <a:gd name="connsiteY1" fmla="*/ 166539 h 1172570"/>
                <a:gd name="connsiteX2" fmla="*/ 23169 w 7037059"/>
                <a:gd name="connsiteY2" fmla="*/ 307310 h 1172570"/>
                <a:gd name="connsiteX3" fmla="*/ 93862 w 7037059"/>
                <a:gd name="connsiteY3" fmla="*/ 459427 h 1172570"/>
                <a:gd name="connsiteX4" fmla="*/ 1314861 w 7037059"/>
                <a:gd name="connsiteY4" fmla="*/ 465002 h 1172570"/>
                <a:gd name="connsiteX5" fmla="*/ 5053025 w 7037059"/>
                <a:gd name="connsiteY5" fmla="*/ 199671 h 1172570"/>
                <a:gd name="connsiteX6" fmla="*/ 6491030 w 7037059"/>
                <a:gd name="connsiteY6" fmla="*/ 259938 h 1172570"/>
                <a:gd name="connsiteX7" fmla="*/ 6904388 w 7037059"/>
                <a:gd name="connsiteY7" fmla="*/ 510232 h 1172570"/>
                <a:gd name="connsiteX8" fmla="*/ 7019977 w 7037059"/>
                <a:gd name="connsiteY8" fmla="*/ 789347 h 1172570"/>
                <a:gd name="connsiteX9" fmla="*/ 7036436 w 7037059"/>
                <a:gd name="connsiteY9" fmla="*/ 1172570 h 1172570"/>
                <a:gd name="connsiteX0" fmla="*/ 6958 w 7036436"/>
                <a:gd name="connsiteY0" fmla="*/ 0 h 1172570"/>
                <a:gd name="connsiteX1" fmla="*/ 456 w 7036436"/>
                <a:gd name="connsiteY1" fmla="*/ 166539 h 1172570"/>
                <a:gd name="connsiteX2" fmla="*/ 23169 w 7036436"/>
                <a:gd name="connsiteY2" fmla="*/ 307310 h 1172570"/>
                <a:gd name="connsiteX3" fmla="*/ 93862 w 7036436"/>
                <a:gd name="connsiteY3" fmla="*/ 459427 h 1172570"/>
                <a:gd name="connsiteX4" fmla="*/ 1314861 w 7036436"/>
                <a:gd name="connsiteY4" fmla="*/ 465002 h 1172570"/>
                <a:gd name="connsiteX5" fmla="*/ 5053025 w 7036436"/>
                <a:gd name="connsiteY5" fmla="*/ 199671 h 1172570"/>
                <a:gd name="connsiteX6" fmla="*/ 6491030 w 7036436"/>
                <a:gd name="connsiteY6" fmla="*/ 259938 h 1172570"/>
                <a:gd name="connsiteX7" fmla="*/ 6904388 w 7036436"/>
                <a:gd name="connsiteY7" fmla="*/ 510232 h 1172570"/>
                <a:gd name="connsiteX8" fmla="*/ 7010300 w 7036436"/>
                <a:gd name="connsiteY8" fmla="*/ 801154 h 1172570"/>
                <a:gd name="connsiteX9" fmla="*/ 7036436 w 7036436"/>
                <a:gd name="connsiteY9" fmla="*/ 1172570 h 1172570"/>
                <a:gd name="connsiteX0" fmla="*/ 6958 w 7036436"/>
                <a:gd name="connsiteY0" fmla="*/ 0 h 1172570"/>
                <a:gd name="connsiteX1" fmla="*/ 456 w 7036436"/>
                <a:gd name="connsiteY1" fmla="*/ 166539 h 1172570"/>
                <a:gd name="connsiteX2" fmla="*/ 23169 w 7036436"/>
                <a:gd name="connsiteY2" fmla="*/ 307310 h 1172570"/>
                <a:gd name="connsiteX3" fmla="*/ 103540 w 7036436"/>
                <a:gd name="connsiteY3" fmla="*/ 462379 h 1172570"/>
                <a:gd name="connsiteX4" fmla="*/ 1314861 w 7036436"/>
                <a:gd name="connsiteY4" fmla="*/ 465002 h 1172570"/>
                <a:gd name="connsiteX5" fmla="*/ 5053025 w 7036436"/>
                <a:gd name="connsiteY5" fmla="*/ 199671 h 1172570"/>
                <a:gd name="connsiteX6" fmla="*/ 6491030 w 7036436"/>
                <a:gd name="connsiteY6" fmla="*/ 259938 h 1172570"/>
                <a:gd name="connsiteX7" fmla="*/ 6904388 w 7036436"/>
                <a:gd name="connsiteY7" fmla="*/ 510232 h 1172570"/>
                <a:gd name="connsiteX8" fmla="*/ 7010300 w 7036436"/>
                <a:gd name="connsiteY8" fmla="*/ 801154 h 1172570"/>
                <a:gd name="connsiteX9" fmla="*/ 7036436 w 7036436"/>
                <a:gd name="connsiteY9" fmla="*/ 1172570 h 1172570"/>
                <a:gd name="connsiteX0" fmla="*/ 6756 w 7036234"/>
                <a:gd name="connsiteY0" fmla="*/ 0 h 1172570"/>
                <a:gd name="connsiteX1" fmla="*/ 254 w 7036234"/>
                <a:gd name="connsiteY1" fmla="*/ 166539 h 1172570"/>
                <a:gd name="connsiteX2" fmla="*/ 18129 w 7036234"/>
                <a:gd name="connsiteY2" fmla="*/ 339778 h 1172570"/>
                <a:gd name="connsiteX3" fmla="*/ 103338 w 7036234"/>
                <a:gd name="connsiteY3" fmla="*/ 462379 h 1172570"/>
                <a:gd name="connsiteX4" fmla="*/ 1314659 w 7036234"/>
                <a:gd name="connsiteY4" fmla="*/ 465002 h 1172570"/>
                <a:gd name="connsiteX5" fmla="*/ 5052823 w 7036234"/>
                <a:gd name="connsiteY5" fmla="*/ 199671 h 1172570"/>
                <a:gd name="connsiteX6" fmla="*/ 6490828 w 7036234"/>
                <a:gd name="connsiteY6" fmla="*/ 259938 h 1172570"/>
                <a:gd name="connsiteX7" fmla="*/ 6904186 w 7036234"/>
                <a:gd name="connsiteY7" fmla="*/ 510232 h 1172570"/>
                <a:gd name="connsiteX8" fmla="*/ 7010098 w 7036234"/>
                <a:gd name="connsiteY8" fmla="*/ 801154 h 1172570"/>
                <a:gd name="connsiteX9" fmla="*/ 7036234 w 7036234"/>
                <a:gd name="connsiteY9" fmla="*/ 1172570 h 1172570"/>
                <a:gd name="connsiteX0" fmla="*/ 7193 w 7036671"/>
                <a:gd name="connsiteY0" fmla="*/ 0 h 1172570"/>
                <a:gd name="connsiteX1" fmla="*/ 691 w 7036671"/>
                <a:gd name="connsiteY1" fmla="*/ 166539 h 1172570"/>
                <a:gd name="connsiteX2" fmla="*/ 28243 w 7036671"/>
                <a:gd name="connsiteY2" fmla="*/ 363391 h 1172570"/>
                <a:gd name="connsiteX3" fmla="*/ 103775 w 7036671"/>
                <a:gd name="connsiteY3" fmla="*/ 462379 h 1172570"/>
                <a:gd name="connsiteX4" fmla="*/ 1315096 w 7036671"/>
                <a:gd name="connsiteY4" fmla="*/ 465002 h 1172570"/>
                <a:gd name="connsiteX5" fmla="*/ 5053260 w 7036671"/>
                <a:gd name="connsiteY5" fmla="*/ 199671 h 1172570"/>
                <a:gd name="connsiteX6" fmla="*/ 6491265 w 7036671"/>
                <a:gd name="connsiteY6" fmla="*/ 259938 h 1172570"/>
                <a:gd name="connsiteX7" fmla="*/ 6904623 w 7036671"/>
                <a:gd name="connsiteY7" fmla="*/ 510232 h 1172570"/>
                <a:gd name="connsiteX8" fmla="*/ 7010535 w 7036671"/>
                <a:gd name="connsiteY8" fmla="*/ 801154 h 1172570"/>
                <a:gd name="connsiteX9" fmla="*/ 7036671 w 7036671"/>
                <a:gd name="connsiteY9" fmla="*/ 1172570 h 1172570"/>
                <a:gd name="connsiteX0" fmla="*/ 7193 w 7036671"/>
                <a:gd name="connsiteY0" fmla="*/ 0 h 1172570"/>
                <a:gd name="connsiteX1" fmla="*/ 691 w 7036671"/>
                <a:gd name="connsiteY1" fmla="*/ 166539 h 1172570"/>
                <a:gd name="connsiteX2" fmla="*/ 28243 w 7036671"/>
                <a:gd name="connsiteY2" fmla="*/ 363391 h 1172570"/>
                <a:gd name="connsiteX3" fmla="*/ 118291 w 7036671"/>
                <a:gd name="connsiteY3" fmla="*/ 465331 h 1172570"/>
                <a:gd name="connsiteX4" fmla="*/ 1315096 w 7036671"/>
                <a:gd name="connsiteY4" fmla="*/ 465002 h 1172570"/>
                <a:gd name="connsiteX5" fmla="*/ 5053260 w 7036671"/>
                <a:gd name="connsiteY5" fmla="*/ 199671 h 1172570"/>
                <a:gd name="connsiteX6" fmla="*/ 6491265 w 7036671"/>
                <a:gd name="connsiteY6" fmla="*/ 259938 h 1172570"/>
                <a:gd name="connsiteX7" fmla="*/ 6904623 w 7036671"/>
                <a:gd name="connsiteY7" fmla="*/ 510232 h 1172570"/>
                <a:gd name="connsiteX8" fmla="*/ 7010535 w 7036671"/>
                <a:gd name="connsiteY8" fmla="*/ 801154 h 1172570"/>
                <a:gd name="connsiteX9" fmla="*/ 7036671 w 7036671"/>
                <a:gd name="connsiteY9" fmla="*/ 1172570 h 1172570"/>
                <a:gd name="connsiteX0" fmla="*/ 7091 w 7036569"/>
                <a:gd name="connsiteY0" fmla="*/ 0 h 1172570"/>
                <a:gd name="connsiteX1" fmla="*/ 589 w 7036569"/>
                <a:gd name="connsiteY1" fmla="*/ 166539 h 1172570"/>
                <a:gd name="connsiteX2" fmla="*/ 13625 w 7036569"/>
                <a:gd name="connsiteY2" fmla="*/ 339778 h 1172570"/>
                <a:gd name="connsiteX3" fmla="*/ 118189 w 7036569"/>
                <a:gd name="connsiteY3" fmla="*/ 465331 h 1172570"/>
                <a:gd name="connsiteX4" fmla="*/ 1314994 w 7036569"/>
                <a:gd name="connsiteY4" fmla="*/ 465002 h 1172570"/>
                <a:gd name="connsiteX5" fmla="*/ 5053158 w 7036569"/>
                <a:gd name="connsiteY5" fmla="*/ 199671 h 1172570"/>
                <a:gd name="connsiteX6" fmla="*/ 6491163 w 7036569"/>
                <a:gd name="connsiteY6" fmla="*/ 259938 h 1172570"/>
                <a:gd name="connsiteX7" fmla="*/ 6904521 w 7036569"/>
                <a:gd name="connsiteY7" fmla="*/ 510232 h 1172570"/>
                <a:gd name="connsiteX8" fmla="*/ 7010433 w 7036569"/>
                <a:gd name="connsiteY8" fmla="*/ 801154 h 1172570"/>
                <a:gd name="connsiteX9" fmla="*/ 7036569 w 7036569"/>
                <a:gd name="connsiteY9" fmla="*/ 1172570 h 1172570"/>
                <a:gd name="connsiteX0" fmla="*/ 6598 w 7036076"/>
                <a:gd name="connsiteY0" fmla="*/ 0 h 1172570"/>
                <a:gd name="connsiteX1" fmla="*/ 96 w 7036076"/>
                <a:gd name="connsiteY1" fmla="*/ 166539 h 1172570"/>
                <a:gd name="connsiteX2" fmla="*/ 13132 w 7036076"/>
                <a:gd name="connsiteY2" fmla="*/ 339778 h 1172570"/>
                <a:gd name="connsiteX3" fmla="*/ 88664 w 7036076"/>
                <a:gd name="connsiteY3" fmla="*/ 444670 h 1172570"/>
                <a:gd name="connsiteX4" fmla="*/ 1314501 w 7036076"/>
                <a:gd name="connsiteY4" fmla="*/ 465002 h 1172570"/>
                <a:gd name="connsiteX5" fmla="*/ 5052665 w 7036076"/>
                <a:gd name="connsiteY5" fmla="*/ 199671 h 1172570"/>
                <a:gd name="connsiteX6" fmla="*/ 6490670 w 7036076"/>
                <a:gd name="connsiteY6" fmla="*/ 259938 h 1172570"/>
                <a:gd name="connsiteX7" fmla="*/ 6904028 w 7036076"/>
                <a:gd name="connsiteY7" fmla="*/ 510232 h 1172570"/>
                <a:gd name="connsiteX8" fmla="*/ 7009940 w 7036076"/>
                <a:gd name="connsiteY8" fmla="*/ 801154 h 1172570"/>
                <a:gd name="connsiteX9" fmla="*/ 7036076 w 7036076"/>
                <a:gd name="connsiteY9" fmla="*/ 1172570 h 1172570"/>
                <a:gd name="connsiteX0" fmla="*/ 6598 w 7036076"/>
                <a:gd name="connsiteY0" fmla="*/ 0 h 1172570"/>
                <a:gd name="connsiteX1" fmla="*/ 96 w 7036076"/>
                <a:gd name="connsiteY1" fmla="*/ 166539 h 1172570"/>
                <a:gd name="connsiteX2" fmla="*/ 13132 w 7036076"/>
                <a:gd name="connsiteY2" fmla="*/ 339778 h 1172570"/>
                <a:gd name="connsiteX3" fmla="*/ 88664 w 7036076"/>
                <a:gd name="connsiteY3" fmla="*/ 444670 h 1172570"/>
                <a:gd name="connsiteX4" fmla="*/ 320235 w 7036076"/>
                <a:gd name="connsiteY4" fmla="*/ 490635 h 1172570"/>
                <a:gd name="connsiteX5" fmla="*/ 1314501 w 7036076"/>
                <a:gd name="connsiteY5" fmla="*/ 465002 h 1172570"/>
                <a:gd name="connsiteX6" fmla="*/ 5052665 w 7036076"/>
                <a:gd name="connsiteY6" fmla="*/ 199671 h 1172570"/>
                <a:gd name="connsiteX7" fmla="*/ 6490670 w 7036076"/>
                <a:gd name="connsiteY7" fmla="*/ 259938 h 1172570"/>
                <a:gd name="connsiteX8" fmla="*/ 6904028 w 7036076"/>
                <a:gd name="connsiteY8" fmla="*/ 510232 h 1172570"/>
                <a:gd name="connsiteX9" fmla="*/ 7009940 w 7036076"/>
                <a:gd name="connsiteY9" fmla="*/ 801154 h 1172570"/>
                <a:gd name="connsiteX10" fmla="*/ 7036076 w 7036076"/>
                <a:gd name="connsiteY10" fmla="*/ 1172570 h 1172570"/>
                <a:gd name="connsiteX0" fmla="*/ 6598 w 7036076"/>
                <a:gd name="connsiteY0" fmla="*/ 0 h 1172570"/>
                <a:gd name="connsiteX1" fmla="*/ 96 w 7036076"/>
                <a:gd name="connsiteY1" fmla="*/ 166539 h 1172570"/>
                <a:gd name="connsiteX2" fmla="*/ 13132 w 7036076"/>
                <a:gd name="connsiteY2" fmla="*/ 339778 h 1172570"/>
                <a:gd name="connsiteX3" fmla="*/ 88664 w 7036076"/>
                <a:gd name="connsiteY3" fmla="*/ 444670 h 1172570"/>
                <a:gd name="connsiteX4" fmla="*/ 320235 w 7036076"/>
                <a:gd name="connsiteY4" fmla="*/ 490635 h 1172570"/>
                <a:gd name="connsiteX5" fmla="*/ 1508046 w 7036076"/>
                <a:gd name="connsiteY5" fmla="*/ 447292 h 1172570"/>
                <a:gd name="connsiteX6" fmla="*/ 5052665 w 7036076"/>
                <a:gd name="connsiteY6" fmla="*/ 199671 h 1172570"/>
                <a:gd name="connsiteX7" fmla="*/ 6490670 w 7036076"/>
                <a:gd name="connsiteY7" fmla="*/ 259938 h 1172570"/>
                <a:gd name="connsiteX8" fmla="*/ 6904028 w 7036076"/>
                <a:gd name="connsiteY8" fmla="*/ 510232 h 1172570"/>
                <a:gd name="connsiteX9" fmla="*/ 7009940 w 7036076"/>
                <a:gd name="connsiteY9" fmla="*/ 801154 h 1172570"/>
                <a:gd name="connsiteX10" fmla="*/ 7036076 w 7036076"/>
                <a:gd name="connsiteY10" fmla="*/ 1172570 h 1172570"/>
                <a:gd name="connsiteX0" fmla="*/ 6598 w 7036076"/>
                <a:gd name="connsiteY0" fmla="*/ 0 h 1172570"/>
                <a:gd name="connsiteX1" fmla="*/ 96 w 7036076"/>
                <a:gd name="connsiteY1" fmla="*/ 166539 h 1172570"/>
                <a:gd name="connsiteX2" fmla="*/ 13132 w 7036076"/>
                <a:gd name="connsiteY2" fmla="*/ 339778 h 1172570"/>
                <a:gd name="connsiteX3" fmla="*/ 98341 w 7036076"/>
                <a:gd name="connsiteY3" fmla="*/ 453525 h 1172570"/>
                <a:gd name="connsiteX4" fmla="*/ 320235 w 7036076"/>
                <a:gd name="connsiteY4" fmla="*/ 490635 h 1172570"/>
                <a:gd name="connsiteX5" fmla="*/ 1508046 w 7036076"/>
                <a:gd name="connsiteY5" fmla="*/ 447292 h 1172570"/>
                <a:gd name="connsiteX6" fmla="*/ 5052665 w 7036076"/>
                <a:gd name="connsiteY6" fmla="*/ 199671 h 1172570"/>
                <a:gd name="connsiteX7" fmla="*/ 6490670 w 7036076"/>
                <a:gd name="connsiteY7" fmla="*/ 259938 h 1172570"/>
                <a:gd name="connsiteX8" fmla="*/ 6904028 w 7036076"/>
                <a:gd name="connsiteY8" fmla="*/ 510232 h 1172570"/>
                <a:gd name="connsiteX9" fmla="*/ 7009940 w 7036076"/>
                <a:gd name="connsiteY9" fmla="*/ 801154 h 1172570"/>
                <a:gd name="connsiteX10" fmla="*/ 7036076 w 7036076"/>
                <a:gd name="connsiteY10" fmla="*/ 1172570 h 1172570"/>
                <a:gd name="connsiteX0" fmla="*/ 626614 w 7656092"/>
                <a:gd name="connsiteY0" fmla="*/ 20072 h 1192642"/>
                <a:gd name="connsiteX1" fmla="*/ 1 w 7656092"/>
                <a:gd name="connsiteY1" fmla="*/ 12992 h 1192642"/>
                <a:gd name="connsiteX2" fmla="*/ 633148 w 7656092"/>
                <a:gd name="connsiteY2" fmla="*/ 359850 h 1192642"/>
                <a:gd name="connsiteX3" fmla="*/ 718357 w 7656092"/>
                <a:gd name="connsiteY3" fmla="*/ 473597 h 1192642"/>
                <a:gd name="connsiteX4" fmla="*/ 940251 w 7656092"/>
                <a:gd name="connsiteY4" fmla="*/ 510707 h 1192642"/>
                <a:gd name="connsiteX5" fmla="*/ 2128062 w 7656092"/>
                <a:gd name="connsiteY5" fmla="*/ 467364 h 1192642"/>
                <a:gd name="connsiteX6" fmla="*/ 5672681 w 7656092"/>
                <a:gd name="connsiteY6" fmla="*/ 219743 h 1192642"/>
                <a:gd name="connsiteX7" fmla="*/ 7110686 w 7656092"/>
                <a:gd name="connsiteY7" fmla="*/ 280010 h 1192642"/>
                <a:gd name="connsiteX8" fmla="*/ 7524044 w 7656092"/>
                <a:gd name="connsiteY8" fmla="*/ 530304 h 1192642"/>
                <a:gd name="connsiteX9" fmla="*/ 7629956 w 7656092"/>
                <a:gd name="connsiteY9" fmla="*/ 821226 h 1192642"/>
                <a:gd name="connsiteX10" fmla="*/ 7656092 w 7656092"/>
                <a:gd name="connsiteY10" fmla="*/ 1192642 h 1192642"/>
                <a:gd name="connsiteX0" fmla="*/ 346138 w 7660256"/>
                <a:gd name="connsiteY0" fmla="*/ 0 h 1296584"/>
                <a:gd name="connsiteX1" fmla="*/ 4165 w 7660256"/>
                <a:gd name="connsiteY1" fmla="*/ 116934 h 1296584"/>
                <a:gd name="connsiteX2" fmla="*/ 637312 w 7660256"/>
                <a:gd name="connsiteY2" fmla="*/ 463792 h 1296584"/>
                <a:gd name="connsiteX3" fmla="*/ 722521 w 7660256"/>
                <a:gd name="connsiteY3" fmla="*/ 577539 h 1296584"/>
                <a:gd name="connsiteX4" fmla="*/ 944415 w 7660256"/>
                <a:gd name="connsiteY4" fmla="*/ 614649 h 1296584"/>
                <a:gd name="connsiteX5" fmla="*/ 2132226 w 7660256"/>
                <a:gd name="connsiteY5" fmla="*/ 571306 h 1296584"/>
                <a:gd name="connsiteX6" fmla="*/ 5676845 w 7660256"/>
                <a:gd name="connsiteY6" fmla="*/ 323685 h 1296584"/>
                <a:gd name="connsiteX7" fmla="*/ 7114850 w 7660256"/>
                <a:gd name="connsiteY7" fmla="*/ 383952 h 1296584"/>
                <a:gd name="connsiteX8" fmla="*/ 7528208 w 7660256"/>
                <a:gd name="connsiteY8" fmla="*/ 634246 h 1296584"/>
                <a:gd name="connsiteX9" fmla="*/ 7634120 w 7660256"/>
                <a:gd name="connsiteY9" fmla="*/ 925168 h 1296584"/>
                <a:gd name="connsiteX10" fmla="*/ 7660256 w 7660256"/>
                <a:gd name="connsiteY10" fmla="*/ 1296584 h 1296584"/>
                <a:gd name="connsiteX0" fmla="*/ 359502 w 7673620"/>
                <a:gd name="connsiteY0" fmla="*/ 0 h 1296584"/>
                <a:gd name="connsiteX1" fmla="*/ 17529 w 7673620"/>
                <a:gd name="connsiteY1" fmla="*/ 116934 h 1296584"/>
                <a:gd name="connsiteX2" fmla="*/ 122057 w 7673620"/>
                <a:gd name="connsiteY2" fmla="*/ 352179 h 1296584"/>
                <a:gd name="connsiteX3" fmla="*/ 735885 w 7673620"/>
                <a:gd name="connsiteY3" fmla="*/ 577539 h 1296584"/>
                <a:gd name="connsiteX4" fmla="*/ 957779 w 7673620"/>
                <a:gd name="connsiteY4" fmla="*/ 614649 h 1296584"/>
                <a:gd name="connsiteX5" fmla="*/ 2145590 w 7673620"/>
                <a:gd name="connsiteY5" fmla="*/ 571306 h 1296584"/>
                <a:gd name="connsiteX6" fmla="*/ 5690209 w 7673620"/>
                <a:gd name="connsiteY6" fmla="*/ 323685 h 1296584"/>
                <a:gd name="connsiteX7" fmla="*/ 7128214 w 7673620"/>
                <a:gd name="connsiteY7" fmla="*/ 383952 h 1296584"/>
                <a:gd name="connsiteX8" fmla="*/ 7541572 w 7673620"/>
                <a:gd name="connsiteY8" fmla="*/ 634246 h 1296584"/>
                <a:gd name="connsiteX9" fmla="*/ 7647484 w 7673620"/>
                <a:gd name="connsiteY9" fmla="*/ 925168 h 1296584"/>
                <a:gd name="connsiteX10" fmla="*/ 7673620 w 7673620"/>
                <a:gd name="connsiteY10" fmla="*/ 1296584 h 1296584"/>
                <a:gd name="connsiteX0" fmla="*/ 352085 w 7666203"/>
                <a:gd name="connsiteY0" fmla="*/ 0 h 1296584"/>
                <a:gd name="connsiteX1" fmla="*/ 10112 w 7666203"/>
                <a:gd name="connsiteY1" fmla="*/ 116934 h 1296584"/>
                <a:gd name="connsiteX2" fmla="*/ 114640 w 7666203"/>
                <a:gd name="connsiteY2" fmla="*/ 352179 h 1296584"/>
                <a:gd name="connsiteX3" fmla="*/ 362501 w 7666203"/>
                <a:gd name="connsiteY3" fmla="*/ 490729 h 1296584"/>
                <a:gd name="connsiteX4" fmla="*/ 950362 w 7666203"/>
                <a:gd name="connsiteY4" fmla="*/ 614649 h 1296584"/>
                <a:gd name="connsiteX5" fmla="*/ 2138173 w 7666203"/>
                <a:gd name="connsiteY5" fmla="*/ 571306 h 1296584"/>
                <a:gd name="connsiteX6" fmla="*/ 5682792 w 7666203"/>
                <a:gd name="connsiteY6" fmla="*/ 323685 h 1296584"/>
                <a:gd name="connsiteX7" fmla="*/ 7120797 w 7666203"/>
                <a:gd name="connsiteY7" fmla="*/ 383952 h 1296584"/>
                <a:gd name="connsiteX8" fmla="*/ 7534155 w 7666203"/>
                <a:gd name="connsiteY8" fmla="*/ 634246 h 1296584"/>
                <a:gd name="connsiteX9" fmla="*/ 7640067 w 7666203"/>
                <a:gd name="connsiteY9" fmla="*/ 925168 h 1296584"/>
                <a:gd name="connsiteX10" fmla="*/ 7666203 w 7666203"/>
                <a:gd name="connsiteY10" fmla="*/ 1296584 h 1296584"/>
                <a:gd name="connsiteX0" fmla="*/ 352085 w 7666203"/>
                <a:gd name="connsiteY0" fmla="*/ 0 h 1296584"/>
                <a:gd name="connsiteX1" fmla="*/ 10112 w 7666203"/>
                <a:gd name="connsiteY1" fmla="*/ 116934 h 1296584"/>
                <a:gd name="connsiteX2" fmla="*/ 114640 w 7666203"/>
                <a:gd name="connsiteY2" fmla="*/ 352179 h 1296584"/>
                <a:gd name="connsiteX3" fmla="*/ 362501 w 7666203"/>
                <a:gd name="connsiteY3" fmla="*/ 490729 h 1296584"/>
                <a:gd name="connsiteX4" fmla="*/ 1041854 w 7666203"/>
                <a:gd name="connsiteY4" fmla="*/ 589846 h 1296584"/>
                <a:gd name="connsiteX5" fmla="*/ 2138173 w 7666203"/>
                <a:gd name="connsiteY5" fmla="*/ 571306 h 1296584"/>
                <a:gd name="connsiteX6" fmla="*/ 5682792 w 7666203"/>
                <a:gd name="connsiteY6" fmla="*/ 323685 h 1296584"/>
                <a:gd name="connsiteX7" fmla="*/ 7120797 w 7666203"/>
                <a:gd name="connsiteY7" fmla="*/ 383952 h 1296584"/>
                <a:gd name="connsiteX8" fmla="*/ 7534155 w 7666203"/>
                <a:gd name="connsiteY8" fmla="*/ 634246 h 1296584"/>
                <a:gd name="connsiteX9" fmla="*/ 7640067 w 7666203"/>
                <a:gd name="connsiteY9" fmla="*/ 925168 h 1296584"/>
                <a:gd name="connsiteX10" fmla="*/ 7666203 w 7666203"/>
                <a:gd name="connsiteY10" fmla="*/ 1296584 h 1296584"/>
                <a:gd name="connsiteX0" fmla="*/ 352085 w 7666203"/>
                <a:gd name="connsiteY0" fmla="*/ 0 h 1296584"/>
                <a:gd name="connsiteX1" fmla="*/ 10112 w 7666203"/>
                <a:gd name="connsiteY1" fmla="*/ 116934 h 1296584"/>
                <a:gd name="connsiteX2" fmla="*/ 114640 w 7666203"/>
                <a:gd name="connsiteY2" fmla="*/ 352179 h 1296584"/>
                <a:gd name="connsiteX3" fmla="*/ 362501 w 7666203"/>
                <a:gd name="connsiteY3" fmla="*/ 490729 h 1296584"/>
                <a:gd name="connsiteX4" fmla="*/ 1041854 w 7666203"/>
                <a:gd name="connsiteY4" fmla="*/ 589846 h 1296584"/>
                <a:gd name="connsiteX5" fmla="*/ 2138173 w 7666203"/>
                <a:gd name="connsiteY5" fmla="*/ 571306 h 1296584"/>
                <a:gd name="connsiteX6" fmla="*/ 5682792 w 7666203"/>
                <a:gd name="connsiteY6" fmla="*/ 323685 h 1296584"/>
                <a:gd name="connsiteX7" fmla="*/ 7120797 w 7666203"/>
                <a:gd name="connsiteY7" fmla="*/ 383952 h 1296584"/>
                <a:gd name="connsiteX8" fmla="*/ 7534155 w 7666203"/>
                <a:gd name="connsiteY8" fmla="*/ 634246 h 1296584"/>
                <a:gd name="connsiteX9" fmla="*/ 7640067 w 7666203"/>
                <a:gd name="connsiteY9" fmla="*/ 925168 h 1296584"/>
                <a:gd name="connsiteX10" fmla="*/ 7666203 w 7666203"/>
                <a:gd name="connsiteY10" fmla="*/ 1296584 h 1296584"/>
                <a:gd name="connsiteX0" fmla="*/ 344620 w 7658738"/>
                <a:gd name="connsiteY0" fmla="*/ 0 h 1296584"/>
                <a:gd name="connsiteX1" fmla="*/ 10711 w 7658738"/>
                <a:gd name="connsiteY1" fmla="*/ 82498 h 1296584"/>
                <a:gd name="connsiteX2" fmla="*/ 107175 w 7658738"/>
                <a:gd name="connsiteY2" fmla="*/ 352179 h 1296584"/>
                <a:gd name="connsiteX3" fmla="*/ 355036 w 7658738"/>
                <a:gd name="connsiteY3" fmla="*/ 490729 h 1296584"/>
                <a:gd name="connsiteX4" fmla="*/ 1034389 w 7658738"/>
                <a:gd name="connsiteY4" fmla="*/ 589846 h 1296584"/>
                <a:gd name="connsiteX5" fmla="*/ 2130708 w 7658738"/>
                <a:gd name="connsiteY5" fmla="*/ 571306 h 1296584"/>
                <a:gd name="connsiteX6" fmla="*/ 5675327 w 7658738"/>
                <a:gd name="connsiteY6" fmla="*/ 323685 h 1296584"/>
                <a:gd name="connsiteX7" fmla="*/ 7113332 w 7658738"/>
                <a:gd name="connsiteY7" fmla="*/ 383952 h 1296584"/>
                <a:gd name="connsiteX8" fmla="*/ 7526690 w 7658738"/>
                <a:gd name="connsiteY8" fmla="*/ 634246 h 1296584"/>
                <a:gd name="connsiteX9" fmla="*/ 7632602 w 7658738"/>
                <a:gd name="connsiteY9" fmla="*/ 925168 h 1296584"/>
                <a:gd name="connsiteX10" fmla="*/ 7658738 w 7658738"/>
                <a:gd name="connsiteY10" fmla="*/ 1296584 h 1296584"/>
                <a:gd name="connsiteX0" fmla="*/ 344620 w 7658738"/>
                <a:gd name="connsiteY0" fmla="*/ 0 h 1311342"/>
                <a:gd name="connsiteX1" fmla="*/ 10711 w 7658738"/>
                <a:gd name="connsiteY1" fmla="*/ 97256 h 1311342"/>
                <a:gd name="connsiteX2" fmla="*/ 107175 w 7658738"/>
                <a:gd name="connsiteY2" fmla="*/ 366937 h 1311342"/>
                <a:gd name="connsiteX3" fmla="*/ 355036 w 7658738"/>
                <a:gd name="connsiteY3" fmla="*/ 505487 h 1311342"/>
                <a:gd name="connsiteX4" fmla="*/ 1034389 w 7658738"/>
                <a:gd name="connsiteY4" fmla="*/ 604604 h 1311342"/>
                <a:gd name="connsiteX5" fmla="*/ 2130708 w 7658738"/>
                <a:gd name="connsiteY5" fmla="*/ 586064 h 1311342"/>
                <a:gd name="connsiteX6" fmla="*/ 5675327 w 7658738"/>
                <a:gd name="connsiteY6" fmla="*/ 338443 h 1311342"/>
                <a:gd name="connsiteX7" fmla="*/ 7113332 w 7658738"/>
                <a:gd name="connsiteY7" fmla="*/ 398710 h 1311342"/>
                <a:gd name="connsiteX8" fmla="*/ 7526690 w 7658738"/>
                <a:gd name="connsiteY8" fmla="*/ 649004 h 1311342"/>
                <a:gd name="connsiteX9" fmla="*/ 7632602 w 7658738"/>
                <a:gd name="connsiteY9" fmla="*/ 939926 h 1311342"/>
                <a:gd name="connsiteX10" fmla="*/ 7658738 w 7658738"/>
                <a:gd name="connsiteY10" fmla="*/ 1311342 h 1311342"/>
                <a:gd name="connsiteX0" fmla="*/ 355841 w 7669959"/>
                <a:gd name="connsiteY0" fmla="*/ 0 h 1311342"/>
                <a:gd name="connsiteX1" fmla="*/ 9835 w 7669959"/>
                <a:gd name="connsiteY1" fmla="*/ 89877 h 1311342"/>
                <a:gd name="connsiteX2" fmla="*/ 118396 w 7669959"/>
                <a:gd name="connsiteY2" fmla="*/ 366937 h 1311342"/>
                <a:gd name="connsiteX3" fmla="*/ 366257 w 7669959"/>
                <a:gd name="connsiteY3" fmla="*/ 505487 h 1311342"/>
                <a:gd name="connsiteX4" fmla="*/ 1045610 w 7669959"/>
                <a:gd name="connsiteY4" fmla="*/ 604604 h 1311342"/>
                <a:gd name="connsiteX5" fmla="*/ 2141929 w 7669959"/>
                <a:gd name="connsiteY5" fmla="*/ 586064 h 1311342"/>
                <a:gd name="connsiteX6" fmla="*/ 5686548 w 7669959"/>
                <a:gd name="connsiteY6" fmla="*/ 338443 h 1311342"/>
                <a:gd name="connsiteX7" fmla="*/ 7124553 w 7669959"/>
                <a:gd name="connsiteY7" fmla="*/ 398710 h 1311342"/>
                <a:gd name="connsiteX8" fmla="*/ 7537911 w 7669959"/>
                <a:gd name="connsiteY8" fmla="*/ 649004 h 1311342"/>
                <a:gd name="connsiteX9" fmla="*/ 7643823 w 7669959"/>
                <a:gd name="connsiteY9" fmla="*/ 939926 h 1311342"/>
                <a:gd name="connsiteX10" fmla="*/ 7669959 w 7669959"/>
                <a:gd name="connsiteY10" fmla="*/ 1311342 h 1311342"/>
                <a:gd name="connsiteX0" fmla="*/ 374564 w 7688682"/>
                <a:gd name="connsiteY0" fmla="*/ 0 h 1311342"/>
                <a:gd name="connsiteX1" fmla="*/ 28558 w 7688682"/>
                <a:gd name="connsiteY1" fmla="*/ 89877 h 1311342"/>
                <a:gd name="connsiteX2" fmla="*/ 60507 w 7688682"/>
                <a:gd name="connsiteY2" fmla="*/ 317743 h 1311342"/>
                <a:gd name="connsiteX3" fmla="*/ 384980 w 7688682"/>
                <a:gd name="connsiteY3" fmla="*/ 505487 h 1311342"/>
                <a:gd name="connsiteX4" fmla="*/ 1064333 w 7688682"/>
                <a:gd name="connsiteY4" fmla="*/ 604604 h 1311342"/>
                <a:gd name="connsiteX5" fmla="*/ 2160652 w 7688682"/>
                <a:gd name="connsiteY5" fmla="*/ 586064 h 1311342"/>
                <a:gd name="connsiteX6" fmla="*/ 5705271 w 7688682"/>
                <a:gd name="connsiteY6" fmla="*/ 338443 h 1311342"/>
                <a:gd name="connsiteX7" fmla="*/ 7143276 w 7688682"/>
                <a:gd name="connsiteY7" fmla="*/ 398710 h 1311342"/>
                <a:gd name="connsiteX8" fmla="*/ 7556634 w 7688682"/>
                <a:gd name="connsiteY8" fmla="*/ 649004 h 1311342"/>
                <a:gd name="connsiteX9" fmla="*/ 7662546 w 7688682"/>
                <a:gd name="connsiteY9" fmla="*/ 939926 h 1311342"/>
                <a:gd name="connsiteX10" fmla="*/ 7688682 w 7688682"/>
                <a:gd name="connsiteY10" fmla="*/ 1311342 h 1311342"/>
                <a:gd name="connsiteX0" fmla="*/ 375477 w 7689595"/>
                <a:gd name="connsiteY0" fmla="*/ 0 h 1311342"/>
                <a:gd name="connsiteX1" fmla="*/ 29471 w 7689595"/>
                <a:gd name="connsiteY1" fmla="*/ 89877 h 1311342"/>
                <a:gd name="connsiteX2" fmla="*/ 61420 w 7689595"/>
                <a:gd name="connsiteY2" fmla="*/ 317743 h 1311342"/>
                <a:gd name="connsiteX3" fmla="*/ 406053 w 7689595"/>
                <a:gd name="connsiteY3" fmla="*/ 517786 h 1311342"/>
                <a:gd name="connsiteX4" fmla="*/ 1065246 w 7689595"/>
                <a:gd name="connsiteY4" fmla="*/ 604604 h 1311342"/>
                <a:gd name="connsiteX5" fmla="*/ 2161565 w 7689595"/>
                <a:gd name="connsiteY5" fmla="*/ 586064 h 1311342"/>
                <a:gd name="connsiteX6" fmla="*/ 5706184 w 7689595"/>
                <a:gd name="connsiteY6" fmla="*/ 338443 h 1311342"/>
                <a:gd name="connsiteX7" fmla="*/ 7144189 w 7689595"/>
                <a:gd name="connsiteY7" fmla="*/ 398710 h 1311342"/>
                <a:gd name="connsiteX8" fmla="*/ 7557547 w 7689595"/>
                <a:gd name="connsiteY8" fmla="*/ 649004 h 1311342"/>
                <a:gd name="connsiteX9" fmla="*/ 7663459 w 7689595"/>
                <a:gd name="connsiteY9" fmla="*/ 939926 h 1311342"/>
                <a:gd name="connsiteX10" fmla="*/ 7689595 w 7689595"/>
                <a:gd name="connsiteY10" fmla="*/ 1311342 h 1311342"/>
                <a:gd name="connsiteX0" fmla="*/ 375477 w 7689595"/>
                <a:gd name="connsiteY0" fmla="*/ 0 h 1311342"/>
                <a:gd name="connsiteX1" fmla="*/ 29471 w 7689595"/>
                <a:gd name="connsiteY1" fmla="*/ 89877 h 1311342"/>
                <a:gd name="connsiteX2" fmla="*/ 61420 w 7689595"/>
                <a:gd name="connsiteY2" fmla="*/ 317743 h 1311342"/>
                <a:gd name="connsiteX3" fmla="*/ 406053 w 7689595"/>
                <a:gd name="connsiteY3" fmla="*/ 517786 h 1311342"/>
                <a:gd name="connsiteX4" fmla="*/ 1182178 w 7689595"/>
                <a:gd name="connsiteY4" fmla="*/ 611983 h 1311342"/>
                <a:gd name="connsiteX5" fmla="*/ 2161565 w 7689595"/>
                <a:gd name="connsiteY5" fmla="*/ 586064 h 1311342"/>
                <a:gd name="connsiteX6" fmla="*/ 5706184 w 7689595"/>
                <a:gd name="connsiteY6" fmla="*/ 338443 h 1311342"/>
                <a:gd name="connsiteX7" fmla="*/ 7144189 w 7689595"/>
                <a:gd name="connsiteY7" fmla="*/ 398710 h 1311342"/>
                <a:gd name="connsiteX8" fmla="*/ 7557547 w 7689595"/>
                <a:gd name="connsiteY8" fmla="*/ 649004 h 1311342"/>
                <a:gd name="connsiteX9" fmla="*/ 7663459 w 7689595"/>
                <a:gd name="connsiteY9" fmla="*/ 939926 h 1311342"/>
                <a:gd name="connsiteX10" fmla="*/ 7689595 w 7689595"/>
                <a:gd name="connsiteY10" fmla="*/ 1311342 h 1311342"/>
                <a:gd name="connsiteX0" fmla="*/ 375477 w 7689595"/>
                <a:gd name="connsiteY0" fmla="*/ 0 h 1311342"/>
                <a:gd name="connsiteX1" fmla="*/ 29471 w 7689595"/>
                <a:gd name="connsiteY1" fmla="*/ 89877 h 1311342"/>
                <a:gd name="connsiteX2" fmla="*/ 61420 w 7689595"/>
                <a:gd name="connsiteY2" fmla="*/ 317743 h 1311342"/>
                <a:gd name="connsiteX3" fmla="*/ 406053 w 7689595"/>
                <a:gd name="connsiteY3" fmla="*/ 517786 h 1311342"/>
                <a:gd name="connsiteX4" fmla="*/ 1182178 w 7689595"/>
                <a:gd name="connsiteY4" fmla="*/ 611983 h 1311342"/>
                <a:gd name="connsiteX5" fmla="*/ 2161565 w 7689595"/>
                <a:gd name="connsiteY5" fmla="*/ 586064 h 1311342"/>
                <a:gd name="connsiteX6" fmla="*/ 5706184 w 7689595"/>
                <a:gd name="connsiteY6" fmla="*/ 338443 h 1311342"/>
                <a:gd name="connsiteX7" fmla="*/ 7144189 w 7689595"/>
                <a:gd name="connsiteY7" fmla="*/ 398710 h 1311342"/>
                <a:gd name="connsiteX8" fmla="*/ 7557547 w 7689595"/>
                <a:gd name="connsiteY8" fmla="*/ 649004 h 1311342"/>
                <a:gd name="connsiteX9" fmla="*/ 7663459 w 7689595"/>
                <a:gd name="connsiteY9" fmla="*/ 939926 h 1311342"/>
                <a:gd name="connsiteX10" fmla="*/ 7689595 w 7689595"/>
                <a:gd name="connsiteY10" fmla="*/ 1311342 h 131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89595" h="1311342">
                  <a:moveTo>
                    <a:pt x="375477" y="0"/>
                  </a:moveTo>
                  <a:cubicBezTo>
                    <a:pt x="166822" y="4899"/>
                    <a:pt x="81814" y="36920"/>
                    <a:pt x="29471" y="89877"/>
                  </a:cubicBezTo>
                  <a:cubicBezTo>
                    <a:pt x="-22872" y="142834"/>
                    <a:pt x="-1344" y="246425"/>
                    <a:pt x="61420" y="317743"/>
                  </a:cubicBezTo>
                  <a:cubicBezTo>
                    <a:pt x="124184" y="389061"/>
                    <a:pt x="219260" y="468746"/>
                    <a:pt x="406053" y="517786"/>
                  </a:cubicBezTo>
                  <a:cubicBezTo>
                    <a:pt x="592846" y="566826"/>
                    <a:pt x="889593" y="600603"/>
                    <a:pt x="1182178" y="611983"/>
                  </a:cubicBezTo>
                  <a:cubicBezTo>
                    <a:pt x="1474763" y="623363"/>
                    <a:pt x="1784109" y="612421"/>
                    <a:pt x="2161565" y="586064"/>
                  </a:cubicBezTo>
                  <a:lnTo>
                    <a:pt x="5706184" y="338443"/>
                  </a:lnTo>
                  <a:cubicBezTo>
                    <a:pt x="6536621" y="307217"/>
                    <a:pt x="6942625" y="348084"/>
                    <a:pt x="7144189" y="398710"/>
                  </a:cubicBezTo>
                  <a:cubicBezTo>
                    <a:pt x="7345753" y="449336"/>
                    <a:pt x="7455203" y="526150"/>
                    <a:pt x="7557547" y="649004"/>
                  </a:cubicBezTo>
                  <a:cubicBezTo>
                    <a:pt x="7621791" y="755983"/>
                    <a:pt x="7641451" y="829537"/>
                    <a:pt x="7663459" y="939926"/>
                  </a:cubicBezTo>
                  <a:cubicBezTo>
                    <a:pt x="7685467" y="1050315"/>
                    <a:pt x="7689595" y="1311342"/>
                    <a:pt x="7689595" y="131134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cxnSp>
        <p:nvCxnSpPr>
          <p:cNvPr id="97" name="Straight Connector 96"/>
          <p:cNvCxnSpPr/>
          <p:nvPr/>
        </p:nvCxnSpPr>
        <p:spPr>
          <a:xfrm>
            <a:off x="8538829" y="3363057"/>
            <a:ext cx="33133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Isosceles Triangle 97"/>
          <p:cNvSpPr/>
          <p:nvPr/>
        </p:nvSpPr>
        <p:spPr>
          <a:xfrm>
            <a:off x="8640353" y="2183496"/>
            <a:ext cx="125391" cy="107445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99" name="Straight Connector 98"/>
          <p:cNvCxnSpPr/>
          <p:nvPr/>
        </p:nvCxnSpPr>
        <p:spPr>
          <a:xfrm>
            <a:off x="3582290" y="1209662"/>
            <a:ext cx="1674803" cy="0"/>
          </a:xfrm>
          <a:prstGeom prst="line">
            <a:avLst/>
          </a:prstGeom>
          <a:ln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7" name="Content Placeholder 2"/>
          <p:cNvSpPr>
            <a:spLocks noGrp="1"/>
          </p:cNvSpPr>
          <p:nvPr>
            <p:ph idx="1"/>
          </p:nvPr>
        </p:nvSpPr>
        <p:spPr>
          <a:xfrm>
            <a:off x="75528" y="1599321"/>
            <a:ext cx="2984304" cy="257684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/>
              <a:t>Magnets (D1 ,CP ,Q3 ,Q2a ,Q2b ,Q1)</a:t>
            </a:r>
          </a:p>
          <a:p>
            <a:pPr marL="0" indent="0">
              <a:buNone/>
            </a:pPr>
            <a:r>
              <a:rPr lang="en-GB" dirty="0"/>
              <a:t>Beam </a:t>
            </a:r>
            <a:r>
              <a:rPr lang="en-GB" dirty="0" smtClean="0"/>
              <a:t>Screens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Connection Module (DFX)</a:t>
            </a:r>
          </a:p>
          <a:p>
            <a:pPr marL="0" indent="0">
              <a:buNone/>
            </a:pPr>
            <a:r>
              <a:rPr lang="en-GB" dirty="0"/>
              <a:t>Superconducting Link (DSH)</a:t>
            </a:r>
          </a:p>
          <a:p>
            <a:pPr marL="0" indent="0">
              <a:buNone/>
            </a:pPr>
            <a:r>
              <a:rPr lang="en-GB" dirty="0"/>
              <a:t>Current Leads (DFL and DFH)</a:t>
            </a:r>
          </a:p>
          <a:p>
            <a:pPr marL="0" indent="0">
              <a:buNone/>
            </a:pPr>
            <a:r>
              <a:rPr lang="en-GB" dirty="0"/>
              <a:t>Water Cooled Cables (WCC)</a:t>
            </a:r>
          </a:p>
          <a:p>
            <a:pPr marL="0" indent="0">
              <a:buNone/>
            </a:pPr>
            <a:r>
              <a:rPr lang="en-GB" dirty="0" smtClean="0"/>
              <a:t>Power Converters (PC)</a:t>
            </a:r>
          </a:p>
          <a:p>
            <a:pPr marL="0" indent="0">
              <a:buNone/>
            </a:pPr>
            <a:r>
              <a:rPr lang="en-GB" dirty="0" smtClean="0"/>
              <a:t>EE and Protection</a:t>
            </a:r>
          </a:p>
          <a:p>
            <a:pPr marL="0" indent="0">
              <a:buNone/>
            </a:pPr>
            <a:r>
              <a:rPr lang="en-GB" dirty="0" smtClean="0"/>
              <a:t>Interlock and DAQ system</a:t>
            </a:r>
          </a:p>
        </p:txBody>
      </p:sp>
    </p:spTree>
    <p:extLst>
      <p:ext uri="{BB962C8B-B14F-4D97-AF65-F5344CB8AC3E}">
        <p14:creationId xmlns:p14="http://schemas.microsoft.com/office/powerpoint/2010/main" val="3927827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Location of IT STRING </a:t>
            </a:r>
            <a:r>
              <a:rPr lang="en-GB" dirty="0" smtClean="0"/>
              <a:t>test: SM18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67545" y="695427"/>
            <a:ext cx="8394283" cy="580180"/>
          </a:xfrm>
        </p:spPr>
        <p:txBody>
          <a:bodyPr>
            <a:noAutofit/>
          </a:bodyPr>
          <a:lstStyle/>
          <a:p>
            <a:r>
              <a:rPr lang="en-US" sz="1800" dirty="0" err="1"/>
              <a:t>Bdg</a:t>
            </a:r>
            <a:r>
              <a:rPr lang="en-US" sz="1800" dirty="0"/>
              <a:t>. 2173 (a.k.a. SM18) has a surface of  7200 m</a:t>
            </a:r>
            <a:r>
              <a:rPr lang="en-US" sz="1800" baseline="30000" dirty="0"/>
              <a:t>2</a:t>
            </a:r>
            <a:r>
              <a:rPr lang="en-US" sz="1800" dirty="0"/>
              <a:t>, of which the magnets test stands occupy about 50%</a:t>
            </a:r>
            <a:r>
              <a:rPr lang="en-US" sz="1800" dirty="0" smtClean="0"/>
              <a:t>.</a:t>
            </a:r>
            <a:endParaRPr lang="en-US" sz="1800" dirty="0"/>
          </a:p>
          <a:p>
            <a:endParaRPr lang="en-US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Marta Bajko for the 6Th HL LHC Collaboration Meeting  November 2016, Paris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pSp>
        <p:nvGrpSpPr>
          <p:cNvPr id="12" name="Group 11"/>
          <p:cNvGrpSpPr/>
          <p:nvPr/>
        </p:nvGrpSpPr>
        <p:grpSpPr>
          <a:xfrm>
            <a:off x="395536" y="1635646"/>
            <a:ext cx="7207556" cy="2880321"/>
            <a:chOff x="273139" y="2834930"/>
            <a:chExt cx="7207556" cy="336409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3139" y="2834930"/>
              <a:ext cx="7207556" cy="3364093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 rot="2470559">
              <a:off x="2456484" y="3969760"/>
              <a:ext cx="626858" cy="305661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latin typeface="Calibri" panose="020F0502020204030204" pitchFamily="34" charset="0"/>
                </a:rPr>
                <a:t>2173</a:t>
              </a:r>
              <a:endParaRPr lang="en-GB" sz="1200" b="1" dirty="0">
                <a:latin typeface="Calibri" panose="020F0502020204030204" pitchFamily="34" charset="0"/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26020" t="21756" r="15722" b="14194"/>
          <a:stretch/>
        </p:blipFill>
        <p:spPr>
          <a:xfrm>
            <a:off x="6322274" y="1275607"/>
            <a:ext cx="2561635" cy="1342863"/>
          </a:xfrm>
          <a:prstGeom prst="rect">
            <a:avLst/>
          </a:prstGeom>
        </p:spPr>
      </p:pic>
      <p:pic>
        <p:nvPicPr>
          <p:cNvPr id="13" name="Picture 12" descr="CERN-logo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7281" y="4532931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550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755576" y="160342"/>
            <a:ext cx="7920000" cy="899240"/>
          </a:xfrm>
        </p:spPr>
        <p:txBody>
          <a:bodyPr/>
          <a:lstStyle/>
          <a:p>
            <a:r>
              <a:rPr lang="en-GB" dirty="0" smtClean="0"/>
              <a:t>IT STRING test in SM18 </a:t>
            </a:r>
            <a:br>
              <a:rPr lang="en-GB" dirty="0" smtClean="0"/>
            </a:br>
            <a:r>
              <a:rPr lang="en-GB" sz="2000" dirty="0" smtClean="0"/>
              <a:t>Limitations in space in SM18</a:t>
            </a:r>
            <a:endParaRPr lang="en-GB" sz="2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1" name="Picture 6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8" t="5861" r="10780" b="-5861"/>
          <a:stretch/>
        </p:blipFill>
        <p:spPr bwMode="auto">
          <a:xfrm>
            <a:off x="2915830" y="1572077"/>
            <a:ext cx="5720363" cy="2293860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3" name="Rectangle 62"/>
          <p:cNvSpPr/>
          <p:nvPr/>
        </p:nvSpPr>
        <p:spPr>
          <a:xfrm rot="5400000">
            <a:off x="3367341" y="1797059"/>
            <a:ext cx="807875" cy="1001397"/>
          </a:xfrm>
          <a:prstGeom prst="rect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64" name="Rectangle 63"/>
          <p:cNvSpPr/>
          <p:nvPr/>
        </p:nvSpPr>
        <p:spPr>
          <a:xfrm rot="5400000">
            <a:off x="3285412" y="2686864"/>
            <a:ext cx="971737" cy="1001397"/>
          </a:xfrm>
          <a:prstGeom prst="rect">
            <a:avLst/>
          </a:prstGeom>
          <a:solidFill>
            <a:schemeClr val="bg2">
              <a:lumMod val="75000"/>
              <a:alpha val="31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65" name="Rectangle 64"/>
          <p:cNvSpPr/>
          <p:nvPr/>
        </p:nvSpPr>
        <p:spPr>
          <a:xfrm rot="5400000">
            <a:off x="5850296" y="-837465"/>
            <a:ext cx="139973" cy="5299403"/>
          </a:xfrm>
          <a:prstGeom prst="rect">
            <a:avLst/>
          </a:prstGeom>
          <a:solidFill>
            <a:schemeClr val="accent6">
              <a:lumMod val="60000"/>
              <a:lumOff val="40000"/>
              <a:alpha val="31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700">
                <a:solidFill>
                  <a:srgbClr val="000000"/>
                </a:solidFill>
                <a:ea typeface="MS Mincho"/>
                <a:cs typeface="Times New Roman"/>
              </a:rPr>
              <a:t> </a:t>
            </a:r>
            <a:endParaRPr lang="en-GB" sz="500">
              <a:ea typeface="MS Mincho"/>
              <a:cs typeface="Times New Roman"/>
            </a:endParaRPr>
          </a:p>
        </p:txBody>
      </p:sp>
      <p:sp>
        <p:nvSpPr>
          <p:cNvPr id="66" name="TextBox 65"/>
          <p:cNvSpPr txBox="1"/>
          <p:nvPr/>
        </p:nvSpPr>
        <p:spPr>
          <a:xfrm rot="16200000">
            <a:off x="4668681" y="2011792"/>
            <a:ext cx="73347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CLUSTERS </a:t>
            </a:r>
          </a:p>
          <a:p>
            <a:r>
              <a:rPr lang="en-GB" sz="900" dirty="0"/>
              <a:t>F        E        D</a:t>
            </a:r>
          </a:p>
        </p:txBody>
      </p:sp>
      <p:sp>
        <p:nvSpPr>
          <p:cNvPr id="67" name="TextBox 66"/>
          <p:cNvSpPr txBox="1"/>
          <p:nvPr/>
        </p:nvSpPr>
        <p:spPr>
          <a:xfrm rot="16200000">
            <a:off x="7966798" y="1997546"/>
            <a:ext cx="76196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CLUSTERS </a:t>
            </a:r>
          </a:p>
          <a:p>
            <a:r>
              <a:rPr lang="en-GB" sz="900" dirty="0"/>
              <a:t>C        B       A</a:t>
            </a:r>
          </a:p>
        </p:txBody>
      </p:sp>
      <p:sp>
        <p:nvSpPr>
          <p:cNvPr id="68" name="Rectangle 67"/>
          <p:cNvSpPr/>
          <p:nvPr/>
        </p:nvSpPr>
        <p:spPr>
          <a:xfrm rot="5400000">
            <a:off x="4625134" y="527668"/>
            <a:ext cx="250033" cy="2959142"/>
          </a:xfrm>
          <a:prstGeom prst="rect">
            <a:avLst/>
          </a:prstGeom>
          <a:solidFill>
            <a:srgbClr val="FFFF00">
              <a:alpha val="31000"/>
            </a:srgb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69" name="TextBox 68"/>
          <p:cNvSpPr txBox="1"/>
          <p:nvPr/>
        </p:nvSpPr>
        <p:spPr>
          <a:xfrm>
            <a:off x="5148064" y="1772528"/>
            <a:ext cx="1440160" cy="129533"/>
          </a:xfrm>
          <a:prstGeom prst="rect">
            <a:avLst/>
          </a:prstGeom>
          <a:solidFill>
            <a:schemeClr val="bg1"/>
          </a:solidFill>
        </p:spPr>
        <p:txBody>
          <a:bodyPr wrap="square" tIns="10800" bIns="10800" rtlCol="0">
            <a:spAutoFit/>
          </a:bodyPr>
          <a:lstStyle/>
          <a:p>
            <a:pPr algn="ctr"/>
            <a:r>
              <a:rPr lang="en-GB" sz="700" b="1" dirty="0">
                <a:solidFill>
                  <a:schemeClr val="accent6">
                    <a:lumMod val="50000"/>
                  </a:schemeClr>
                </a:solidFill>
              </a:rPr>
              <a:t>STRING and SC </a:t>
            </a:r>
            <a:r>
              <a:rPr lang="en-GB" sz="700" b="1" dirty="0" smtClean="0">
                <a:solidFill>
                  <a:schemeClr val="accent6">
                    <a:lumMod val="50000"/>
                  </a:schemeClr>
                </a:solidFill>
              </a:rPr>
              <a:t>LINK area</a:t>
            </a:r>
            <a:endParaRPr lang="en-GB" sz="7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 rot="5400000">
            <a:off x="3297050" y="3582409"/>
            <a:ext cx="183957" cy="387025"/>
          </a:xfrm>
          <a:prstGeom prst="rect">
            <a:avLst/>
          </a:prstGeom>
          <a:solidFill>
            <a:schemeClr val="accent5">
              <a:lumMod val="75000"/>
              <a:alpha val="31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71" name="TextBox 70"/>
          <p:cNvSpPr txBox="1"/>
          <p:nvPr/>
        </p:nvSpPr>
        <p:spPr>
          <a:xfrm>
            <a:off x="3389023" y="3686399"/>
            <a:ext cx="1047666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dirty="0">
                <a:solidFill>
                  <a:schemeClr val="accent5">
                    <a:lumMod val="75000"/>
                  </a:schemeClr>
                </a:solidFill>
              </a:rPr>
              <a:t>LN</a:t>
            </a:r>
            <a:r>
              <a:rPr lang="en-GB" sz="700" baseline="-250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GB" sz="700" dirty="0">
                <a:solidFill>
                  <a:schemeClr val="accent5">
                    <a:lumMod val="75000"/>
                  </a:schemeClr>
                </a:solidFill>
              </a:rPr>
              <a:t> TEST ZONE</a:t>
            </a:r>
          </a:p>
        </p:txBody>
      </p:sp>
      <p:sp>
        <p:nvSpPr>
          <p:cNvPr id="72" name="Rectangle 71"/>
          <p:cNvSpPr/>
          <p:nvPr/>
        </p:nvSpPr>
        <p:spPr>
          <a:xfrm rot="5400000">
            <a:off x="6230740" y="1401544"/>
            <a:ext cx="683465" cy="3892820"/>
          </a:xfrm>
          <a:prstGeom prst="rect">
            <a:avLst/>
          </a:prstGeom>
          <a:solidFill>
            <a:schemeClr val="bg1">
              <a:lumMod val="85000"/>
              <a:alpha val="31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700">
                <a:solidFill>
                  <a:srgbClr val="000000"/>
                </a:solidFill>
                <a:ea typeface="MS Mincho"/>
                <a:cs typeface="Times New Roman"/>
              </a:rPr>
              <a:t> </a:t>
            </a:r>
            <a:endParaRPr lang="en-GB" sz="500">
              <a:ea typeface="MS Mincho"/>
              <a:cs typeface="Times New Roman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330684" y="3036605"/>
            <a:ext cx="94128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dirty="0">
                <a:solidFill>
                  <a:schemeClr val="accent3">
                    <a:lumMod val="50000"/>
                  </a:schemeClr>
                </a:solidFill>
              </a:rPr>
              <a:t>CRYOGENIC ZONE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573220" y="3219645"/>
            <a:ext cx="199850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cap="all" dirty="0">
                <a:solidFill>
                  <a:schemeClr val="bg1">
                    <a:lumMod val="50000"/>
                  </a:schemeClr>
                </a:solidFill>
              </a:rPr>
              <a:t>Superconducting</a:t>
            </a:r>
            <a:r>
              <a:rPr lang="en-GB" sz="700" dirty="0">
                <a:solidFill>
                  <a:schemeClr val="bg1">
                    <a:lumMod val="50000"/>
                  </a:schemeClr>
                </a:solidFill>
              </a:rPr>
              <a:t> RF CAVITY TEST ZONE</a:t>
            </a:r>
          </a:p>
        </p:txBody>
      </p:sp>
      <p:sp>
        <p:nvSpPr>
          <p:cNvPr id="75" name="Rectangle 74"/>
          <p:cNvSpPr/>
          <p:nvPr/>
        </p:nvSpPr>
        <p:spPr>
          <a:xfrm rot="5400000">
            <a:off x="5651193" y="1577936"/>
            <a:ext cx="175025" cy="1001399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76" name="Rectangle 75"/>
          <p:cNvSpPr/>
          <p:nvPr/>
        </p:nvSpPr>
        <p:spPr>
          <a:xfrm rot="5400000">
            <a:off x="7238567" y="1881324"/>
            <a:ext cx="741242" cy="1001399"/>
          </a:xfrm>
          <a:prstGeom prst="rect">
            <a:avLst/>
          </a:prstGeom>
          <a:solidFill>
            <a:schemeClr val="accent5">
              <a:lumMod val="75000"/>
              <a:alpha val="31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77" name="Rectangle 76"/>
          <p:cNvSpPr/>
          <p:nvPr/>
        </p:nvSpPr>
        <p:spPr>
          <a:xfrm rot="5400000">
            <a:off x="5452440" y="1924417"/>
            <a:ext cx="553156" cy="1001399"/>
          </a:xfrm>
          <a:prstGeom prst="rect">
            <a:avLst/>
          </a:prstGeom>
          <a:solidFill>
            <a:schemeClr val="accent5">
              <a:lumMod val="75000"/>
              <a:alpha val="31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79" name="TextBox 78"/>
          <p:cNvSpPr txBox="1"/>
          <p:nvPr/>
        </p:nvSpPr>
        <p:spPr>
          <a:xfrm>
            <a:off x="6084174" y="2193714"/>
            <a:ext cx="127878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b="1" dirty="0">
                <a:solidFill>
                  <a:srgbClr val="0070C0"/>
                </a:solidFill>
              </a:rPr>
              <a:t>HORIZONTAL BENCHES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47159" y="1341188"/>
            <a:ext cx="6606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b="1" dirty="0"/>
              <a:t>THE SUPERCONDUCTING MAGNET TEST STAND AT CERN in SM18 </a:t>
            </a:r>
          </a:p>
        </p:txBody>
      </p:sp>
      <p:sp>
        <p:nvSpPr>
          <p:cNvPr id="2" name="Rectangle 1"/>
          <p:cNvSpPr/>
          <p:nvPr/>
        </p:nvSpPr>
        <p:spPr>
          <a:xfrm>
            <a:off x="3270582" y="1748677"/>
            <a:ext cx="5320153" cy="1263973"/>
          </a:xfrm>
          <a:prstGeom prst="rect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4068512" y="1935660"/>
            <a:ext cx="1169484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b="1" dirty="0">
                <a:solidFill>
                  <a:srgbClr val="0070C0"/>
                </a:solidFill>
              </a:rPr>
              <a:t>VERTICAL BENCHES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553891" y="1732186"/>
            <a:ext cx="1036832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b="1" dirty="0">
                <a:solidFill>
                  <a:srgbClr val="0070C0"/>
                </a:solidFill>
              </a:rPr>
              <a:t>VISITORS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524339" y="1742254"/>
            <a:ext cx="1066395" cy="13997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47164" y="1665147"/>
            <a:ext cx="2036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Boundary conditions considered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5886" y="1653649"/>
            <a:ext cx="8990914" cy="2099372"/>
          </a:xfrm>
          <a:prstGeom prst="rect">
            <a:avLst/>
          </a:prstGeom>
          <a:ln w="38100" cmpd="sng">
            <a:solidFill>
              <a:srgbClr val="FFFF00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Marta Bajko for the 6Th HL LHC Collaboration Meeting  November 2016, Paris</a:t>
            </a:r>
            <a:endParaRPr lang="en-GB" noProof="0"/>
          </a:p>
        </p:txBody>
      </p:sp>
      <p:grpSp>
        <p:nvGrpSpPr>
          <p:cNvPr id="7" name="Group 6"/>
          <p:cNvGrpSpPr/>
          <p:nvPr/>
        </p:nvGrpSpPr>
        <p:grpSpPr>
          <a:xfrm>
            <a:off x="179522" y="1725372"/>
            <a:ext cx="8339369" cy="405619"/>
            <a:chOff x="178159" y="2354740"/>
            <a:chExt cx="8339369" cy="540825"/>
          </a:xfrm>
        </p:grpSpPr>
        <p:sp>
          <p:nvSpPr>
            <p:cNvPr id="4" name="Rectangle 3"/>
            <p:cNvSpPr/>
            <p:nvPr/>
          </p:nvSpPr>
          <p:spPr>
            <a:xfrm>
              <a:off x="178159" y="2354740"/>
              <a:ext cx="8339369" cy="480430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46901" y="2403123"/>
              <a:ext cx="3259651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IT String and SC link test area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32" name="Picture 31" descr="CERN-logo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7281" y="4532931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74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9" grpId="0" animBg="1"/>
      <p:bldP spid="2" grpId="0" animBg="1"/>
      <p:bldP spid="29" grpId="0" animBg="1"/>
      <p:bldP spid="30" grpId="0" animBg="1"/>
      <p:bldP spid="34" grpId="0" animBg="1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creen Shot 2016-10-14 at 15.48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3558"/>
            <a:ext cx="9144000" cy="3813398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2003" y="135000"/>
            <a:ext cx="8467747" cy="540000"/>
          </a:xfrm>
        </p:spPr>
        <p:txBody>
          <a:bodyPr/>
          <a:lstStyle/>
          <a:p>
            <a:r>
              <a:rPr lang="en-GB" dirty="0" smtClean="0"/>
              <a:t>Conflict/synergy between test stands/IT String ?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Marta Bajko for the 6Th HL LHC Collaboration Meeting  November 2016, Paris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pSp>
        <p:nvGrpSpPr>
          <p:cNvPr id="73" name="Group 72"/>
          <p:cNvGrpSpPr/>
          <p:nvPr/>
        </p:nvGrpSpPr>
        <p:grpSpPr>
          <a:xfrm>
            <a:off x="9" y="843558"/>
            <a:ext cx="9079747" cy="3813398"/>
            <a:chOff x="0" y="1124744"/>
            <a:chExt cx="9079747" cy="5084530"/>
          </a:xfrm>
        </p:grpSpPr>
        <p:sp>
          <p:nvSpPr>
            <p:cNvPr id="72" name="Rectangle 71"/>
            <p:cNvSpPr/>
            <p:nvPr/>
          </p:nvSpPr>
          <p:spPr>
            <a:xfrm>
              <a:off x="0" y="1124744"/>
              <a:ext cx="9079747" cy="5084530"/>
            </a:xfrm>
            <a:prstGeom prst="rect">
              <a:avLst/>
            </a:pr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2195736" y="1295182"/>
              <a:ext cx="6884011" cy="4654099"/>
              <a:chOff x="2195736" y="1295182"/>
              <a:chExt cx="6884011" cy="4654099"/>
            </a:xfrm>
          </p:grpSpPr>
          <p:grpSp>
            <p:nvGrpSpPr>
              <p:cNvPr id="56" name="Group 55"/>
              <p:cNvGrpSpPr/>
              <p:nvPr/>
            </p:nvGrpSpPr>
            <p:grpSpPr>
              <a:xfrm>
                <a:off x="2195736" y="1340768"/>
                <a:ext cx="6884011" cy="4608513"/>
                <a:chOff x="2195736" y="1340768"/>
                <a:chExt cx="6884011" cy="4608513"/>
              </a:xfrm>
            </p:grpSpPr>
            <p:cxnSp>
              <p:nvCxnSpPr>
                <p:cNvPr id="43" name="Straight Connector 42"/>
                <p:cNvCxnSpPr/>
                <p:nvPr/>
              </p:nvCxnSpPr>
              <p:spPr>
                <a:xfrm>
                  <a:off x="2195736" y="1340768"/>
                  <a:ext cx="0" cy="4608513"/>
                </a:xfrm>
                <a:prstGeom prst="line">
                  <a:avLst/>
                </a:prstGeom>
                <a:ln w="19050" cmpd="sng">
                  <a:solidFill>
                    <a:schemeClr val="accent5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2769404" y="1340768"/>
                  <a:ext cx="0" cy="4608513"/>
                </a:xfrm>
                <a:prstGeom prst="line">
                  <a:avLst/>
                </a:prstGeom>
                <a:ln w="19050" cmpd="sng">
                  <a:solidFill>
                    <a:schemeClr val="accent5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3343072" y="1340768"/>
                  <a:ext cx="0" cy="4608513"/>
                </a:xfrm>
                <a:prstGeom prst="line">
                  <a:avLst/>
                </a:prstGeom>
                <a:ln w="19050" cmpd="sng">
                  <a:solidFill>
                    <a:schemeClr val="accent5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3916740" y="1340768"/>
                  <a:ext cx="0" cy="4608513"/>
                </a:xfrm>
                <a:prstGeom prst="line">
                  <a:avLst/>
                </a:prstGeom>
                <a:ln w="19050" cmpd="sng">
                  <a:solidFill>
                    <a:schemeClr val="accent5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4490408" y="1340768"/>
                  <a:ext cx="0" cy="4608513"/>
                </a:xfrm>
                <a:prstGeom prst="line">
                  <a:avLst/>
                </a:prstGeom>
                <a:ln w="19050" cmpd="sng">
                  <a:solidFill>
                    <a:schemeClr val="accent5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5064076" y="1340768"/>
                  <a:ext cx="0" cy="4608513"/>
                </a:xfrm>
                <a:prstGeom prst="line">
                  <a:avLst/>
                </a:prstGeom>
                <a:ln w="19050" cmpd="sng">
                  <a:solidFill>
                    <a:schemeClr val="accent5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>
                  <a:off x="5637744" y="1340768"/>
                  <a:ext cx="0" cy="4608513"/>
                </a:xfrm>
                <a:prstGeom prst="line">
                  <a:avLst/>
                </a:prstGeom>
                <a:ln w="19050" cmpd="sng">
                  <a:solidFill>
                    <a:schemeClr val="accent5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>
                  <a:off x="6211412" y="1340768"/>
                  <a:ext cx="0" cy="4608513"/>
                </a:xfrm>
                <a:prstGeom prst="line">
                  <a:avLst/>
                </a:prstGeom>
                <a:ln w="19050" cmpd="sng">
                  <a:solidFill>
                    <a:schemeClr val="accent5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>
                  <a:off x="6785080" y="1340768"/>
                  <a:ext cx="0" cy="4608513"/>
                </a:xfrm>
                <a:prstGeom prst="line">
                  <a:avLst/>
                </a:prstGeom>
                <a:ln w="19050" cmpd="sng">
                  <a:solidFill>
                    <a:schemeClr val="accent5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>
                  <a:off x="7358748" y="1340768"/>
                  <a:ext cx="0" cy="4608513"/>
                </a:xfrm>
                <a:prstGeom prst="line">
                  <a:avLst/>
                </a:prstGeom>
                <a:ln w="19050" cmpd="sng">
                  <a:solidFill>
                    <a:schemeClr val="accent5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>
                  <a:off x="7932416" y="1340768"/>
                  <a:ext cx="0" cy="4608513"/>
                </a:xfrm>
                <a:prstGeom prst="line">
                  <a:avLst/>
                </a:prstGeom>
                <a:ln w="19050" cmpd="sng">
                  <a:solidFill>
                    <a:schemeClr val="accent5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>
                  <a:off x="8506084" y="1340768"/>
                  <a:ext cx="0" cy="4608513"/>
                </a:xfrm>
                <a:prstGeom prst="line">
                  <a:avLst/>
                </a:prstGeom>
                <a:ln w="19050" cmpd="sng">
                  <a:solidFill>
                    <a:schemeClr val="accent5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>
                  <a:off x="9079747" y="1340768"/>
                  <a:ext cx="0" cy="4608513"/>
                </a:xfrm>
                <a:prstGeom prst="line">
                  <a:avLst/>
                </a:prstGeom>
                <a:ln w="19050" cmpd="sng">
                  <a:solidFill>
                    <a:schemeClr val="accent5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7" name="TextBox 56"/>
              <p:cNvSpPr txBox="1"/>
              <p:nvPr/>
            </p:nvSpPr>
            <p:spPr>
              <a:xfrm>
                <a:off x="2244002" y="1295182"/>
                <a:ext cx="484215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accent5"/>
                    </a:solidFill>
                  </a:rPr>
                  <a:t>2015</a:t>
                </a:r>
                <a:endParaRPr lang="en-US" sz="105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830399" y="1295182"/>
                <a:ext cx="484215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accent5"/>
                    </a:solidFill>
                  </a:rPr>
                  <a:t>2016</a:t>
                </a:r>
                <a:endParaRPr lang="en-US" sz="105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3402532" y="1295182"/>
                <a:ext cx="484215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accent5"/>
                    </a:solidFill>
                  </a:rPr>
                  <a:t>2017</a:t>
                </a:r>
                <a:endParaRPr lang="en-US" sz="105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3974665" y="1295182"/>
                <a:ext cx="484215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accent5"/>
                    </a:solidFill>
                  </a:rPr>
                  <a:t>2018</a:t>
                </a:r>
                <a:endParaRPr lang="en-US" sz="105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546798" y="1295182"/>
                <a:ext cx="484215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accent5"/>
                    </a:solidFill>
                  </a:rPr>
                  <a:t>2019</a:t>
                </a:r>
                <a:endParaRPr lang="en-US" sz="105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5118931" y="1295182"/>
                <a:ext cx="484215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accent5"/>
                    </a:solidFill>
                  </a:rPr>
                  <a:t>2020</a:t>
                </a:r>
                <a:endParaRPr lang="en-US" sz="105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5691064" y="1295182"/>
                <a:ext cx="484215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accent5"/>
                    </a:solidFill>
                  </a:rPr>
                  <a:t>2021</a:t>
                </a:r>
                <a:endParaRPr lang="en-US" sz="105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6263197" y="1295182"/>
                <a:ext cx="484215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accent5"/>
                    </a:solidFill>
                  </a:rPr>
                  <a:t>2022</a:t>
                </a:r>
                <a:endParaRPr lang="en-US" sz="105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6835330" y="1295182"/>
                <a:ext cx="484215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accent5"/>
                    </a:solidFill>
                  </a:rPr>
                  <a:t>2023</a:t>
                </a:r>
                <a:endParaRPr lang="en-US" sz="105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7407463" y="1295182"/>
                <a:ext cx="484215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accent5"/>
                    </a:solidFill>
                  </a:rPr>
                  <a:t>2024</a:t>
                </a:r>
                <a:endParaRPr lang="en-US" sz="105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7979596" y="1295182"/>
                <a:ext cx="484215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accent5"/>
                    </a:solidFill>
                  </a:rPr>
                  <a:t>2025</a:t>
                </a:r>
                <a:endParaRPr lang="en-US" sz="105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8551731" y="1295182"/>
                <a:ext cx="484215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accent5"/>
                    </a:solidFill>
                  </a:rPr>
                  <a:t>2026</a:t>
                </a:r>
                <a:endParaRPr lang="en-US" sz="1050" dirty="0">
                  <a:solidFill>
                    <a:schemeClr val="accent5"/>
                  </a:solidFill>
                </a:endParaRPr>
              </a:p>
            </p:txBody>
          </p:sp>
          <p:cxnSp>
            <p:nvCxnSpPr>
              <p:cNvPr id="69" name="Straight Connector 68"/>
              <p:cNvCxnSpPr/>
              <p:nvPr/>
            </p:nvCxnSpPr>
            <p:spPr>
              <a:xfrm>
                <a:off x="2201113" y="1556792"/>
                <a:ext cx="6878634" cy="0"/>
              </a:xfrm>
              <a:prstGeom prst="line">
                <a:avLst/>
              </a:prstGeom>
              <a:ln w="19050" cmpd="sng">
                <a:solidFill>
                  <a:schemeClr val="accent5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" name="Group 40"/>
          <p:cNvGrpSpPr/>
          <p:nvPr/>
        </p:nvGrpSpPr>
        <p:grpSpPr>
          <a:xfrm>
            <a:off x="3059832" y="1189372"/>
            <a:ext cx="1368152" cy="2859642"/>
            <a:chOff x="3059832" y="1585827"/>
            <a:chExt cx="1368152" cy="3812856"/>
          </a:xfrm>
        </p:grpSpPr>
        <p:grpSp>
          <p:nvGrpSpPr>
            <p:cNvPr id="33" name="Group 32"/>
            <p:cNvGrpSpPr/>
            <p:nvPr/>
          </p:nvGrpSpPr>
          <p:grpSpPr>
            <a:xfrm>
              <a:off x="3059832" y="1585827"/>
              <a:ext cx="1368152" cy="2131205"/>
              <a:chOff x="3059832" y="1585827"/>
              <a:chExt cx="1368152" cy="2131205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3059832" y="1585827"/>
                <a:ext cx="1368152" cy="2131205"/>
              </a:xfrm>
              <a:prstGeom prst="rect">
                <a:avLst/>
              </a:prstGeom>
              <a:solidFill>
                <a:schemeClr val="bg2">
                  <a:alpha val="29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257854" y="2204864"/>
                <a:ext cx="900099" cy="984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tx2"/>
                    </a:solidFill>
                  </a:rPr>
                  <a:t>Vertical test </a:t>
                </a:r>
                <a:r>
                  <a:rPr lang="en-US" sz="1400" dirty="0" smtClean="0">
                    <a:solidFill>
                      <a:schemeClr val="tx2"/>
                    </a:solidFill>
                  </a:rPr>
                  <a:t>cryostats</a:t>
                </a:r>
                <a:endParaRPr lang="en-US" sz="1400" dirty="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3059832" y="4365105"/>
              <a:ext cx="1368152" cy="1033578"/>
              <a:chOff x="3059832" y="1585828"/>
              <a:chExt cx="1368152" cy="1033578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3059832" y="1585828"/>
                <a:ext cx="1368152" cy="936104"/>
              </a:xfrm>
              <a:prstGeom prst="rect">
                <a:avLst/>
              </a:prstGeom>
              <a:solidFill>
                <a:schemeClr val="bg2">
                  <a:alpha val="29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278895" y="1634521"/>
                <a:ext cx="900099" cy="984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tx2"/>
                    </a:solidFill>
                  </a:rPr>
                  <a:t>Vertical test </a:t>
                </a:r>
                <a:r>
                  <a:rPr lang="en-US" sz="1400" dirty="0" smtClean="0">
                    <a:solidFill>
                      <a:schemeClr val="tx2"/>
                    </a:solidFill>
                  </a:rPr>
                  <a:t>cryostats</a:t>
                </a:r>
                <a:endParaRPr lang="en-US" sz="1400" dirty="0">
                  <a:solidFill>
                    <a:schemeClr val="tx2"/>
                  </a:solidFill>
                </a:endParaRPr>
              </a:p>
            </p:txBody>
          </p:sp>
        </p:grpSp>
      </p:grpSp>
      <p:grpSp>
        <p:nvGrpSpPr>
          <p:cNvPr id="31" name="Group 30"/>
          <p:cNvGrpSpPr/>
          <p:nvPr/>
        </p:nvGrpSpPr>
        <p:grpSpPr>
          <a:xfrm>
            <a:off x="3707904" y="1329612"/>
            <a:ext cx="4824096" cy="2739498"/>
            <a:chOff x="3707904" y="1772816"/>
            <a:chExt cx="4824096" cy="3652664"/>
          </a:xfrm>
        </p:grpSpPr>
        <p:grpSp>
          <p:nvGrpSpPr>
            <p:cNvPr id="30" name="Group 29"/>
            <p:cNvGrpSpPr/>
            <p:nvPr/>
          </p:nvGrpSpPr>
          <p:grpSpPr>
            <a:xfrm>
              <a:off x="4139952" y="1772816"/>
              <a:ext cx="4392048" cy="2088232"/>
              <a:chOff x="4139952" y="1772816"/>
              <a:chExt cx="4392048" cy="2088232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4139952" y="1772816"/>
                <a:ext cx="4392048" cy="2088232"/>
              </a:xfrm>
              <a:prstGeom prst="rect">
                <a:avLst/>
              </a:prstGeom>
              <a:solidFill>
                <a:schemeClr val="bg1">
                  <a:lumMod val="50000"/>
                  <a:alpha val="34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477437" y="1801703"/>
                <a:ext cx="1008111" cy="6976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accent5"/>
                    </a:solidFill>
                  </a:rPr>
                  <a:t>Horizontal benches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3707904" y="4509120"/>
              <a:ext cx="2592288" cy="916360"/>
              <a:chOff x="3707904" y="4509120"/>
              <a:chExt cx="2592288" cy="916360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3707904" y="4509120"/>
                <a:ext cx="2592288" cy="916360"/>
              </a:xfrm>
              <a:prstGeom prst="rect">
                <a:avLst/>
              </a:prstGeom>
              <a:solidFill>
                <a:schemeClr val="bg1">
                  <a:lumMod val="50000"/>
                  <a:alpha val="34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526957" y="4696649"/>
                <a:ext cx="1008111" cy="6976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accent5"/>
                    </a:solidFill>
                  </a:rPr>
                  <a:t>Horizontal benches</a:t>
                </a:r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5075587" y="4049003"/>
            <a:ext cx="1980220" cy="412959"/>
            <a:chOff x="5075587" y="5398669"/>
            <a:chExt cx="1980220" cy="550612"/>
          </a:xfrm>
        </p:grpSpPr>
        <p:sp>
          <p:nvSpPr>
            <p:cNvPr id="39" name="Rectangle 38"/>
            <p:cNvSpPr/>
            <p:nvPr/>
          </p:nvSpPr>
          <p:spPr>
            <a:xfrm>
              <a:off x="5075587" y="5398669"/>
              <a:ext cx="1980220" cy="550612"/>
            </a:xfrm>
            <a:prstGeom prst="rect">
              <a:avLst/>
            </a:prstGeom>
            <a:solidFill>
              <a:srgbClr val="660066">
                <a:alpha val="34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71133" y="5525088"/>
              <a:ext cx="1428446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IT String (80 m)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267753" y="3005781"/>
            <a:ext cx="4500499" cy="398993"/>
            <a:chOff x="2267744" y="4007714"/>
            <a:chExt cx="4500499" cy="531991"/>
          </a:xfrm>
        </p:grpSpPr>
        <p:sp>
          <p:nvSpPr>
            <p:cNvPr id="37" name="Rectangle 36"/>
            <p:cNvSpPr/>
            <p:nvPr/>
          </p:nvSpPr>
          <p:spPr>
            <a:xfrm>
              <a:off x="2267744" y="4078069"/>
              <a:ext cx="4500499" cy="413377"/>
            </a:xfrm>
            <a:prstGeom prst="rect">
              <a:avLst/>
            </a:prstGeom>
            <a:solidFill>
              <a:srgbClr val="008000">
                <a:alpha val="34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288170" y="4007714"/>
              <a:ext cx="1419725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FFFF"/>
                  </a:solidFill>
                </a:rPr>
                <a:t>SC link </a:t>
              </a:r>
              <a:r>
                <a:rPr lang="en-US" sz="1400" dirty="0" smtClean="0">
                  <a:solidFill>
                    <a:srgbClr val="FFFFFF"/>
                  </a:solidFill>
                </a:rPr>
                <a:t>models 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788024" y="4129335"/>
              <a:ext cx="1909997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SC link </a:t>
              </a:r>
              <a:r>
                <a:rPr lang="en-US" sz="1400" dirty="0" smtClean="0">
                  <a:solidFill>
                    <a:schemeClr val="bg1"/>
                  </a:solidFill>
                </a:rPr>
                <a:t>series (</a:t>
              </a:r>
              <a:r>
                <a:rPr lang="en-US" sz="1400" dirty="0">
                  <a:solidFill>
                    <a:schemeClr val="bg1"/>
                  </a:solidFill>
                </a:rPr>
                <a:t>110m)</a:t>
              </a:r>
            </a:p>
          </p:txBody>
        </p:sp>
      </p:grpSp>
      <p:pic>
        <p:nvPicPr>
          <p:cNvPr id="70" name="Picture 69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7281" y="4532931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406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stands collaborating for HL-LHC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Marta Bajko, 1st International Workshop on Superconducting Magnet Test Stands 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024" y="763093"/>
            <a:ext cx="7632408" cy="3816204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467704" y="748333"/>
            <a:ext cx="8085288" cy="3830964"/>
            <a:chOff x="467704" y="748333"/>
            <a:chExt cx="8085288" cy="3830964"/>
          </a:xfrm>
        </p:grpSpPr>
        <p:pic>
          <p:nvPicPr>
            <p:cNvPr id="11" name="Picture 10" descr="Berkeley_Lab_Logo_Small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704" y="1846347"/>
              <a:ext cx="972000" cy="739041"/>
            </a:xfrm>
            <a:prstGeom prst="rect">
              <a:avLst/>
            </a:prstGeom>
          </p:spPr>
        </p:pic>
        <p:pic>
          <p:nvPicPr>
            <p:cNvPr id="13" name="Picture 12" descr="BNLLOGO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704" y="748333"/>
              <a:ext cx="1440000" cy="527273"/>
            </a:xfrm>
            <a:prstGeom prst="rect">
              <a:avLst/>
            </a:prstGeom>
            <a:ln>
              <a:solidFill>
                <a:srgbClr val="FF2610"/>
              </a:solidFill>
            </a:ln>
          </p:spPr>
        </p:pic>
        <p:pic>
          <p:nvPicPr>
            <p:cNvPr id="14" name="Picture 13" descr="FNAL-Logo-NAL-Blue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3573" y="1601504"/>
              <a:ext cx="1440000" cy="307800"/>
            </a:xfrm>
            <a:prstGeom prst="rect">
              <a:avLst/>
            </a:prstGeom>
            <a:ln>
              <a:solidFill>
                <a:srgbClr val="FF2610"/>
              </a:solidFill>
            </a:ln>
          </p:spPr>
        </p:pic>
        <p:pic>
          <p:nvPicPr>
            <p:cNvPr id="15" name="Picture 14" descr="gsi logo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035"/>
            <a:stretch/>
          </p:blipFill>
          <p:spPr>
            <a:xfrm>
              <a:off x="4815510" y="2363762"/>
              <a:ext cx="1080000" cy="491196"/>
            </a:xfrm>
            <a:prstGeom prst="rect">
              <a:avLst/>
            </a:prstGeom>
          </p:spPr>
        </p:pic>
        <p:pic>
          <p:nvPicPr>
            <p:cNvPr id="16" name="Picture 15" descr="PSI-Logo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5087" y="1151113"/>
              <a:ext cx="1080000" cy="454438"/>
            </a:xfrm>
            <a:prstGeom prst="rect">
              <a:avLst/>
            </a:prstGeom>
          </p:spPr>
        </p:pic>
        <p:pic>
          <p:nvPicPr>
            <p:cNvPr id="17" name="Picture 16" descr="KEK logo.jp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2992" y="2269958"/>
              <a:ext cx="1080000" cy="876145"/>
            </a:xfrm>
            <a:prstGeom prst="rect">
              <a:avLst/>
            </a:prstGeom>
            <a:ln>
              <a:solidFill>
                <a:srgbClr val="FF2610"/>
              </a:solidFill>
            </a:ln>
          </p:spPr>
        </p:pic>
        <p:pic>
          <p:nvPicPr>
            <p:cNvPr id="18" name="Picture 17" descr="cernlogo.jp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2704" y="2091611"/>
              <a:ext cx="755999" cy="739462"/>
            </a:xfrm>
            <a:prstGeom prst="rect">
              <a:avLst/>
            </a:prstGeom>
            <a:ln>
              <a:solidFill>
                <a:srgbClr val="FF2610"/>
              </a:solidFill>
            </a:ln>
          </p:spPr>
        </p:pic>
        <p:pic>
          <p:nvPicPr>
            <p:cNvPr id="19" name="Picture 18" descr="LogoCEA3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322" y="3146103"/>
              <a:ext cx="748326" cy="747081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</p:pic>
        <p:pic>
          <p:nvPicPr>
            <p:cNvPr id="20" name="Picture 19" descr="uppsalalogo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36966" y="763093"/>
              <a:ext cx="1045001" cy="9906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</p:pic>
        <p:pic>
          <p:nvPicPr>
            <p:cNvPr id="21" name="Picture 20" descr="dubnalogo.jpg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2408" y="891434"/>
              <a:ext cx="972000" cy="768343"/>
            </a:xfrm>
            <a:prstGeom prst="rect">
              <a:avLst/>
            </a:prstGeom>
          </p:spPr>
        </p:pic>
        <p:pic>
          <p:nvPicPr>
            <p:cNvPr id="22" name="Picture 21" descr="infnlongo.gif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7963" y="4006570"/>
              <a:ext cx="899999" cy="572727"/>
            </a:xfrm>
            <a:prstGeom prst="rect">
              <a:avLst/>
            </a:prstGeom>
            <a:ln>
              <a:solidFill>
                <a:srgbClr val="FF2610"/>
              </a:solidFill>
            </a:ln>
          </p:spPr>
        </p:pic>
        <p:pic>
          <p:nvPicPr>
            <p:cNvPr id="23" name="Picture 22" descr="CNR logo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0704" y="3075710"/>
              <a:ext cx="1080000" cy="676800"/>
            </a:xfrm>
            <a:prstGeom prst="rect">
              <a:avLst/>
            </a:prstGeom>
          </p:spPr>
        </p:pic>
      </p:grpSp>
      <p:pic>
        <p:nvPicPr>
          <p:cNvPr id="24" name="Picture 23" descr="CERN-logo.jp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7281" y="4532931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351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476" y="1707656"/>
            <a:ext cx="7511433" cy="1739499"/>
          </a:xfrm>
        </p:spPr>
        <p:txBody>
          <a:bodyPr>
            <a:normAutofit/>
          </a:bodyPr>
          <a:lstStyle/>
          <a:p>
            <a:pPr marL="457200" lvl="1" indent="0" algn="l">
              <a:buNone/>
            </a:pPr>
            <a:r>
              <a:rPr lang="en-GB" sz="1800" dirty="0" smtClean="0"/>
              <a:t>CRYOGENIC COOLING PRODUCTION: </a:t>
            </a:r>
            <a:r>
              <a:rPr lang="en-GB" sz="1800" b="1" dirty="0" smtClean="0"/>
              <a:t>+ 35 g/s </a:t>
            </a:r>
            <a:r>
              <a:rPr lang="en-GB" sz="1800" b="1" dirty="0" err="1" smtClean="0"/>
              <a:t>LHe</a:t>
            </a:r>
            <a:r>
              <a:rPr lang="en-GB" sz="1800" b="1" dirty="0" smtClean="0"/>
              <a:t>  to 60 g/s </a:t>
            </a:r>
          </a:p>
          <a:p>
            <a:pPr marL="457200" lvl="1" indent="0" algn="l">
              <a:buNone/>
            </a:pPr>
            <a:r>
              <a:rPr lang="en-GB" sz="1050" dirty="0" smtClean="0"/>
              <a:t>NEEDS essentially for the running of the HL LHC IR STRING in parallel with magnet testing</a:t>
            </a:r>
          </a:p>
          <a:p>
            <a:pPr marL="457200" lvl="1" indent="0" algn="l">
              <a:buNone/>
            </a:pPr>
            <a:r>
              <a:rPr lang="en-GB" sz="1800" dirty="0" smtClean="0"/>
              <a:t>DEMINERALISED WATER PRODUCTION: </a:t>
            </a:r>
            <a:r>
              <a:rPr lang="en-GB" sz="1800" b="1" dirty="0" smtClean="0"/>
              <a:t> </a:t>
            </a:r>
            <a:r>
              <a:rPr lang="en-GB" sz="1800" b="1" dirty="0" smtClean="0"/>
              <a:t>150 m</a:t>
            </a:r>
            <a:r>
              <a:rPr lang="en-GB" sz="1800" b="1" baseline="30000" dirty="0" smtClean="0"/>
              <a:t>3</a:t>
            </a:r>
            <a:r>
              <a:rPr lang="en-GB" sz="1800" b="1" dirty="0" smtClean="0"/>
              <a:t>/h  </a:t>
            </a:r>
            <a:r>
              <a:rPr lang="en-GB" sz="1800" b="1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GB" sz="1800" b="1" dirty="0" smtClean="0">
              <a:solidFill>
                <a:srgbClr val="008000"/>
              </a:solidFill>
            </a:endParaRPr>
          </a:p>
          <a:p>
            <a:pPr marL="457200" lvl="1" indent="0" algn="l">
              <a:buNone/>
            </a:pPr>
            <a:r>
              <a:rPr lang="en-GB" sz="1050" dirty="0" smtClean="0"/>
              <a:t>NEEDS FOR DEMINERALISED WATER ENTIRELLY COMING FROM MAGNET operation</a:t>
            </a:r>
          </a:p>
          <a:p>
            <a:pPr marL="457200" lvl="1" indent="0" algn="l">
              <a:buNone/>
            </a:pPr>
            <a:r>
              <a:rPr lang="en-GB" sz="1800" dirty="0" smtClean="0"/>
              <a:t>POWERING FROM THE NETWORK: </a:t>
            </a:r>
            <a:r>
              <a:rPr lang="en-GB" sz="1800" b="1" dirty="0" smtClean="0"/>
              <a:t>3 MVA</a:t>
            </a:r>
          </a:p>
          <a:p>
            <a:pPr marL="457200" lvl="1" indent="0" algn="l">
              <a:buNone/>
            </a:pPr>
            <a:r>
              <a:rPr lang="en-GB" sz="1100" dirty="0" smtClean="0"/>
              <a:t>NEEDS FOR NEW OR MODIFIED PC COMING FORM MAGNETS and IR STRING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 bwMode="auto">
          <a:xfrm rot="10800000" flipV="1">
            <a:off x="2439003" y="285431"/>
            <a:ext cx="4779170" cy="19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US" sz="1800" kern="0" dirty="0"/>
              <a:t>Remarks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8168" y="840792"/>
            <a:ext cx="874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E56E05"/>
                </a:solidFill>
              </a:rPr>
              <a:t>UPGRADE DRIVEN BY the </a:t>
            </a:r>
            <a:r>
              <a:rPr lang="en-US" sz="1400" dirty="0">
                <a:solidFill>
                  <a:srgbClr val="E56E05"/>
                </a:solidFill>
              </a:rPr>
              <a:t>r</a:t>
            </a:r>
            <a:r>
              <a:rPr lang="en-US" sz="1400" dirty="0" smtClean="0">
                <a:solidFill>
                  <a:srgbClr val="E56E05"/>
                </a:solidFill>
              </a:rPr>
              <a:t>ecommendation enabling </a:t>
            </a:r>
            <a:r>
              <a:rPr lang="fr-FR" sz="1400" dirty="0">
                <a:solidFill>
                  <a:srgbClr val="E56E05"/>
                </a:solidFill>
              </a:rPr>
              <a:t>to carry out the full test programme </a:t>
            </a:r>
            <a:r>
              <a:rPr lang="fr-FR" sz="1400" dirty="0" err="1">
                <a:solidFill>
                  <a:srgbClr val="E56E05"/>
                </a:solidFill>
              </a:rPr>
              <a:t>with</a:t>
            </a:r>
            <a:r>
              <a:rPr lang="fr-FR" sz="1400" dirty="0">
                <a:solidFill>
                  <a:srgbClr val="E56E05"/>
                </a:solidFill>
              </a:rPr>
              <a:t> no </a:t>
            </a:r>
            <a:r>
              <a:rPr lang="fr-FR" sz="1400" dirty="0" smtClean="0">
                <a:solidFill>
                  <a:srgbClr val="E56E05"/>
                </a:solidFill>
              </a:rPr>
              <a:t>contraints</a:t>
            </a:r>
            <a:endParaRPr lang="en-US" sz="1400" dirty="0" smtClean="0">
              <a:solidFill>
                <a:srgbClr val="E56E05"/>
              </a:solidFill>
            </a:endParaRPr>
          </a:p>
        </p:txBody>
      </p:sp>
      <p:pic>
        <p:nvPicPr>
          <p:cNvPr id="9" name="Picture 8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7281" y="4532931"/>
            <a:ext cx="503973" cy="50314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39552" y="135000"/>
            <a:ext cx="8784976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Main Facilities needed for the HL-LHC IT STRING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7504" y="3742844"/>
            <a:ext cx="86409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SM18-UPG project of the TE department under the responsibility of V. </a:t>
            </a:r>
            <a:r>
              <a:rPr lang="en-GB" sz="1400" i="1" dirty="0" err="1" smtClean="0"/>
              <a:t>Mertens</a:t>
            </a:r>
            <a:r>
              <a:rPr lang="en-GB" sz="1400" i="1" dirty="0" smtClean="0"/>
              <a:t>:</a:t>
            </a:r>
          </a:p>
          <a:p>
            <a:r>
              <a:rPr lang="en-GB" sz="1400" i="1" dirty="0" smtClean="0"/>
              <a:t>[..] the upgrade of all necessary services to cover the needs for the test stands operation ( this includes the HL-LHC STRING as a test stand of a </a:t>
            </a:r>
            <a:r>
              <a:rPr lang="en-GB" sz="1400" b="1" i="1" u="sng" dirty="0" smtClean="0"/>
              <a:t>complete</a:t>
            </a:r>
            <a:r>
              <a:rPr lang="en-GB" sz="1400" i="1" dirty="0" smtClean="0"/>
              <a:t> system).</a:t>
            </a:r>
            <a:endParaRPr lang="en-GB" sz="1400" i="1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51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Marta Bajko for the 6Th HL LHC Collaboration Meeting  November 2016, Paris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-33986" y="4360579"/>
            <a:ext cx="406055" cy="269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6"/>
          <p:cNvSpPr txBox="1"/>
          <p:nvPr/>
        </p:nvSpPr>
        <p:spPr>
          <a:xfrm>
            <a:off x="6730168" y="3645417"/>
            <a:ext cx="817252" cy="1848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900" kern="120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Visitor zone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378453" y="1149018"/>
            <a:ext cx="8384693" cy="2308985"/>
            <a:chOff x="410023" y="1844823"/>
            <a:chExt cx="8384693" cy="307864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145"/>
            <a:stretch/>
          </p:blipFill>
          <p:spPr>
            <a:xfrm>
              <a:off x="410023" y="1844823"/>
              <a:ext cx="8229600" cy="3078647"/>
            </a:xfrm>
            <a:prstGeom prst="rect">
              <a:avLst/>
            </a:prstGeom>
          </p:spPr>
        </p:pic>
        <p:sp>
          <p:nvSpPr>
            <p:cNvPr id="22" name="TextBox 4"/>
            <p:cNvSpPr txBox="1"/>
            <p:nvPr/>
          </p:nvSpPr>
          <p:spPr>
            <a:xfrm>
              <a:off x="1972823" y="1962598"/>
              <a:ext cx="1944247" cy="23964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b="1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Cryogenic valve box</a:t>
              </a:r>
              <a:endParaRPr lang="en-GB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7" name="TextBox 6"/>
            <p:cNvSpPr txBox="1"/>
            <p:nvPr/>
          </p:nvSpPr>
          <p:spPr>
            <a:xfrm>
              <a:off x="982691" y="2331574"/>
              <a:ext cx="1128914" cy="29769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b="1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CLUSTER G</a:t>
              </a:r>
              <a:endParaRPr lang="en-GB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9" name="TextBox 8"/>
            <p:cNvSpPr txBox="1"/>
            <p:nvPr/>
          </p:nvSpPr>
          <p:spPr>
            <a:xfrm>
              <a:off x="7643966" y="2629266"/>
              <a:ext cx="1052183" cy="19524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b="1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CLUSTER A</a:t>
              </a:r>
              <a:endParaRPr lang="en-GB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0" name="TextBox 9"/>
            <p:cNvSpPr txBox="1"/>
            <p:nvPr/>
          </p:nvSpPr>
          <p:spPr>
            <a:xfrm>
              <a:off x="4652502" y="1955756"/>
              <a:ext cx="817252" cy="24648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b="1" kern="1200" dirty="0" err="1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Sc</a:t>
              </a:r>
              <a:r>
                <a:rPr lang="en-GB" sz="1400" b="1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LINK</a:t>
              </a:r>
              <a:endParaRPr lang="en-GB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1" name="TextBox 10"/>
            <p:cNvSpPr txBox="1"/>
            <p:nvPr/>
          </p:nvSpPr>
          <p:spPr>
            <a:xfrm>
              <a:off x="7469164" y="1881246"/>
              <a:ext cx="1094406" cy="32099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b="1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Powering system</a:t>
              </a:r>
              <a:endParaRPr lang="en-GB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2" name="TextBox 5"/>
            <p:cNvSpPr txBox="1"/>
            <p:nvPr/>
          </p:nvSpPr>
          <p:spPr>
            <a:xfrm>
              <a:off x="2604704" y="2331574"/>
              <a:ext cx="6091445" cy="49293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b="1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DFX          </a:t>
              </a:r>
              <a:r>
                <a:rPr lang="en-GB" sz="1400" b="1" kern="1200" dirty="0" smtClean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D1             CP                    </a:t>
              </a:r>
              <a:r>
                <a:rPr lang="en-GB" sz="1400" b="1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Q3                  </a:t>
              </a:r>
              <a:r>
                <a:rPr lang="en-GB" sz="1400" b="1" kern="1200" dirty="0" smtClean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Q2b                Q2a                         Q1</a:t>
              </a:r>
              <a:endParaRPr lang="en-GB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3" name="TextBox 6"/>
            <p:cNvSpPr txBox="1"/>
            <p:nvPr/>
          </p:nvSpPr>
          <p:spPr>
            <a:xfrm>
              <a:off x="4763647" y="3208345"/>
              <a:ext cx="1005355" cy="24648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b="1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CLUSTER </a:t>
              </a:r>
              <a:r>
                <a:rPr lang="en-GB" sz="1400" b="1" kern="1200" dirty="0" smtClean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GB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4" name="TextBox 6"/>
            <p:cNvSpPr txBox="1"/>
            <p:nvPr/>
          </p:nvSpPr>
          <p:spPr>
            <a:xfrm>
              <a:off x="4835655" y="3705763"/>
              <a:ext cx="1005355" cy="24648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b="1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CLUSTER </a:t>
              </a:r>
              <a:r>
                <a:rPr lang="en-GB" sz="1400" b="1" kern="1200" dirty="0" smtClean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en-GB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5" name="TextBox 6"/>
            <p:cNvSpPr txBox="1"/>
            <p:nvPr/>
          </p:nvSpPr>
          <p:spPr>
            <a:xfrm>
              <a:off x="7715975" y="3211996"/>
              <a:ext cx="1005355" cy="24648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b="1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CLUSTER </a:t>
              </a:r>
              <a:r>
                <a:rPr lang="en-GB" sz="1400" b="1" kern="1200" dirty="0" smtClean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GB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6" name="TextBox 6"/>
            <p:cNvSpPr txBox="1"/>
            <p:nvPr/>
          </p:nvSpPr>
          <p:spPr>
            <a:xfrm>
              <a:off x="7789361" y="3672672"/>
              <a:ext cx="1005355" cy="24648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b="1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CLUSTER </a:t>
              </a:r>
              <a:r>
                <a:rPr lang="en-GB" sz="1400" b="1" dirty="0">
                  <a:solidFill>
                    <a:srgbClr val="FFFFFF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GB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45" name="TextBox 9"/>
          <p:cNvSpPr txBox="1"/>
          <p:nvPr/>
        </p:nvSpPr>
        <p:spPr>
          <a:xfrm>
            <a:off x="4077701" y="1607751"/>
            <a:ext cx="493099" cy="1848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b="1" kern="1200" dirty="0" smtClean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QRL</a:t>
            </a:r>
            <a:endParaRPr lang="en-GB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71823" y="3030796"/>
            <a:ext cx="3886766" cy="1517612"/>
            <a:chOff x="188519" y="3232237"/>
            <a:chExt cx="3886766" cy="2023483"/>
          </a:xfrm>
        </p:grpSpPr>
        <p:grpSp>
          <p:nvGrpSpPr>
            <p:cNvPr id="3" name="Group 2"/>
            <p:cNvGrpSpPr/>
            <p:nvPr/>
          </p:nvGrpSpPr>
          <p:grpSpPr>
            <a:xfrm>
              <a:off x="188519" y="3232237"/>
              <a:ext cx="3886766" cy="2023483"/>
              <a:chOff x="372069" y="1449299"/>
              <a:chExt cx="3886766" cy="2023483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372069" y="1449299"/>
                <a:ext cx="3816424" cy="2023483"/>
                <a:chOff x="-294024" y="836024"/>
                <a:chExt cx="4967112" cy="2906889"/>
              </a:xfrm>
              <a:solidFill>
                <a:srgbClr val="FFFFFF"/>
              </a:solidFill>
            </p:grpSpPr>
            <p:pic>
              <p:nvPicPr>
                <p:cNvPr id="38" name="Picture 37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backgroundRemoval t="12549" b="84684" l="22336" r="93878">
                              <a14:foregroundMark x1="44218" y1="51976" x2="44218" y2="51976"/>
                              <a14:foregroundMark x1="47279" y1="51877" x2="47279" y2="51877"/>
                              <a14:foregroundMark x1="44048" y1="57510" x2="44048" y2="57510"/>
                              <a14:foregroundMark x1="35714" y1="57510" x2="35714" y2="57510"/>
                              <a14:foregroundMark x1="54535" y1="42787" x2="54535" y2="42787"/>
                              <a14:foregroundMark x1="46429" y1="54447" x2="46429" y2="54447"/>
                              <a14:foregroundMark x1="63209" y1="31522" x2="63209" y2="31522"/>
                              <a14:foregroundMark x1="57880" y1="32016" x2="57880" y2="32016"/>
                              <a14:foregroundMark x1="57880" y1="37648" x2="57880" y2="37648"/>
                              <a14:foregroundMark x1="44501" y1="54743" x2="44501" y2="54743"/>
                              <a14:foregroundMark x1="61678" y1="63538" x2="61678" y2="63538"/>
                              <a14:foregroundMark x1="46542" y1="45059" x2="46542" y2="45059"/>
                              <a14:foregroundMark x1="56973" y1="61462" x2="63776" y2="53458"/>
                              <a14:foregroundMark x1="63889" y1="53755" x2="64342" y2="70949"/>
                              <a14:foregroundMark x1="64342" y1="70949" x2="58900" y2="74407"/>
                              <a14:foregroundMark x1="58900" y1="74407" x2="57143" y2="59585"/>
                              <a14:foregroundMark x1="35714" y1="55237" x2="35714" y2="55237"/>
                              <a14:foregroundMark x1="36565" y1="57510" x2="36565" y2="57510"/>
                              <a14:foregroundMark x1="52438" y1="43478" x2="52438" y2="43478"/>
                              <a14:foregroundMark x1="53345" y1="45059" x2="53345" y2="45059"/>
                              <a14:foregroundMark x1="63152" y1="36364" x2="63152" y2="36364"/>
                              <a14:foregroundMark x1="34070" y1="70059" x2="34070" y2="70059"/>
                              <a14:foregroundMark x1="36621" y1="67787" x2="36621" y2="67787"/>
                              <a14:foregroundMark x1="27891" y1="66996" x2="35714" y2="77273"/>
                              <a14:foregroundMark x1="36621" y1="55237" x2="36621" y2="55237"/>
                              <a14:foregroundMark x1="41893" y1="52668" x2="41893" y2="52668"/>
                              <a14:foregroundMark x1="50227" y1="65316" x2="50227" y2="65316"/>
                              <a14:foregroundMark x1="51247" y1="65217" x2="51247" y2="65217"/>
                              <a14:foregroundMark x1="52268" y1="64427" x2="52268" y2="64427"/>
                              <a14:foregroundMark x1="52324" y1="64229" x2="59014" y2="73913"/>
                            </a14:backgroundRemoval>
                          </a14:imgEffect>
                        </a14:imgLayer>
                      </a14:imgProps>
                    </a:ext>
                  </a:extLst>
                </a:blip>
                <a:srcRect l="22215" t="10686" r="5547" b="15624"/>
                <a:stretch/>
              </p:blipFill>
              <p:spPr>
                <a:xfrm>
                  <a:off x="-294024" y="836024"/>
                  <a:ext cx="4967112" cy="2906889"/>
                </a:xfrm>
                <a:prstGeom prst="rect">
                  <a:avLst/>
                </a:prstGeom>
                <a:grpFill/>
                <a:ln>
                  <a:solidFill>
                    <a:srgbClr val="004A5F"/>
                  </a:solidFill>
                </a:ln>
              </p:spPr>
            </p:pic>
            <p:sp>
              <p:nvSpPr>
                <p:cNvPr id="39" name="TextBox 38"/>
                <p:cNvSpPr txBox="1"/>
                <p:nvPr/>
              </p:nvSpPr>
              <p:spPr>
                <a:xfrm>
                  <a:off x="-153290" y="951400"/>
                  <a:ext cx="2042927" cy="707432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 smtClean="0">
                      <a:solidFill>
                        <a:schemeClr val="tx2">
                          <a:lumMod val="75000"/>
                        </a:schemeClr>
                      </a:solidFill>
                    </a:rPr>
                    <a:t>Cooling side</a:t>
                  </a:r>
                  <a:endParaRPr lang="en-GB" b="1" dirty="0">
                    <a:solidFill>
                      <a:schemeClr val="tx2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41" name="TextBox 5"/>
              <p:cNvSpPr txBox="1"/>
              <p:nvPr/>
            </p:nvSpPr>
            <p:spPr>
              <a:xfrm rot="19967158">
                <a:off x="1763032" y="2080547"/>
                <a:ext cx="2495803" cy="39531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200" b="1" kern="1200" dirty="0">
                    <a:solidFill>
                      <a:schemeClr val="bg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DFX          </a:t>
                </a:r>
                <a:r>
                  <a:rPr lang="en-GB" sz="1200" b="1" kern="1200" dirty="0" smtClean="0">
                    <a:solidFill>
                      <a:schemeClr val="bg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D1                CP          Q3</a:t>
                </a:r>
                <a:endParaRPr lang="en-GB" sz="2000" b="1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42" name="TextBox 4"/>
            <p:cNvSpPr txBox="1"/>
            <p:nvPr/>
          </p:nvSpPr>
          <p:spPr>
            <a:xfrm>
              <a:off x="462663" y="4265931"/>
              <a:ext cx="1529687" cy="19525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200" b="1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Cryogenic valve box</a:t>
              </a:r>
              <a:endParaRPr lang="en-GB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3" name="TextBox 9"/>
            <p:cNvSpPr txBox="1"/>
            <p:nvPr/>
          </p:nvSpPr>
          <p:spPr>
            <a:xfrm>
              <a:off x="424771" y="4745453"/>
              <a:ext cx="817252" cy="24648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200" b="1" kern="1200" dirty="0" err="1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Sc</a:t>
              </a:r>
              <a:r>
                <a:rPr lang="en-GB" sz="1200" b="1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LINK</a:t>
              </a:r>
              <a:endParaRPr lang="en-GB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4" name="TextBox 9"/>
            <p:cNvSpPr txBox="1"/>
            <p:nvPr/>
          </p:nvSpPr>
          <p:spPr>
            <a:xfrm>
              <a:off x="2096731" y="3891548"/>
              <a:ext cx="493099" cy="24648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200" b="1" kern="1200" dirty="0" smtClean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QRL</a:t>
              </a:r>
              <a:endParaRPr lang="en-GB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991033" y="3038048"/>
            <a:ext cx="3652025" cy="1540427"/>
            <a:chOff x="4991028" y="4050727"/>
            <a:chExt cx="3652025" cy="2053903"/>
          </a:xfrm>
        </p:grpSpPr>
        <p:grpSp>
          <p:nvGrpSpPr>
            <p:cNvPr id="53" name="Group 52"/>
            <p:cNvGrpSpPr/>
            <p:nvPr/>
          </p:nvGrpSpPr>
          <p:grpSpPr>
            <a:xfrm>
              <a:off x="4991028" y="4050727"/>
              <a:ext cx="3652025" cy="2053903"/>
              <a:chOff x="4987598" y="4033537"/>
              <a:chExt cx="3652025" cy="2053903"/>
            </a:xfrm>
          </p:grpSpPr>
          <p:pic>
            <p:nvPicPr>
              <p:cNvPr id="48" name="Picture 47"/>
              <p:cNvPicPr>
                <a:picLocks noChangeAspect="1"/>
              </p:cNvPicPr>
              <p:nvPr/>
            </p:nvPicPr>
            <p:blipFill rotWithShape="1">
              <a:blip r:embed="rId5"/>
              <a:srcRect l="20949" t="22427"/>
              <a:stretch/>
            </p:blipFill>
            <p:spPr>
              <a:xfrm>
                <a:off x="4987598" y="4033537"/>
                <a:ext cx="3652025" cy="205390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</p:pic>
          <p:sp>
            <p:nvSpPr>
              <p:cNvPr id="49" name="TextBox 48"/>
              <p:cNvSpPr txBox="1"/>
              <p:nvPr/>
            </p:nvSpPr>
            <p:spPr>
              <a:xfrm>
                <a:off x="6786578" y="4101777"/>
                <a:ext cx="1827492" cy="492443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Powering  side</a:t>
                </a:r>
                <a:endParaRPr lang="en-GB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54" name="TextBox 10"/>
            <p:cNvSpPr txBox="1"/>
            <p:nvPr/>
          </p:nvSpPr>
          <p:spPr>
            <a:xfrm>
              <a:off x="5788356" y="4831192"/>
              <a:ext cx="1319279" cy="24648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200" b="1" kern="1200" dirty="0" smtClean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Power </a:t>
              </a:r>
              <a:r>
                <a:rPr lang="en-GB" sz="1200" b="1" kern="1200" dirty="0" err="1" smtClean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Convertres</a:t>
              </a:r>
              <a:endParaRPr lang="en-GB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5" name="TextBox 10"/>
            <p:cNvSpPr txBox="1"/>
            <p:nvPr/>
          </p:nvSpPr>
          <p:spPr>
            <a:xfrm>
              <a:off x="7027371" y="5554274"/>
              <a:ext cx="520049" cy="29001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200" b="1" kern="1200" dirty="0" smtClean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DFH</a:t>
              </a:r>
              <a:endParaRPr lang="en-GB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6" name="TextBox 10"/>
            <p:cNvSpPr txBox="1"/>
            <p:nvPr/>
          </p:nvSpPr>
          <p:spPr>
            <a:xfrm>
              <a:off x="6637417" y="4572548"/>
              <a:ext cx="800172" cy="29001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200" b="1" kern="1200" dirty="0" smtClean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SC LINK</a:t>
              </a:r>
              <a:endParaRPr lang="en-GB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7" name="TextBox 10"/>
            <p:cNvSpPr txBox="1"/>
            <p:nvPr/>
          </p:nvSpPr>
          <p:spPr>
            <a:xfrm>
              <a:off x="6377392" y="5156961"/>
              <a:ext cx="520049" cy="29001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200" b="1" kern="1200" dirty="0" smtClean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WCC</a:t>
              </a:r>
              <a:endParaRPr lang="en-GB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61" name="Title 1"/>
          <p:cNvSpPr>
            <a:spLocks noGrp="1"/>
          </p:cNvSpPr>
          <p:nvPr>
            <p:ph type="title"/>
          </p:nvPr>
        </p:nvSpPr>
        <p:spPr>
          <a:xfrm>
            <a:off x="744543" y="204789"/>
            <a:ext cx="7920037" cy="404813"/>
          </a:xfrm>
        </p:spPr>
        <p:txBody>
          <a:bodyPr/>
          <a:lstStyle/>
          <a:p>
            <a:r>
              <a:rPr lang="en-GB" dirty="0"/>
              <a:t>W</a:t>
            </a:r>
            <a:r>
              <a:rPr lang="en-GB" dirty="0" smtClean="0"/>
              <a:t>ork in progress</a:t>
            </a:r>
            <a:endParaRPr lang="en-GB" dirty="0"/>
          </a:p>
        </p:txBody>
      </p:sp>
      <p:pic>
        <p:nvPicPr>
          <p:cNvPr id="40" name="Picture 39" descr="CERN-logo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7281" y="4532931"/>
            <a:ext cx="503973" cy="5031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80035" y="4532931"/>
            <a:ext cx="16984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Thanks to A. </a:t>
            </a:r>
            <a:r>
              <a:rPr lang="en-US" sz="1200" dirty="0" err="1" smtClean="0"/>
              <a:t>Kosmicki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05723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</a:t>
            </a:r>
            <a:r>
              <a:rPr lang="en-GB" dirty="0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728" y="867547"/>
            <a:ext cx="8315752" cy="3301466"/>
          </a:xfrm>
        </p:spPr>
        <p:txBody>
          <a:bodyPr>
            <a:normAutofit lnSpcReduction="10000"/>
          </a:bodyPr>
          <a:lstStyle/>
          <a:p>
            <a:pPr algn="l"/>
            <a:r>
              <a:rPr lang="en-GB" sz="1800" dirty="0" smtClean="0"/>
              <a:t>Integration ongoing with all elements that we know today</a:t>
            </a:r>
          </a:p>
          <a:p>
            <a:pPr algn="l"/>
            <a:r>
              <a:rPr lang="en-GB" sz="1800" dirty="0" smtClean="0"/>
              <a:t>B</a:t>
            </a:r>
            <a:r>
              <a:rPr lang="en-GB" sz="1800" dirty="0" smtClean="0"/>
              <a:t>udget estimation </a:t>
            </a:r>
            <a:r>
              <a:rPr lang="en-GB" sz="1800" dirty="0" smtClean="0"/>
              <a:t>(</a:t>
            </a:r>
            <a:r>
              <a:rPr lang="en-GB" sz="1800" dirty="0" smtClean="0">
                <a:solidFill>
                  <a:srgbClr val="000090"/>
                </a:solidFill>
              </a:rPr>
              <a:t>5.8 MCHF</a:t>
            </a:r>
            <a:r>
              <a:rPr lang="en-GB" sz="1800" dirty="0" smtClean="0"/>
              <a:t>) </a:t>
            </a:r>
            <a:r>
              <a:rPr lang="en-GB" sz="1800" dirty="0" smtClean="0"/>
              <a:t>has </a:t>
            </a:r>
            <a:r>
              <a:rPr lang="en-GB" sz="1800" dirty="0" smtClean="0"/>
              <a:t>been done and now is under verification </a:t>
            </a:r>
            <a:r>
              <a:rPr lang="en-GB" sz="1400" dirty="0" smtClean="0"/>
              <a:t>The </a:t>
            </a:r>
            <a:r>
              <a:rPr lang="en-GB" sz="1400" dirty="0" smtClean="0"/>
              <a:t>strategy is that</a:t>
            </a:r>
          </a:p>
          <a:p>
            <a:pPr lvl="1" algn="l"/>
            <a:r>
              <a:rPr lang="en-GB" sz="1600" dirty="0"/>
              <a:t>A</a:t>
            </a:r>
            <a:r>
              <a:rPr lang="en-GB" sz="1600" dirty="0" smtClean="0"/>
              <a:t>ll main </a:t>
            </a:r>
            <a:r>
              <a:rPr lang="en-GB" sz="1600" dirty="0" smtClean="0"/>
              <a:t>components </a:t>
            </a:r>
            <a:r>
              <a:rPr lang="en-GB" sz="1600" dirty="0" smtClean="0"/>
              <a:t>are part of the concerned WPs ( prototypes or series of WP3, WP6a and WP6b, WP7, WP12 </a:t>
            </a:r>
            <a:r>
              <a:rPr lang="en-GB" sz="1600" dirty="0" smtClean="0"/>
              <a:t>)</a:t>
            </a:r>
          </a:p>
          <a:p>
            <a:pPr lvl="1" algn="l"/>
            <a:r>
              <a:rPr lang="en-GB" sz="1600" dirty="0" smtClean="0"/>
              <a:t>All components designed in purpose for IT STRING with the goal of the test stand optimisation ( local cryogenics , water cooled cables. …) are part of WP16</a:t>
            </a:r>
            <a:endParaRPr lang="en-GB" sz="1600" dirty="0" smtClean="0"/>
          </a:p>
          <a:p>
            <a:pPr lvl="1" algn="l"/>
            <a:r>
              <a:rPr lang="en-GB" sz="1600" dirty="0" smtClean="0"/>
              <a:t>All </a:t>
            </a:r>
            <a:r>
              <a:rPr lang="en-GB" sz="1600" dirty="0" smtClean="0"/>
              <a:t>services are assured within the SM18 UPG project ( financed by </a:t>
            </a:r>
            <a:r>
              <a:rPr lang="en-GB" sz="1600" dirty="0" smtClean="0"/>
              <a:t> </a:t>
            </a:r>
            <a:r>
              <a:rPr lang="en-GB" sz="1600" dirty="0" smtClean="0"/>
              <a:t>TE </a:t>
            </a:r>
            <a:r>
              <a:rPr lang="en-GB" sz="1600" dirty="0" smtClean="0"/>
              <a:t>dep. </a:t>
            </a:r>
            <a:r>
              <a:rPr lang="en-GB" sz="1600" dirty="0" smtClean="0"/>
              <a:t>and HL-LHC project)</a:t>
            </a:r>
          </a:p>
          <a:p>
            <a:pPr algn="l"/>
            <a:r>
              <a:rPr lang="en-GB" sz="1800" dirty="0"/>
              <a:t>M</a:t>
            </a:r>
            <a:r>
              <a:rPr lang="en-GB" sz="1800" dirty="0" smtClean="0"/>
              <a:t>anpower estimation has </a:t>
            </a:r>
            <a:r>
              <a:rPr lang="en-GB" sz="1800" dirty="0" smtClean="0"/>
              <a:t>been done and now is under verification </a:t>
            </a:r>
            <a:r>
              <a:rPr lang="en-GB" sz="1800" dirty="0" smtClean="0"/>
              <a:t>by WPs</a:t>
            </a:r>
          </a:p>
          <a:p>
            <a:pPr algn="l"/>
            <a:r>
              <a:rPr lang="en-GB" sz="1800" dirty="0"/>
              <a:t>O</a:t>
            </a:r>
            <a:r>
              <a:rPr lang="en-GB" sz="1800" dirty="0" smtClean="0"/>
              <a:t>n-going discussions for </a:t>
            </a:r>
            <a:r>
              <a:rPr lang="en-GB" sz="1800" dirty="0" smtClean="0"/>
              <a:t>complete test </a:t>
            </a:r>
            <a:r>
              <a:rPr lang="en-GB" sz="1800" dirty="0" smtClean="0"/>
              <a:t>plan definition with </a:t>
            </a:r>
          </a:p>
          <a:p>
            <a:pPr algn="l"/>
            <a:r>
              <a:rPr lang="en-GB" sz="1800" dirty="0" smtClean="0"/>
              <a:t> WPs and different groups @CERN</a:t>
            </a:r>
            <a:endParaRPr lang="en-GB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7" name="Picture 6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6" y="4516884"/>
            <a:ext cx="503973" cy="503140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2132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Marta Bajko for the 6Th HL LHC Collaboration Meeting  November 2016, Paris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grpSp>
        <p:nvGrpSpPr>
          <p:cNvPr id="7" name="Group 6"/>
          <p:cNvGrpSpPr/>
          <p:nvPr/>
        </p:nvGrpSpPr>
        <p:grpSpPr>
          <a:xfrm>
            <a:off x="-16624" y="0"/>
            <a:ext cx="9197136" cy="5220000"/>
            <a:chOff x="-16624" y="0"/>
            <a:chExt cx="9197136" cy="5220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l="15449" t="15350" r="8066" b="7475"/>
            <a:stretch/>
          </p:blipFill>
          <p:spPr>
            <a:xfrm>
              <a:off x="-16624" y="0"/>
              <a:ext cx="9197136" cy="522000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92712" y="4867355"/>
              <a:ext cx="3024336" cy="27000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rgbClr val="FFFF00"/>
                  </a:solidFill>
                  <a:latin typeface="Arial Black"/>
                  <a:cs typeface="Arial Black"/>
                </a:rPr>
                <a:t>@SM18 2021-2023</a:t>
              </a:r>
              <a:endParaRPr lang="en-GB" sz="1200" b="1" dirty="0">
                <a:solidFill>
                  <a:srgbClr val="FFFF00"/>
                </a:solidFill>
                <a:latin typeface="Arial Black"/>
                <a:cs typeface="Arial Black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6" t="41773" b="36046"/>
          <a:stretch/>
        </p:blipFill>
        <p:spPr>
          <a:xfrm rot="20134781">
            <a:off x="68564" y="1617647"/>
            <a:ext cx="7538231" cy="151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455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the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47951"/>
            <a:ext cx="7920000" cy="3680222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dirty="0" smtClean="0"/>
              <a:t>WP16 in the HL-LHC Structure and IT STRING Scope</a:t>
            </a:r>
          </a:p>
          <a:p>
            <a:pPr algn="l"/>
            <a:r>
              <a:rPr lang="en-US" dirty="0" smtClean="0"/>
              <a:t>Brief return to the past</a:t>
            </a:r>
          </a:p>
          <a:p>
            <a:pPr algn="l"/>
            <a:r>
              <a:rPr lang="en-US" dirty="0" smtClean="0"/>
              <a:t>Experience with LHC Triplet</a:t>
            </a:r>
          </a:p>
          <a:p>
            <a:pPr algn="l"/>
            <a:r>
              <a:rPr lang="en-US" dirty="0" smtClean="0"/>
              <a:t>Relevance of HL-LHC IT String</a:t>
            </a:r>
          </a:p>
          <a:p>
            <a:pPr algn="l"/>
            <a:r>
              <a:rPr lang="en-US" dirty="0" smtClean="0"/>
              <a:t>ID Card</a:t>
            </a:r>
          </a:p>
          <a:p>
            <a:pPr algn="l"/>
            <a:r>
              <a:rPr lang="en-US" dirty="0" smtClean="0"/>
              <a:t>Main </a:t>
            </a:r>
            <a:r>
              <a:rPr lang="en-US" dirty="0"/>
              <a:t>IT </a:t>
            </a:r>
            <a:r>
              <a:rPr lang="en-US" dirty="0" smtClean="0"/>
              <a:t>String </a:t>
            </a:r>
            <a:r>
              <a:rPr lang="en-US" dirty="0" smtClean="0"/>
              <a:t>components </a:t>
            </a:r>
            <a:endParaRPr lang="en-US" dirty="0"/>
          </a:p>
          <a:p>
            <a:pPr algn="l"/>
            <a:r>
              <a:rPr lang="en-US" dirty="0" smtClean="0"/>
              <a:t>IT String schedule: conflicts </a:t>
            </a:r>
            <a:r>
              <a:rPr lang="en-US" dirty="0"/>
              <a:t>and </a:t>
            </a:r>
            <a:r>
              <a:rPr lang="en-US" dirty="0" smtClean="0"/>
              <a:t>synergies</a:t>
            </a:r>
          </a:p>
          <a:p>
            <a:pPr algn="l"/>
            <a:r>
              <a:rPr lang="en-US" dirty="0" smtClean="0"/>
              <a:t>Main IT String facilities</a:t>
            </a:r>
            <a:endParaRPr lang="en-US" dirty="0" smtClean="0"/>
          </a:p>
          <a:p>
            <a:pPr algn="l"/>
            <a:r>
              <a:rPr lang="en-US" dirty="0" smtClean="0"/>
              <a:t>W</a:t>
            </a:r>
            <a:r>
              <a:rPr lang="en-US" dirty="0" smtClean="0"/>
              <a:t>ork status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Picture 5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6" y="4516884"/>
            <a:ext cx="503973" cy="503140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5192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467544" y="2067700"/>
            <a:ext cx="3589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4769"/>
                </a:solidFill>
              </a:rPr>
              <a:t>Thanks for your attention</a:t>
            </a:r>
            <a:endParaRPr lang="en-US" sz="2400" dirty="0">
              <a:solidFill>
                <a:srgbClr val="004769"/>
              </a:solidFill>
            </a:endParaRPr>
          </a:p>
        </p:txBody>
      </p:sp>
      <p:pic>
        <p:nvPicPr>
          <p:cNvPr id="5" name="Picture 4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6" y="4516884"/>
            <a:ext cx="503973" cy="503140"/>
          </a:xfrm>
          <a:prstGeom prst="rect">
            <a:avLst/>
          </a:prstGeom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291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2067700"/>
            <a:ext cx="19297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4769"/>
                </a:solidFill>
              </a:rPr>
              <a:t>Spare Slides</a:t>
            </a:r>
            <a:endParaRPr lang="en-US" sz="2400" dirty="0">
              <a:solidFill>
                <a:srgbClr val="0047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325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stands : cryogenics upgrade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39" r="744"/>
          <a:stretch/>
        </p:blipFill>
        <p:spPr>
          <a:xfrm>
            <a:off x="497994" y="867210"/>
            <a:ext cx="5482952" cy="339202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491880" y="1203598"/>
            <a:ext cx="1152128" cy="1080120"/>
          </a:xfrm>
          <a:prstGeom prst="rect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84172" y="1347621"/>
            <a:ext cx="2401415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 An </a:t>
            </a:r>
            <a:r>
              <a:rPr lang="fr-FR" sz="1400" dirty="0" err="1" smtClean="0"/>
              <a:t>additional</a:t>
            </a:r>
            <a:r>
              <a:rPr lang="fr-FR" sz="1400" dirty="0" smtClean="0"/>
              <a:t> </a:t>
            </a:r>
            <a:r>
              <a:rPr lang="fr-FR" sz="1400" b="1" dirty="0" smtClean="0"/>
              <a:t>35 </a:t>
            </a:r>
            <a:r>
              <a:rPr lang="fr-FR" sz="1400" b="1" dirty="0"/>
              <a:t>g/s </a:t>
            </a:r>
            <a:r>
              <a:rPr lang="fr-FR" sz="1400" b="1" dirty="0" err="1"/>
              <a:t>liquefier</a:t>
            </a:r>
            <a:r>
              <a:rPr lang="fr-FR" sz="1400" b="1" dirty="0"/>
              <a:t> </a:t>
            </a:r>
            <a:r>
              <a:rPr lang="fr-FR" sz="1400" dirty="0"/>
              <a:t>(</a:t>
            </a:r>
            <a:r>
              <a:rPr lang="fr-FR" sz="1400" dirty="0" err="1"/>
              <a:t>thus</a:t>
            </a:r>
            <a:r>
              <a:rPr lang="fr-FR" sz="1400" dirty="0"/>
              <a:t> </a:t>
            </a:r>
            <a:r>
              <a:rPr lang="fr-FR" sz="1400" dirty="0" err="1"/>
              <a:t>bringing</a:t>
            </a:r>
            <a:r>
              <a:rPr lang="fr-FR" sz="1400" dirty="0"/>
              <a:t> the </a:t>
            </a:r>
            <a:r>
              <a:rPr lang="fr-FR" sz="1400" b="1" dirty="0"/>
              <a:t>total production </a:t>
            </a:r>
            <a:r>
              <a:rPr lang="fr-FR" sz="1400" b="1" dirty="0" err="1"/>
              <a:t>capacity</a:t>
            </a:r>
            <a:r>
              <a:rPr lang="fr-FR" sz="1400" b="1" dirty="0"/>
              <a:t> for </a:t>
            </a:r>
            <a:r>
              <a:rPr lang="fr-FR" sz="1400" b="1" dirty="0" err="1"/>
              <a:t>LHe</a:t>
            </a:r>
            <a:r>
              <a:rPr lang="fr-FR" sz="1400" b="1" dirty="0"/>
              <a:t> </a:t>
            </a:r>
            <a:r>
              <a:rPr lang="fr-FR" sz="1400" b="1" dirty="0" err="1"/>
              <a:t>at</a:t>
            </a:r>
            <a:r>
              <a:rPr lang="fr-FR" sz="1400" b="1" dirty="0"/>
              <a:t> 4.2 K to 60 g/s</a:t>
            </a:r>
            <a:r>
              <a:rPr lang="fr-FR" sz="1400" b="1" dirty="0" smtClean="0"/>
              <a:t>)</a:t>
            </a:r>
            <a:endParaRPr lang="en-US" sz="1400" b="1" dirty="0"/>
          </a:p>
        </p:txBody>
      </p:sp>
      <p:sp>
        <p:nvSpPr>
          <p:cNvPr id="11" name="Rectangle 10"/>
          <p:cNvSpPr/>
          <p:nvPr/>
        </p:nvSpPr>
        <p:spPr>
          <a:xfrm>
            <a:off x="3491880" y="3075806"/>
            <a:ext cx="1152128" cy="1080120"/>
          </a:xfrm>
          <a:prstGeom prst="rect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164052" y="2826908"/>
            <a:ext cx="249455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The existing total pumping capacity in SM18 at </a:t>
            </a:r>
            <a:r>
              <a:rPr lang="en-GB" sz="1400" b="1" dirty="0"/>
              <a:t>1.8 K</a:t>
            </a:r>
            <a:r>
              <a:rPr lang="en-GB" sz="1400" dirty="0"/>
              <a:t> </a:t>
            </a:r>
            <a:r>
              <a:rPr lang="en-GB" sz="1400" b="1" dirty="0"/>
              <a:t>is 12 g/s</a:t>
            </a:r>
            <a:r>
              <a:rPr lang="en-GB" sz="1400" dirty="0"/>
              <a:t>, </a:t>
            </a:r>
            <a:r>
              <a:rPr lang="en-GB" sz="1400" b="1" dirty="0"/>
              <a:t>combining</a:t>
            </a:r>
            <a:r>
              <a:rPr lang="en-GB" sz="1400" dirty="0"/>
              <a:t> the capacity of </a:t>
            </a:r>
            <a:r>
              <a:rPr lang="en-GB" sz="1400" b="1" dirty="0"/>
              <a:t>WPU1 </a:t>
            </a:r>
            <a:r>
              <a:rPr lang="en-GB" sz="1400" b="1" dirty="0" smtClean="0"/>
              <a:t>and 2</a:t>
            </a:r>
            <a:r>
              <a:rPr lang="en-GB" sz="1400" dirty="0" smtClean="0"/>
              <a:t>. </a:t>
            </a:r>
          </a:p>
          <a:p>
            <a:pPr algn="ctr"/>
            <a:r>
              <a:rPr lang="en-GB" sz="1200" i="1" dirty="0" smtClean="0"/>
              <a:t>If need for IR STRING a dedicated 3</a:t>
            </a:r>
            <a:r>
              <a:rPr lang="en-GB" sz="1200" i="1" baseline="30000" dirty="0" smtClean="0"/>
              <a:t>rd</a:t>
            </a:r>
            <a:r>
              <a:rPr lang="en-GB" sz="1200" i="1" dirty="0" smtClean="0"/>
              <a:t> WPU shall be installed.</a:t>
            </a:r>
            <a:endParaRPr lang="en-US" sz="12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729224" y="4495307"/>
            <a:ext cx="2071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Foreseen for 2019</a:t>
            </a:r>
            <a:endParaRPr lang="en-US" dirty="0"/>
          </a:p>
        </p:txBody>
      </p:sp>
      <p:pic>
        <p:nvPicPr>
          <p:cNvPr id="15" name="Picture 14" descr="CERN-log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6" y="4516884"/>
            <a:ext cx="503973" cy="50314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195748" y="4585114"/>
            <a:ext cx="9273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Ref. L. </a:t>
            </a:r>
            <a:r>
              <a:rPr lang="en-US" sz="1000" i="1" dirty="0" err="1" smtClean="0"/>
              <a:t>Serio</a:t>
            </a:r>
            <a:endParaRPr lang="en-US" sz="1000" i="1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1959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stands : demineralized water production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Content Placeholder 4"/>
          <p:cNvPicPr>
            <a:picLocks noGrp="1"/>
          </p:cNvPicPr>
          <p:nvPr>
            <p:ph sz="quarter" idx="4294967295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2931" l="401" r="9599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89028" y="1851674"/>
            <a:ext cx="3110565" cy="24108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89024" y="959124"/>
            <a:ext cx="345618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In the </a:t>
            </a:r>
            <a:r>
              <a:rPr lang="fr-FR" sz="1200" dirty="0" err="1" smtClean="0"/>
              <a:t>past</a:t>
            </a:r>
            <a:r>
              <a:rPr lang="fr-FR" sz="1200" dirty="0" smtClean="0"/>
              <a:t> SM18 </a:t>
            </a:r>
            <a:r>
              <a:rPr lang="fr-FR" sz="1200" dirty="0" err="1" smtClean="0"/>
              <a:t>had</a:t>
            </a:r>
            <a:r>
              <a:rPr lang="fr-FR" sz="1200" dirty="0" smtClean="0"/>
              <a:t>  a </a:t>
            </a:r>
            <a:r>
              <a:rPr lang="fr-FR" sz="1200" dirty="0" err="1"/>
              <a:t>demineralised</a:t>
            </a:r>
            <a:r>
              <a:rPr lang="fr-FR" sz="1200" dirty="0"/>
              <a:t> water </a:t>
            </a:r>
            <a:r>
              <a:rPr lang="fr-FR" sz="1200" dirty="0" smtClean="0"/>
              <a:t>station </a:t>
            </a:r>
            <a:r>
              <a:rPr lang="fr-FR" sz="1200" dirty="0" err="1"/>
              <a:t>with</a:t>
            </a:r>
            <a:r>
              <a:rPr lang="fr-FR" sz="1200" dirty="0"/>
              <a:t> a thermal </a:t>
            </a:r>
            <a:r>
              <a:rPr lang="fr-FR" sz="1200" dirty="0" err="1"/>
              <a:t>capacity</a:t>
            </a:r>
            <a:r>
              <a:rPr lang="fr-FR" sz="1200" dirty="0"/>
              <a:t> of </a:t>
            </a:r>
            <a:r>
              <a:rPr lang="fr-FR" sz="1200" dirty="0" smtClean="0"/>
              <a:t>800 kW </a:t>
            </a:r>
            <a:r>
              <a:rPr lang="fr-FR" sz="1200" dirty="0" err="1" smtClean="0"/>
              <a:t>limiting</a:t>
            </a:r>
            <a:r>
              <a:rPr lang="fr-FR" sz="1200" dirty="0" smtClean="0"/>
              <a:t> the </a:t>
            </a:r>
            <a:r>
              <a:rPr lang="fr-FR" sz="1200" dirty="0" err="1" smtClean="0"/>
              <a:t>operation</a:t>
            </a:r>
            <a:r>
              <a:rPr lang="fr-FR" sz="1200" dirty="0" smtClean="0"/>
              <a:t> to </a:t>
            </a:r>
            <a:r>
              <a:rPr lang="fr-FR" sz="1200" dirty="0" err="1" smtClean="0"/>
              <a:t>two</a:t>
            </a:r>
            <a:r>
              <a:rPr lang="fr-FR" sz="1200" dirty="0" smtClean="0"/>
              <a:t> test stands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323540" y="851397"/>
            <a:ext cx="4585899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fr-FR" sz="1400" dirty="0" smtClean="0"/>
              <a:t>The </a:t>
            </a:r>
            <a:r>
              <a:rPr lang="fr-FR" sz="1400" dirty="0" err="1"/>
              <a:t>demands</a:t>
            </a:r>
            <a:r>
              <a:rPr lang="fr-FR" sz="1400" dirty="0"/>
              <a:t> for the </a:t>
            </a:r>
            <a:r>
              <a:rPr lang="fr-FR" sz="1400" dirty="0" err="1"/>
              <a:t>magnet</a:t>
            </a:r>
            <a:r>
              <a:rPr lang="fr-FR" sz="1400" dirty="0"/>
              <a:t> test stations, </a:t>
            </a:r>
            <a:r>
              <a:rPr lang="fr-FR" sz="1400" dirty="0" err="1"/>
              <a:t>including</a:t>
            </a:r>
            <a:r>
              <a:rPr lang="fr-FR" sz="1400" dirty="0"/>
              <a:t> the </a:t>
            </a:r>
            <a:r>
              <a:rPr lang="fr-FR" sz="1400" dirty="0" smtClean="0"/>
              <a:t>IT </a:t>
            </a:r>
            <a:r>
              <a:rPr lang="fr-FR" sz="1400" dirty="0"/>
              <a:t>String, </a:t>
            </a:r>
            <a:r>
              <a:rPr lang="fr-FR" sz="1400" dirty="0" err="1"/>
              <a:t>will</a:t>
            </a:r>
            <a:r>
              <a:rPr lang="fr-FR" sz="1400" dirty="0"/>
              <a:t> </a:t>
            </a:r>
            <a:r>
              <a:rPr lang="fr-FR" sz="1400" dirty="0" err="1"/>
              <a:t>rise</a:t>
            </a:r>
            <a:r>
              <a:rPr lang="fr-FR" sz="1400" dirty="0"/>
              <a:t> to a </a:t>
            </a:r>
            <a:r>
              <a:rPr lang="fr-FR" sz="1400" dirty="0" err="1" smtClean="0"/>
              <a:t>peak</a:t>
            </a:r>
            <a:r>
              <a:rPr lang="fr-FR" sz="1400" dirty="0" smtClean="0"/>
              <a:t> </a:t>
            </a:r>
            <a:r>
              <a:rPr lang="fr-FR" sz="1400" dirty="0" err="1" smtClean="0"/>
              <a:t>need</a:t>
            </a:r>
            <a:r>
              <a:rPr lang="fr-FR" sz="1400" dirty="0" smtClean="0"/>
              <a:t> to </a:t>
            </a:r>
            <a:r>
              <a:rPr lang="fr-FR" sz="1400" dirty="0"/>
              <a:t>1.7 MW (142 m</a:t>
            </a:r>
            <a:r>
              <a:rPr lang="fr-FR" sz="1400" baseline="30000" dirty="0"/>
              <a:t>3</a:t>
            </a:r>
            <a:r>
              <a:rPr lang="fr-FR" sz="1400" dirty="0"/>
              <a:t>/h). </a:t>
            </a:r>
            <a:endParaRPr lang="en-US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1982364"/>
            <a:ext cx="4464496" cy="22801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16979" y="4383820"/>
            <a:ext cx="305880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Operational from April 2016</a:t>
            </a:r>
            <a:endParaRPr lang="en-US" dirty="0"/>
          </a:p>
        </p:txBody>
      </p:sp>
      <p:pic>
        <p:nvPicPr>
          <p:cNvPr id="12" name="Picture 11" descr="CERN-logo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6" y="4516884"/>
            <a:ext cx="503973" cy="5031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411760" y="4748654"/>
            <a:ext cx="1179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Ref. A. J. Broche</a:t>
            </a:r>
            <a:endParaRPr lang="en-US" sz="1000" i="1" dirty="0"/>
          </a:p>
        </p:txBody>
      </p:sp>
      <p:pic>
        <p:nvPicPr>
          <p:cNvPr id="3" name="Picture 2" descr="deminwater.jpg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963" b="100000" l="0" r="99291">
                        <a14:foregroundMark x1="97281" y1="59630" x2="97281" y2="59630"/>
                        <a14:foregroundMark x1="96927" y1="97037" x2="96927" y2="97037"/>
                        <a14:foregroundMark x1="96927" y1="77222" x2="96927" y2="77222"/>
                        <a14:foregroundMark x1="97163" y1="69074" x2="97163" y2="69074"/>
                        <a14:foregroundMark x1="97872" y1="49444" x2="97872" y2="49444"/>
                        <a14:foregroundMark x1="97636" y1="35000" x2="97636" y2="35000"/>
                        <a14:foregroundMark x1="97636" y1="26667" x2="97636" y2="26667"/>
                        <a14:foregroundMark x1="96336" y1="13519" x2="96336" y2="13519"/>
                        <a14:foregroundMark x1="94681" y1="5370" x2="94681" y2="5370"/>
                        <a14:foregroundMark x1="93853" y1="9630" x2="93853" y2="9630"/>
                        <a14:backgroundMark x1="13002" y1="89444" x2="13002" y2="89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677" y="1501280"/>
            <a:ext cx="4880773" cy="3111591"/>
          </a:xfrm>
          <a:prstGeom prst="rect">
            <a:avLst/>
          </a:prstGeom>
        </p:spPr>
      </p:pic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2940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stand : electrical powering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848" y="843559"/>
            <a:ext cx="5524305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5204514" y="3219824"/>
            <a:ext cx="3733182" cy="1419033"/>
          </a:xfrm>
          <a:prstGeom prst="rect">
            <a:avLst/>
          </a:prstGeom>
          <a:ln w="38100" cmpd="sng">
            <a:solidFill>
              <a:srgbClr val="FFFF00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251520" y="3751980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1400" dirty="0" smtClean="0"/>
              <a:t>The new transformer will feed HL-LHC IT STRING</a:t>
            </a:r>
            <a:r>
              <a:rPr lang="en-GB" sz="1400" dirty="0"/>
              <a:t> </a:t>
            </a:r>
            <a:r>
              <a:rPr lang="en-GB" sz="1400" dirty="0" smtClean="0"/>
              <a:t>(</a:t>
            </a:r>
            <a:r>
              <a:rPr lang="en-GB" sz="1400" dirty="0"/>
              <a:t>Cluster J </a:t>
            </a:r>
            <a:r>
              <a:rPr lang="en-GB" sz="1400" dirty="0" smtClean="0"/>
              <a:t>) and </a:t>
            </a:r>
            <a:r>
              <a:rPr lang="en-GB" sz="1400" dirty="0"/>
              <a:t>the new Cluster F with the 20 kA power converter</a:t>
            </a:r>
            <a:r>
              <a:rPr lang="en-GB" sz="1400" dirty="0" smtClean="0"/>
              <a:t>.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461000" y="2715766"/>
            <a:ext cx="2071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Foreseen for 2019</a:t>
            </a:r>
            <a:endParaRPr lang="en-US" dirty="0"/>
          </a:p>
        </p:txBody>
      </p:sp>
      <p:pic>
        <p:nvPicPr>
          <p:cNvPr id="11" name="Picture 10" descr="CERN-log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6" y="4516884"/>
            <a:ext cx="503973" cy="5031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95746" y="4628769"/>
            <a:ext cx="26210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Ref. C. </a:t>
            </a:r>
            <a:r>
              <a:rPr lang="en-US" sz="1000" i="1" dirty="0" err="1" smtClean="0"/>
              <a:t>Giloux</a:t>
            </a:r>
            <a:r>
              <a:rPr lang="en-US" sz="1000" i="1" dirty="0" smtClean="0"/>
              <a:t>, F. </a:t>
            </a:r>
            <a:r>
              <a:rPr lang="en-US" sz="1000" i="1" dirty="0" err="1" smtClean="0"/>
              <a:t>Formenti</a:t>
            </a:r>
            <a:r>
              <a:rPr lang="en-US" sz="1000" i="1" dirty="0" smtClean="0"/>
              <a:t>, N. Dos </a:t>
            </a:r>
            <a:r>
              <a:rPr lang="en-US" sz="1000" i="1" dirty="0"/>
              <a:t>S</a:t>
            </a:r>
            <a:r>
              <a:rPr lang="en-US" sz="1000" i="1" dirty="0" smtClean="0"/>
              <a:t>antos</a:t>
            </a:r>
            <a:endParaRPr lang="en-US" sz="1000" i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-7003" t="11405" r="7003" b="1578"/>
          <a:stretch/>
        </p:blipFill>
        <p:spPr>
          <a:xfrm>
            <a:off x="5775496" y="784571"/>
            <a:ext cx="3298564" cy="201164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724129" y="3259220"/>
            <a:ext cx="2832641" cy="138499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dirty="0" smtClean="0"/>
              <a:t>To </a:t>
            </a:r>
            <a:r>
              <a:rPr lang="en-GB" sz="1400" dirty="0"/>
              <a:t>allow some flexibility and margin with new requests that are not formulated yet, the proposal is to </a:t>
            </a:r>
            <a:r>
              <a:rPr lang="en-GB" sz="1400" b="1" dirty="0"/>
              <a:t>INSTALL a TRANSFORMER OF a 3</a:t>
            </a:r>
            <a:r>
              <a:rPr lang="en-GB" sz="1400" b="1" dirty="0" smtClean="0"/>
              <a:t> </a:t>
            </a:r>
            <a:r>
              <a:rPr lang="en-GB" sz="1400" b="1" dirty="0"/>
              <a:t>MVA </a:t>
            </a:r>
            <a:r>
              <a:rPr lang="en-GB" sz="1400" b="1" dirty="0" smtClean="0"/>
              <a:t>CAPACITY</a:t>
            </a:r>
            <a:endParaRPr lang="en-US" sz="1400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360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Schedule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77378" y="1131590"/>
            <a:ext cx="8502372" cy="93610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1800" dirty="0" smtClean="0"/>
              <a:t>Installation starts as soon as magnets </a:t>
            </a:r>
            <a:r>
              <a:rPr lang="en-US" sz="1800" dirty="0" smtClean="0"/>
              <a:t>are (individually cold tested) </a:t>
            </a:r>
            <a:r>
              <a:rPr lang="en-US" sz="1800" dirty="0" smtClean="0"/>
              <a:t>available and </a:t>
            </a:r>
            <a:r>
              <a:rPr lang="en-US" sz="1800" dirty="0" err="1" smtClean="0"/>
              <a:t>receptioned</a:t>
            </a:r>
            <a:r>
              <a:rPr lang="en-US" sz="1800" dirty="0" smtClean="0"/>
              <a:t> at CERN</a:t>
            </a:r>
          </a:p>
          <a:p>
            <a:pPr marL="0" indent="0" algn="l">
              <a:buNone/>
            </a:pPr>
            <a:r>
              <a:rPr lang="en-US" sz="1600" dirty="0" smtClean="0"/>
              <a:t>	</a:t>
            </a:r>
            <a:r>
              <a:rPr lang="en-US" sz="1400" dirty="0" smtClean="0"/>
              <a:t>(3 months for transport from Japan (D1) and US (Q1/Q3), no re-testing planned) </a:t>
            </a:r>
          </a:p>
          <a:p>
            <a:pPr algn="l"/>
            <a:r>
              <a:rPr lang="en-US" sz="1800" dirty="0" smtClean="0"/>
              <a:t>No staging, only one test phase (possibly several runs)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Marta Bajko for the 6Th HL LHC Collaboration Meeting  November 2016, Paris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2052070" y="4363242"/>
            <a:ext cx="3635963" cy="30777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By courtesy of M. </a:t>
            </a:r>
            <a:r>
              <a:rPr lang="en-GB" sz="1400" dirty="0" err="1" smtClean="0">
                <a:solidFill>
                  <a:schemeClr val="bg1">
                    <a:lumMod val="50000"/>
                  </a:schemeClr>
                </a:solidFill>
              </a:rPr>
              <a:t>Barberan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 Marin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Picture 12" descr="Screen Shot 2016-10-14 at 13.51.2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98" r="1"/>
          <a:stretch/>
        </p:blipFill>
        <p:spPr>
          <a:xfrm>
            <a:off x="179512" y="2355726"/>
            <a:ext cx="8709900" cy="2016224"/>
          </a:xfrm>
          <a:prstGeom prst="rect">
            <a:avLst/>
          </a:prstGeom>
        </p:spPr>
      </p:pic>
      <p:pic>
        <p:nvPicPr>
          <p:cNvPr id="8" name="Picture 7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7281" y="4532931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153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HL-LHC IT STRING in the organigram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6084168" y="978112"/>
            <a:ext cx="2890624" cy="3870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 smtClean="0"/>
              <a:t>[…] </a:t>
            </a:r>
            <a:r>
              <a:rPr lang="en-GB" sz="1200" b="1" u="sng" dirty="0" smtClean="0"/>
              <a:t>THE WP16 </a:t>
            </a:r>
            <a:r>
              <a:rPr lang="en-GB" sz="1200" dirty="0" smtClean="0"/>
              <a:t>covers </a:t>
            </a:r>
            <a:r>
              <a:rPr lang="en-GB" sz="1200" dirty="0"/>
              <a:t>the coordination of the commissioning of the HL-LHC equipment as part of the accelerator system. </a:t>
            </a:r>
            <a:r>
              <a:rPr lang="en-GB" sz="1200" dirty="0" smtClean="0"/>
              <a:t>[…]</a:t>
            </a:r>
            <a:r>
              <a:rPr lang="en-GB" sz="1200" dirty="0"/>
              <a:t> </a:t>
            </a:r>
            <a:r>
              <a:rPr lang="en-GB" sz="1200" dirty="0" smtClean="0"/>
              <a:t>The </a:t>
            </a:r>
            <a:r>
              <a:rPr lang="en-GB" sz="1200" dirty="0"/>
              <a:t>first important system test will be the Inner Triplet (IT) STRING test. </a:t>
            </a:r>
            <a:endParaRPr lang="en-GB" sz="1200" dirty="0" smtClean="0"/>
          </a:p>
          <a:p>
            <a:pPr algn="just"/>
            <a:endParaRPr lang="en-GB" sz="1200" dirty="0" smtClean="0"/>
          </a:p>
          <a:p>
            <a:pPr algn="just"/>
            <a:r>
              <a:rPr lang="en-GB" sz="1200" dirty="0" smtClean="0"/>
              <a:t>The </a:t>
            </a:r>
            <a:r>
              <a:rPr lang="en-GB" sz="1200" dirty="0"/>
              <a:t>IT STRING should comprises all magnets with their cold and warm powering and associated cryogenics systems from Q1 to D1 magnets including </a:t>
            </a:r>
            <a:r>
              <a:rPr lang="en-GB" sz="1200" dirty="0" smtClean="0"/>
              <a:t>DFX. </a:t>
            </a:r>
            <a:r>
              <a:rPr lang="en-GB" sz="1200" dirty="0"/>
              <a:t>[…] </a:t>
            </a:r>
            <a:r>
              <a:rPr lang="en-GB" sz="1200" dirty="0" smtClean="0"/>
              <a:t>The </a:t>
            </a:r>
            <a:r>
              <a:rPr lang="en-GB" sz="1200" dirty="0"/>
              <a:t>IT STRING  will have conditions as similar as possible to the operational ones and will constitute an integration and system test of the most critical part of the upgrade. </a:t>
            </a:r>
            <a:endParaRPr lang="en-GB" sz="1200" dirty="0" smtClean="0"/>
          </a:p>
          <a:p>
            <a:pPr algn="just"/>
            <a:endParaRPr lang="en-GB" sz="1100" dirty="0" smtClean="0"/>
          </a:p>
          <a:p>
            <a:pPr algn="just"/>
            <a:r>
              <a:rPr lang="en-GB" sz="1000" i="1" dirty="0" smtClean="0"/>
              <a:t>Ref. HL_WP16 Conceptual specification : </a:t>
            </a:r>
            <a:r>
              <a:rPr lang="en-GB" sz="1000" i="1" dirty="0">
                <a:hlinkClick r:id="rId2"/>
              </a:rPr>
              <a:t>https://edms.cern.ch/document/1586706/1</a:t>
            </a:r>
            <a:endParaRPr lang="en-GB" sz="1000" i="1" dirty="0"/>
          </a:p>
          <a:p>
            <a:pPr algn="just"/>
            <a:endParaRPr lang="en-GB" sz="105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4464" t="15879" r="18779" b="26153"/>
          <a:stretch/>
        </p:blipFill>
        <p:spPr>
          <a:xfrm>
            <a:off x="432247" y="647528"/>
            <a:ext cx="5575865" cy="3888432"/>
          </a:xfrm>
          <a:prstGeom prst="rect">
            <a:avLst/>
          </a:prstGeom>
        </p:spPr>
      </p:pic>
      <p:pic>
        <p:nvPicPr>
          <p:cNvPr id="10" name="Picture 9" descr="CERN-log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6" y="4516884"/>
            <a:ext cx="503973" cy="50314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821530" y="3003804"/>
            <a:ext cx="4262638" cy="1743912"/>
            <a:chOff x="1821530" y="3003798"/>
            <a:chExt cx="4262638" cy="1743912"/>
          </a:xfrm>
        </p:grpSpPr>
        <p:sp>
          <p:nvSpPr>
            <p:cNvPr id="7" name="Rectangle 6"/>
            <p:cNvSpPr/>
            <p:nvPr/>
          </p:nvSpPr>
          <p:spPr>
            <a:xfrm>
              <a:off x="4572000" y="3003798"/>
              <a:ext cx="1224136" cy="386973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29000"/>
              </a:schemeClr>
            </a:solidFill>
            <a:ln w="57150" cmpd="sng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821530" y="4516878"/>
              <a:ext cx="4262638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sz="900" i="1" dirty="0" smtClean="0"/>
                <a:t>Ref. HL_WP16 </a:t>
              </a:r>
              <a:r>
                <a:rPr lang="en-GB" sz="900" i="1" dirty="0"/>
                <a:t>IT STRING Mandate: </a:t>
              </a:r>
              <a:r>
                <a:rPr lang="en-GB" sz="900" u="sng" dirty="0">
                  <a:hlinkClick r:id="rId5"/>
                </a:rPr>
                <a:t>https://edms.cern.ch/document/1513780/1</a:t>
              </a:r>
              <a:endParaRPr lang="en-GB" sz="900" u="sng" dirty="0"/>
            </a:p>
          </p:txBody>
        </p:sp>
      </p:grpSp>
    </p:spTree>
    <p:extLst>
      <p:ext uri="{BB962C8B-B14F-4D97-AF65-F5344CB8AC3E}">
        <p14:creationId xmlns:p14="http://schemas.microsoft.com/office/powerpoint/2010/main" val="919721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7702" t="19626" r="11823" b="7866"/>
          <a:stretch/>
        </p:blipFill>
        <p:spPr>
          <a:xfrm>
            <a:off x="105788" y="2479704"/>
            <a:ext cx="2791338" cy="1882531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800" y="30766"/>
            <a:ext cx="7920000" cy="540000"/>
          </a:xfrm>
        </p:spPr>
        <p:txBody>
          <a:bodyPr/>
          <a:lstStyle/>
          <a:p>
            <a:r>
              <a:rPr lang="en-GB" dirty="0" smtClean="0"/>
              <a:t>Previous experience - past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4902671" y="424304"/>
            <a:ext cx="42090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 the past </a:t>
            </a:r>
            <a:r>
              <a:rPr lang="en-US" sz="1600" b="1" dirty="0" smtClean="0"/>
              <a:t>STRING </a:t>
            </a:r>
            <a:r>
              <a:rPr lang="en-US" sz="1600" b="1" dirty="0" smtClean="0"/>
              <a:t>tests </a:t>
            </a:r>
            <a:r>
              <a:rPr lang="en-US" sz="1600" dirty="0" smtClean="0"/>
              <a:t>were run for 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			 </a:t>
            </a:r>
            <a:r>
              <a:rPr lang="en-US" sz="1600" dirty="0"/>
              <a:t>	</a:t>
            </a:r>
            <a:r>
              <a:rPr lang="en-US" sz="1600" dirty="0" smtClean="0"/>
              <a:t>SSC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				Hera</a:t>
            </a:r>
            <a:endParaRPr lang="en-US" sz="1600" dirty="0"/>
          </a:p>
          <a:p>
            <a:r>
              <a:rPr lang="en-US" sz="1600" dirty="0" smtClean="0"/>
              <a:t>						Tevatron, 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				RHIC and</a:t>
            </a:r>
          </a:p>
          <a:p>
            <a:r>
              <a:rPr lang="en-US" sz="1600" dirty="0" smtClean="0"/>
              <a:t>						LHC</a:t>
            </a:r>
            <a:endParaRPr lang="en-US" sz="1600" dirty="0"/>
          </a:p>
        </p:txBody>
      </p:sp>
      <p:pic>
        <p:nvPicPr>
          <p:cNvPr id="22" name="Picture 21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6" y="4516884"/>
            <a:ext cx="503973" cy="50314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22819" t="11930" r="15434" b="51129"/>
          <a:stretch/>
        </p:blipFill>
        <p:spPr>
          <a:xfrm>
            <a:off x="2702784" y="2881203"/>
            <a:ext cx="3312368" cy="1114702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20" name="Picture 19" descr="Desy string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20" r="3545"/>
          <a:stretch/>
        </p:blipFill>
        <p:spPr>
          <a:xfrm>
            <a:off x="105788" y="507166"/>
            <a:ext cx="3027468" cy="1911473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2410009" y="794915"/>
            <a:ext cx="1835292" cy="216982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 smtClean="0"/>
              <a:t>DESY </a:t>
            </a:r>
          </a:p>
          <a:p>
            <a:pPr algn="just"/>
            <a:r>
              <a:rPr lang="en-GB" sz="1000" b="1" dirty="0" smtClean="0"/>
              <a:t>Magnet string tests</a:t>
            </a:r>
          </a:p>
          <a:p>
            <a:pPr algn="just"/>
            <a:endParaRPr lang="en-GB" sz="1000" b="1" dirty="0" smtClean="0"/>
          </a:p>
          <a:p>
            <a:pPr algn="just"/>
            <a:r>
              <a:rPr lang="en-GB" sz="700" dirty="0" smtClean="0"/>
              <a:t>A </a:t>
            </a:r>
            <a:r>
              <a:rPr lang="en-GB" sz="700" dirty="0"/>
              <a:t>36 metre chain of </a:t>
            </a:r>
            <a:r>
              <a:rPr lang="en-GB" sz="700" dirty="0" smtClean="0"/>
              <a:t>superconductive­ </a:t>
            </a:r>
            <a:r>
              <a:rPr lang="en-GB" sz="700" dirty="0"/>
              <a:t>magnets built for the HERA </a:t>
            </a:r>
            <a:r>
              <a:rPr lang="en-GB" sz="700" dirty="0" smtClean="0"/>
              <a:t>electron-proton </a:t>
            </a:r>
            <a:r>
              <a:rPr lang="en-GB" sz="700" dirty="0"/>
              <a:t>collider has been </a:t>
            </a:r>
            <a:r>
              <a:rPr lang="en-GB" sz="700" dirty="0" smtClean="0"/>
              <a:t>under </a:t>
            </a:r>
            <a:r>
              <a:rPr lang="en-GB" sz="700" dirty="0"/>
              <a:t>test since April at DESY in </a:t>
            </a:r>
            <a:r>
              <a:rPr lang="en-GB" sz="700" dirty="0" smtClean="0"/>
              <a:t>Hamburg. The </a:t>
            </a:r>
            <a:r>
              <a:rPr lang="en-GB" sz="700" dirty="0"/>
              <a:t>magnet string is composed </a:t>
            </a:r>
            <a:r>
              <a:rPr lang="en-GB" sz="700" dirty="0" smtClean="0"/>
              <a:t>of </a:t>
            </a:r>
            <a:r>
              <a:rPr lang="en-GB" sz="700" dirty="0"/>
              <a:t>three full-sized prototype dipole </a:t>
            </a:r>
            <a:r>
              <a:rPr lang="en-GB" sz="700" dirty="0" smtClean="0"/>
              <a:t>magnets </a:t>
            </a:r>
            <a:r>
              <a:rPr lang="en-GB" sz="700" dirty="0"/>
              <a:t>(with coils made at DESY </a:t>
            </a:r>
            <a:r>
              <a:rPr lang="en-GB" sz="700" dirty="0" smtClean="0"/>
              <a:t>and </a:t>
            </a:r>
            <a:r>
              <a:rPr lang="en-GB" sz="700" dirty="0"/>
              <a:t>mounted in cryostats at </a:t>
            </a:r>
            <a:r>
              <a:rPr lang="en-GB" sz="700" dirty="0" smtClean="0"/>
              <a:t>BBC-Mannheim</a:t>
            </a:r>
            <a:r>
              <a:rPr lang="en-GB" sz="700" dirty="0"/>
              <a:t>) and two quadrupoles </a:t>
            </a:r>
          </a:p>
          <a:p>
            <a:pPr algn="just"/>
            <a:r>
              <a:rPr lang="en-GB" sz="700" dirty="0"/>
              <a:t>(made at </a:t>
            </a:r>
            <a:r>
              <a:rPr lang="en-GB" sz="700" dirty="0" err="1"/>
              <a:t>Saclay</a:t>
            </a:r>
            <a:r>
              <a:rPr lang="en-GB" sz="700" dirty="0"/>
              <a:t>). </a:t>
            </a:r>
          </a:p>
          <a:p>
            <a:pPr algn="just"/>
            <a:r>
              <a:rPr lang="en-GB" sz="700" dirty="0" smtClean="0"/>
              <a:t>[..] It </a:t>
            </a:r>
            <a:r>
              <a:rPr lang="en-GB" sz="700" dirty="0"/>
              <a:t>has </a:t>
            </a:r>
            <a:r>
              <a:rPr lang="en-GB" sz="700" dirty="0" smtClean="0"/>
              <a:t>been </a:t>
            </a:r>
            <a:r>
              <a:rPr lang="en-GB" sz="700" dirty="0"/>
              <a:t>quenched more than 20 times </a:t>
            </a:r>
            <a:r>
              <a:rPr lang="en-GB" sz="700" dirty="0" smtClean="0"/>
              <a:t>at </a:t>
            </a:r>
            <a:r>
              <a:rPr lang="en-GB" sz="700" dirty="0"/>
              <a:t>magnetic fields between 1.8 </a:t>
            </a:r>
            <a:r>
              <a:rPr lang="en-GB" sz="700" dirty="0" smtClean="0"/>
              <a:t>and </a:t>
            </a:r>
            <a:r>
              <a:rPr lang="en-GB" sz="700" dirty="0"/>
              <a:t>5.8 tesla, the latter </a:t>
            </a:r>
            <a:r>
              <a:rPr lang="en-GB" sz="700" dirty="0" smtClean="0"/>
              <a:t>corre­sponding </a:t>
            </a:r>
            <a:r>
              <a:rPr lang="en-GB" sz="700" dirty="0"/>
              <a:t>to a proton beam energy </a:t>
            </a:r>
            <a:r>
              <a:rPr lang="en-GB" sz="700" dirty="0" smtClean="0"/>
              <a:t>of </a:t>
            </a:r>
            <a:r>
              <a:rPr lang="en-GB" sz="700" dirty="0"/>
              <a:t>1010 GeV </a:t>
            </a:r>
            <a:endParaRPr lang="en-GB" sz="700" dirty="0" smtClean="0"/>
          </a:p>
          <a:p>
            <a:pPr algn="just"/>
            <a:endParaRPr lang="en-GB" sz="700" dirty="0"/>
          </a:p>
          <a:p>
            <a:pPr algn="r"/>
            <a:r>
              <a:rPr lang="en-GB" sz="700" i="1" dirty="0" smtClean="0"/>
              <a:t>CERN Courier, December 1987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25504" t="33409" r="29621" b="11706"/>
          <a:stretch/>
        </p:blipFill>
        <p:spPr>
          <a:xfrm>
            <a:off x="4178573" y="3396061"/>
            <a:ext cx="2360502" cy="1623963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/>
          <a:srcRect l="30321" t="40584" r="26924" b="21412"/>
          <a:stretch/>
        </p:blipFill>
        <p:spPr>
          <a:xfrm>
            <a:off x="4283968" y="807877"/>
            <a:ext cx="3327096" cy="1663548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3" name="Picture 12" descr="string status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4" t="7998" r="2093"/>
          <a:stretch/>
        </p:blipFill>
        <p:spPr>
          <a:xfrm>
            <a:off x="5730252" y="2015138"/>
            <a:ext cx="3290586" cy="2242879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Marta Bajko for the 6Th HL LHC Collaboration Meeting  November 2016, Paris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7393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7538"/>
            <a:ext cx="8352488" cy="540000"/>
          </a:xfrm>
        </p:spPr>
        <p:txBody>
          <a:bodyPr/>
          <a:lstStyle/>
          <a:p>
            <a:r>
              <a:rPr lang="en-US" dirty="0" smtClean="0"/>
              <a:t>Previous experience @ CERN</a:t>
            </a:r>
            <a:endParaRPr lang="en-US" sz="20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915816" y="1635646"/>
            <a:ext cx="3269384" cy="153314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1400" dirty="0" smtClean="0"/>
              <a:t>Validation </a:t>
            </a:r>
            <a:r>
              <a:rPr lang="en-US" sz="1400" dirty="0" smtClean="0"/>
              <a:t>of: </a:t>
            </a:r>
          </a:p>
          <a:p>
            <a:pPr lvl="1" algn="l"/>
            <a:r>
              <a:rPr lang="en-US" sz="1400" dirty="0"/>
              <a:t>C</a:t>
            </a:r>
            <a:r>
              <a:rPr lang="en-US" sz="1400" dirty="0" smtClean="0"/>
              <a:t>ryogenics (6 CD’s)</a:t>
            </a:r>
          </a:p>
          <a:p>
            <a:pPr lvl="1" algn="l"/>
            <a:r>
              <a:rPr lang="en-US" sz="1400" dirty="0" smtClean="0"/>
              <a:t>Vacuum</a:t>
            </a:r>
          </a:p>
          <a:p>
            <a:pPr lvl="1" algn="l"/>
            <a:r>
              <a:rPr lang="en-US" sz="1400" dirty="0"/>
              <a:t>Quench (172) and </a:t>
            </a:r>
            <a:r>
              <a:rPr lang="en-US" sz="1400" dirty="0" smtClean="0"/>
              <a:t>protection</a:t>
            </a:r>
          </a:p>
          <a:p>
            <a:pPr lvl="1" algn="l"/>
            <a:r>
              <a:rPr lang="en-US" sz="1400" dirty="0"/>
              <a:t>P</a:t>
            </a:r>
            <a:r>
              <a:rPr lang="en-US" sz="1400" dirty="0" smtClean="0"/>
              <a:t>owering </a:t>
            </a:r>
            <a:r>
              <a:rPr lang="en-US" sz="1400" dirty="0"/>
              <a:t>and energy extraction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3" name="Content Placeholder 9"/>
          <p:cNvSpPr txBox="1">
            <a:spLocks/>
          </p:cNvSpPr>
          <p:nvPr/>
        </p:nvSpPr>
        <p:spPr>
          <a:xfrm>
            <a:off x="2936069" y="1635646"/>
            <a:ext cx="3464315" cy="1651313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400" dirty="0" smtClean="0"/>
              <a:t>Validation </a:t>
            </a:r>
            <a:r>
              <a:rPr lang="en-US" sz="1400" dirty="0" smtClean="0"/>
              <a:t>of:</a:t>
            </a:r>
          </a:p>
          <a:p>
            <a:pPr lvl="1" algn="l"/>
            <a:r>
              <a:rPr lang="en-US" sz="1400" dirty="0" smtClean="0"/>
              <a:t>Cryogenics, </a:t>
            </a:r>
          </a:p>
          <a:p>
            <a:pPr lvl="1" algn="l"/>
            <a:r>
              <a:rPr lang="en-US" sz="1400" dirty="0" smtClean="0"/>
              <a:t>Vacuum</a:t>
            </a:r>
          </a:p>
          <a:p>
            <a:pPr lvl="1" algn="l"/>
            <a:r>
              <a:rPr lang="en-US" sz="1400" dirty="0" smtClean="0"/>
              <a:t>Quench and protection </a:t>
            </a:r>
          </a:p>
          <a:p>
            <a:pPr lvl="1" algn="l"/>
            <a:r>
              <a:rPr lang="en-US" sz="1400" dirty="0" smtClean="0"/>
              <a:t>Powering </a:t>
            </a:r>
          </a:p>
          <a:p>
            <a:pPr lvl="1" algn="l"/>
            <a:r>
              <a:rPr lang="en-US" sz="1400" dirty="0" smtClean="0">
                <a:solidFill>
                  <a:srgbClr val="0000FF"/>
                </a:solidFill>
              </a:rPr>
              <a:t>Accelerator relevant operation </a:t>
            </a:r>
          </a:p>
          <a:p>
            <a:pPr marL="457200" lvl="1" indent="0" algn="l">
              <a:buNone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    </a:t>
            </a:r>
            <a:r>
              <a:rPr lang="en-US" sz="1400" dirty="0" smtClean="0">
                <a:solidFill>
                  <a:srgbClr val="0000FF"/>
                </a:solidFill>
              </a:rPr>
              <a:t>(e.g. quench propagation  from magnet to magnet, tracking of MQ and MB)</a:t>
            </a:r>
            <a:endParaRPr lang="en-US" sz="1400" dirty="0">
              <a:solidFill>
                <a:srgbClr val="0000FF"/>
              </a:solidFill>
            </a:endParaRPr>
          </a:p>
        </p:txBody>
      </p:sp>
      <p:pic>
        <p:nvPicPr>
          <p:cNvPr id="14" name="Picture 13" descr="customevent_regist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7" t="15220"/>
          <a:stretch/>
        </p:blipFill>
        <p:spPr>
          <a:xfrm>
            <a:off x="6356128" y="1406532"/>
            <a:ext cx="2320328" cy="2981520"/>
          </a:xfrm>
          <a:prstGeom prst="rect">
            <a:avLst/>
          </a:prstGeom>
        </p:spPr>
      </p:pic>
      <p:pic>
        <p:nvPicPr>
          <p:cNvPr id="17" name="Picture 16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6" y="4516884"/>
            <a:ext cx="503973" cy="503140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313" y="1347614"/>
            <a:ext cx="2397603" cy="29802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3528" y="567538"/>
            <a:ext cx="2679465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1994</a:t>
            </a:r>
            <a:r>
              <a:rPr lang="en-US" sz="2000" b="1" dirty="0"/>
              <a:t>-</a:t>
            </a:r>
            <a:r>
              <a:rPr lang="en-US" sz="2000" b="1" dirty="0" smtClean="0"/>
              <a:t>1998 STRING-1</a:t>
            </a:r>
            <a:endParaRPr lang="en-US" sz="2000" dirty="0" smtClean="0"/>
          </a:p>
          <a:p>
            <a:r>
              <a:rPr lang="en-US" sz="1100" b="1" dirty="0" smtClean="0"/>
              <a:t>ONE </a:t>
            </a:r>
            <a:r>
              <a:rPr lang="en-US" sz="1400" b="1" dirty="0"/>
              <a:t>HALF</a:t>
            </a:r>
            <a:r>
              <a:rPr lang="en-US" sz="1100" b="1" dirty="0"/>
              <a:t> LHC </a:t>
            </a:r>
            <a:r>
              <a:rPr lang="en-US" sz="1100" b="1" dirty="0" smtClean="0"/>
              <a:t>CELL</a:t>
            </a:r>
            <a:endParaRPr lang="en-US" sz="1100" dirty="0"/>
          </a:p>
          <a:p>
            <a:r>
              <a:rPr lang="en-US" sz="1100" dirty="0" smtClean="0"/>
              <a:t>3 </a:t>
            </a:r>
            <a:r>
              <a:rPr lang="en-US" sz="1100" dirty="0"/>
              <a:t>MB (10 m) + 1 </a:t>
            </a:r>
            <a:r>
              <a:rPr lang="en-US" sz="1100" dirty="0" smtClean="0"/>
              <a:t>MQ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6258745" y="516617"/>
            <a:ext cx="28497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2000-</a:t>
            </a:r>
            <a:r>
              <a:rPr lang="en-US" sz="2000" b="1" dirty="0" smtClean="0"/>
              <a:t>2004 STRING-2</a:t>
            </a:r>
            <a:r>
              <a:rPr lang="en-US" sz="1600" dirty="0" smtClean="0"/>
              <a:t> </a:t>
            </a:r>
          </a:p>
          <a:p>
            <a:r>
              <a:rPr lang="en-US" sz="1200" b="1" dirty="0" smtClean="0"/>
              <a:t>ONE </a:t>
            </a:r>
            <a:r>
              <a:rPr lang="en-US" sz="1600" b="1" dirty="0" smtClean="0"/>
              <a:t>FULL </a:t>
            </a:r>
            <a:r>
              <a:rPr lang="en-US" sz="1200" b="1" dirty="0" smtClean="0"/>
              <a:t>LHC CELL </a:t>
            </a:r>
          </a:p>
          <a:p>
            <a:r>
              <a:rPr lang="en-US" sz="1200" dirty="0" smtClean="0"/>
              <a:t>6 MB (15 M) + 2 MQ + CORRECTORS</a:t>
            </a:r>
          </a:p>
        </p:txBody>
      </p:sp>
    </p:spTree>
    <p:extLst>
      <p:ext uri="{BB962C8B-B14F-4D97-AF65-F5344CB8AC3E}">
        <p14:creationId xmlns:p14="http://schemas.microsoft.com/office/powerpoint/2010/main" val="962233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3" grpId="0" animBg="1"/>
      <p:bldP spid="11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352488" cy="540000"/>
          </a:xfrm>
        </p:spPr>
        <p:txBody>
          <a:bodyPr/>
          <a:lstStyle/>
          <a:p>
            <a:r>
              <a:rPr lang="en-US" dirty="0"/>
              <a:t>Previous </a:t>
            </a:r>
            <a:r>
              <a:rPr lang="en-US" dirty="0" smtClean="0"/>
              <a:t>experience : LHC triplets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3" name="Content Placeholder 9"/>
          <p:cNvSpPr txBox="1">
            <a:spLocks/>
          </p:cNvSpPr>
          <p:nvPr/>
        </p:nvSpPr>
        <p:spPr>
          <a:xfrm>
            <a:off x="5621269" y="697943"/>
            <a:ext cx="3086040" cy="15137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800" b="1" dirty="0" smtClean="0"/>
              <a:t>2005 STRING </a:t>
            </a:r>
            <a:r>
              <a:rPr lang="en-US" sz="1800" b="1" dirty="0" smtClean="0"/>
              <a:t>of Q1 Q2 Q3 </a:t>
            </a:r>
            <a:endParaRPr lang="en-US" sz="1800" dirty="0"/>
          </a:p>
          <a:p>
            <a:pPr marL="457200" lvl="1" indent="0" algn="l">
              <a:buNone/>
            </a:pPr>
            <a:r>
              <a:rPr lang="en-US" sz="1200" dirty="0" smtClean="0"/>
              <a:t>Validation of:</a:t>
            </a:r>
          </a:p>
          <a:p>
            <a:pPr lvl="1" algn="l"/>
            <a:r>
              <a:rPr lang="en-US" sz="1200" strike="sngStrike" dirty="0" smtClean="0"/>
              <a:t>Cryogenics, </a:t>
            </a:r>
          </a:p>
          <a:p>
            <a:pPr lvl="1" algn="l"/>
            <a:r>
              <a:rPr lang="en-US" sz="1200" dirty="0" smtClean="0"/>
              <a:t>(Insulation) vacuum</a:t>
            </a:r>
          </a:p>
          <a:p>
            <a:pPr lvl="1" algn="l"/>
            <a:r>
              <a:rPr lang="en-US" sz="1200" strike="sngStrike" dirty="0" smtClean="0"/>
              <a:t>Quench and protection </a:t>
            </a:r>
          </a:p>
          <a:p>
            <a:pPr lvl="1" algn="l"/>
            <a:r>
              <a:rPr lang="en-US" sz="1200" strike="sngStrike" dirty="0" smtClean="0"/>
              <a:t>Powering </a:t>
            </a:r>
          </a:p>
          <a:p>
            <a:pPr lvl="1" algn="l"/>
            <a:r>
              <a:rPr lang="en-US" sz="1200" strike="sngStrike" dirty="0" smtClean="0"/>
              <a:t>Accelerator relevant operation</a:t>
            </a:r>
            <a:endParaRPr lang="en-US" sz="1200" strike="sngStrike" dirty="0"/>
          </a:p>
        </p:txBody>
      </p:sp>
      <p:grpSp>
        <p:nvGrpSpPr>
          <p:cNvPr id="17" name="Group 16"/>
          <p:cNvGrpSpPr/>
          <p:nvPr/>
        </p:nvGrpSpPr>
        <p:grpSpPr>
          <a:xfrm>
            <a:off x="827596" y="2283718"/>
            <a:ext cx="7314009" cy="2232248"/>
            <a:chOff x="827584" y="2096318"/>
            <a:chExt cx="7314009" cy="223224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01" r="5201" b="47200"/>
            <a:stretch/>
          </p:blipFill>
          <p:spPr>
            <a:xfrm>
              <a:off x="827584" y="2096318"/>
              <a:ext cx="7314009" cy="223224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971600" y="4048399"/>
              <a:ext cx="48463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</a:rPr>
                <a:t>Inner triplet linked via the “W” bellows ( not interconnected) in B. 181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16772" y="670328"/>
            <a:ext cx="3315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What </a:t>
            </a:r>
            <a:r>
              <a:rPr lang="en-GB" dirty="0" smtClean="0"/>
              <a:t>have we learned </a:t>
            </a:r>
            <a:r>
              <a:rPr lang="en-GB" dirty="0" smtClean="0"/>
              <a:t>from it?</a:t>
            </a:r>
            <a:endParaRPr lang="en-GB" dirty="0"/>
          </a:p>
        </p:txBody>
      </p:sp>
      <p:pic>
        <p:nvPicPr>
          <p:cNvPr id="19" name="Picture 18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6" y="4516884"/>
            <a:ext cx="503973" cy="50314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55576" y="1783153"/>
            <a:ext cx="5098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Ex. When </a:t>
            </a:r>
            <a:r>
              <a:rPr lang="en-GB" dirty="0" smtClean="0"/>
              <a:t>pumping the vacuum magnets moved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033363" y="4729753"/>
            <a:ext cx="11182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Info from H. Prin</a:t>
            </a:r>
            <a:endParaRPr lang="en-GB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914" y="964790"/>
            <a:ext cx="4610097" cy="907417"/>
          </a:xfrm>
          <a:prstGeom prst="rect">
            <a:avLst/>
          </a:prstGeom>
        </p:spPr>
      </p:pic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9147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vs HL-LHC </a:t>
            </a:r>
            <a:r>
              <a:rPr lang="en-GB" dirty="0" smtClean="0"/>
              <a:t>triplet: few characteristics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347867" y="3190566"/>
            <a:ext cx="3290887" cy="1254694"/>
          </a:xfrm>
        </p:spPr>
        <p:txBody>
          <a:bodyPr>
            <a:noAutofit/>
          </a:bodyPr>
          <a:lstStyle/>
          <a:p>
            <a:pPr marL="0" indent="0" algn="l">
              <a:buNone/>
              <a:defRPr/>
            </a:pPr>
            <a:r>
              <a:rPr lang="en-GB" sz="1000" dirty="0" smtClean="0"/>
              <a:t>Comparison of main magnet characteristics</a:t>
            </a:r>
          </a:p>
          <a:p>
            <a:pPr algn="l">
              <a:buFont typeface="Arial" charset="0"/>
              <a:buChar char="•"/>
              <a:defRPr/>
            </a:pPr>
            <a:r>
              <a:rPr lang="en-GB" sz="1000" dirty="0" err="1" smtClean="0"/>
              <a:t>NbTi</a:t>
            </a:r>
            <a:r>
              <a:rPr lang="en-GB" sz="1000" dirty="0" smtClean="0"/>
              <a:t> against Nb</a:t>
            </a:r>
            <a:r>
              <a:rPr lang="en-GB" sz="1000" baseline="-25000" dirty="0" smtClean="0"/>
              <a:t>3</a:t>
            </a:r>
            <a:r>
              <a:rPr lang="en-GB" sz="1000" dirty="0" smtClean="0"/>
              <a:t>Sn technology</a:t>
            </a:r>
          </a:p>
          <a:p>
            <a:pPr algn="l">
              <a:buFont typeface="Arial" charset="0"/>
              <a:buChar char="•"/>
              <a:defRPr/>
            </a:pPr>
            <a:r>
              <a:rPr lang="en-GB" sz="1000" dirty="0" smtClean="0"/>
              <a:t>1.3-1.5 times the cold </a:t>
            </a:r>
            <a:r>
              <a:rPr lang="en-GB" sz="1000" dirty="0" smtClean="0"/>
              <a:t>mass </a:t>
            </a:r>
            <a:r>
              <a:rPr lang="en-GB" sz="1000" dirty="0" smtClean="0"/>
              <a:t>OD (to </a:t>
            </a:r>
            <a:r>
              <a:rPr lang="en-GB" sz="1000" b="1" dirty="0" smtClean="0"/>
              <a:t>630 mm)</a:t>
            </a:r>
            <a:endParaRPr lang="en-GB" sz="1000" b="1" dirty="0"/>
          </a:p>
          <a:p>
            <a:pPr algn="l">
              <a:buFont typeface="Arial" charset="0"/>
              <a:buChar char="•"/>
              <a:defRPr/>
            </a:pPr>
            <a:r>
              <a:rPr lang="en-GB" sz="1000" dirty="0" smtClean="0"/>
              <a:t>2.14 times the aperture: (to </a:t>
            </a:r>
            <a:r>
              <a:rPr lang="en-GB" sz="1000" b="1" dirty="0" smtClean="0"/>
              <a:t>150 mm) </a:t>
            </a:r>
            <a:endParaRPr lang="en-GB" sz="1000" b="1" dirty="0"/>
          </a:p>
          <a:p>
            <a:pPr algn="l">
              <a:buFont typeface="Arial" charset="0"/>
              <a:buChar char="•"/>
              <a:defRPr/>
            </a:pPr>
            <a:r>
              <a:rPr lang="en-GB" sz="1000" dirty="0" smtClean="0"/>
              <a:t>~ 4 times the </a:t>
            </a:r>
            <a:r>
              <a:rPr lang="en-GB" sz="1000" dirty="0" err="1" smtClean="0"/>
              <a:t>e.m</a:t>
            </a:r>
            <a:r>
              <a:rPr lang="en-GB" sz="1000" dirty="0" smtClean="0"/>
              <a:t>. forces in straight section</a:t>
            </a:r>
          </a:p>
          <a:p>
            <a:pPr algn="l">
              <a:buFont typeface="Arial" charset="0"/>
              <a:buChar char="•"/>
              <a:defRPr/>
            </a:pPr>
            <a:r>
              <a:rPr lang="en-GB" sz="1000" dirty="0" smtClean="0"/>
              <a:t>~ 6 times the </a:t>
            </a:r>
            <a:r>
              <a:rPr lang="en-GB" sz="1000" dirty="0" err="1" smtClean="0"/>
              <a:t>e.m</a:t>
            </a:r>
            <a:r>
              <a:rPr lang="en-GB" sz="1000" dirty="0" smtClean="0"/>
              <a:t>. forces in the ends</a:t>
            </a:r>
          </a:p>
          <a:p>
            <a:pPr algn="l">
              <a:buFont typeface="Arial" charset="0"/>
              <a:buChar char="•"/>
              <a:defRPr/>
            </a:pPr>
            <a:r>
              <a:rPr lang="en-GB" sz="1000" dirty="0"/>
              <a:t> </a:t>
            </a:r>
            <a:r>
              <a:rPr lang="en-GB" sz="1000" dirty="0" smtClean="0"/>
              <a:t> 2- 4.8 times the stored energy (to </a:t>
            </a:r>
            <a:r>
              <a:rPr lang="en-GB" sz="1000" b="1" dirty="0" smtClean="0"/>
              <a:t>1.2 MJ/m</a:t>
            </a:r>
            <a:r>
              <a:rPr lang="en-GB" sz="1000" dirty="0" smtClean="0"/>
              <a:t>)</a:t>
            </a:r>
          </a:p>
          <a:p>
            <a:pPr algn="l">
              <a:buFont typeface="Arial" charset="0"/>
              <a:buChar char="•"/>
              <a:defRPr/>
            </a:pPr>
            <a:endParaRPr lang="en-GB" sz="1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86" y="3242710"/>
            <a:ext cx="1343975" cy="1338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412" y="3342123"/>
            <a:ext cx="1148975" cy="1139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905012" y="2872520"/>
            <a:ext cx="942459" cy="275295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FF0000"/>
                </a:solidFill>
                <a:latin typeface="+mn-lt"/>
              </a:rPr>
              <a:t>MQXB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7321" y="2872520"/>
            <a:ext cx="942459" cy="275295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FF0000"/>
                </a:solidFill>
                <a:latin typeface="+mn-lt"/>
              </a:rPr>
              <a:t>MQXA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" t="1115" r="2296" b="1115"/>
          <a:stretch>
            <a:fillRect/>
          </a:stretch>
        </p:blipFill>
        <p:spPr bwMode="auto">
          <a:xfrm>
            <a:off x="6713979" y="2931742"/>
            <a:ext cx="1733977" cy="172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t="19568"/>
          <a:stretch/>
        </p:blipFill>
        <p:spPr>
          <a:xfrm>
            <a:off x="35504" y="2129931"/>
            <a:ext cx="4610097" cy="72985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0079" y="2166948"/>
            <a:ext cx="4228437" cy="576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5" name="TextBox 24"/>
          <p:cNvSpPr txBox="1"/>
          <p:nvPr/>
        </p:nvSpPr>
        <p:spPr>
          <a:xfrm>
            <a:off x="237644" y="1864061"/>
            <a:ext cx="5536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LHC</a:t>
            </a:r>
            <a:endParaRPr lang="en-GB" sz="1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8177698" y="1895633"/>
            <a:ext cx="852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HL-LHC</a:t>
            </a:r>
            <a:endParaRPr lang="en-GB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045626" y="4730990"/>
            <a:ext cx="33326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Courtesy of P. Ferracin and G. Willering and E. </a:t>
            </a:r>
            <a:r>
              <a:rPr lang="en-GB" sz="1000" dirty="0"/>
              <a:t>R</a:t>
            </a:r>
            <a:r>
              <a:rPr lang="en-GB" sz="1000" dirty="0" smtClean="0"/>
              <a:t>avaioli</a:t>
            </a:r>
            <a:endParaRPr lang="en-GB" sz="1000" dirty="0"/>
          </a:p>
        </p:txBody>
      </p:sp>
      <p:pic>
        <p:nvPicPr>
          <p:cNvPr id="29" name="Picture 28" descr="CERN-logo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6" y="4516884"/>
            <a:ext cx="503973" cy="503140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748550" y="814807"/>
            <a:ext cx="2832729" cy="1274174"/>
            <a:chOff x="6372200" y="1866080"/>
            <a:chExt cx="2832729" cy="1274174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8"/>
            <a:srcRect l="7174"/>
            <a:stretch/>
          </p:blipFill>
          <p:spPr>
            <a:xfrm>
              <a:off x="6372200" y="1866080"/>
              <a:ext cx="2359864" cy="1274174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7312062" y="1975312"/>
              <a:ext cx="1892867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/>
                <a:t>Is one of the most complex electrical circuit in the tunnel</a:t>
              </a:r>
              <a:endParaRPr lang="en-GB" sz="1050" dirty="0"/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9"/>
          <a:srcRect t="19190"/>
          <a:stretch/>
        </p:blipFill>
        <p:spPr>
          <a:xfrm>
            <a:off x="4922888" y="971208"/>
            <a:ext cx="4185616" cy="96770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104943" y="2833340"/>
            <a:ext cx="941869" cy="275295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FF0000"/>
                </a:solidFill>
                <a:latin typeface="+mn-lt"/>
              </a:rPr>
              <a:t>MQXF</a:t>
            </a:r>
          </a:p>
        </p:txBody>
      </p:sp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3271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1" r="22542"/>
          <a:stretch/>
        </p:blipFill>
        <p:spPr>
          <a:xfrm>
            <a:off x="208552" y="2914682"/>
            <a:ext cx="1695486" cy="15515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785" y="90396"/>
            <a:ext cx="7920000" cy="540000"/>
          </a:xfrm>
        </p:spPr>
        <p:txBody>
          <a:bodyPr/>
          <a:lstStyle/>
          <a:p>
            <a:r>
              <a:rPr lang="en-US" dirty="0" smtClean="0"/>
              <a:t>Ex. of future </a:t>
            </a:r>
            <a:r>
              <a:rPr lang="en-US" dirty="0"/>
              <a:t>e</a:t>
            </a:r>
            <a:r>
              <a:rPr lang="en-US" dirty="0" smtClean="0"/>
              <a:t>xperience to gain with IT String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93368" y="843560"/>
            <a:ext cx="3816424" cy="1326993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900" dirty="0" smtClean="0"/>
              <a:t>Flux jumps show up in Nb</a:t>
            </a:r>
            <a:r>
              <a:rPr lang="en-US" sz="900" baseline="-25000" dirty="0" smtClean="0"/>
              <a:t>3</a:t>
            </a:r>
            <a:r>
              <a:rPr lang="en-US" sz="900" dirty="0" smtClean="0"/>
              <a:t>Sn magnets as a “noise”, both in the terminal and compensated voltage</a:t>
            </a:r>
          </a:p>
          <a:p>
            <a:pPr lvl="1" algn="l"/>
            <a:r>
              <a:rPr lang="en-US" sz="900" dirty="0" smtClean="0"/>
              <a:t>The effect </a:t>
            </a:r>
            <a:r>
              <a:rPr lang="en-US" sz="900" b="1" i="1" dirty="0" smtClean="0"/>
              <a:t>propagates from one spot </a:t>
            </a:r>
            <a:r>
              <a:rPr lang="en-US" sz="900" dirty="0" smtClean="0"/>
              <a:t>along the cable length</a:t>
            </a:r>
          </a:p>
          <a:p>
            <a:pPr lvl="1" algn="l"/>
            <a:r>
              <a:rPr lang="en-US" sz="900" dirty="0" smtClean="0"/>
              <a:t>Poles are coupled magnetically, attempting to reduce flux changes</a:t>
            </a:r>
          </a:p>
          <a:p>
            <a:pPr algn="l"/>
            <a:r>
              <a:rPr lang="en-US" sz="900" b="1" i="1" dirty="0" smtClean="0"/>
              <a:t>Flux jumps </a:t>
            </a:r>
            <a:r>
              <a:rPr lang="en-US" sz="900" dirty="0" smtClean="0"/>
              <a:t>are random in location, amplitude and occurrence</a:t>
            </a:r>
          </a:p>
          <a:p>
            <a:pPr algn="l"/>
            <a:r>
              <a:rPr lang="en-US" sz="900" dirty="0" smtClean="0"/>
              <a:t>They can influence powering (1 ppm control) as well as the detect-ability of normal transitions</a:t>
            </a:r>
            <a:endParaRPr lang="en-US" sz="900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664" y="681540"/>
            <a:ext cx="2230388" cy="145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261" y="683308"/>
            <a:ext cx="2226148" cy="1456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5270399" y="751881"/>
            <a:ext cx="14643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HQ01 flux jumps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20284" y="754903"/>
            <a:ext cx="17915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HQ01 current control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5705" y="574023"/>
            <a:ext cx="2356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Features related to Nb</a:t>
            </a:r>
            <a:r>
              <a:rPr lang="en-GB" sz="1400" baseline="-25000" dirty="0" smtClean="0"/>
              <a:t>3</a:t>
            </a:r>
            <a:r>
              <a:rPr lang="en-GB" sz="1400" dirty="0" smtClean="0"/>
              <a:t>Sn :  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34955" y="2183111"/>
            <a:ext cx="35040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Features related to the HL-LHC IT Circuit:</a:t>
            </a:r>
            <a:endParaRPr lang="en-GB" sz="1400" dirty="0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048" y="2735353"/>
            <a:ext cx="2324308" cy="1743716"/>
          </a:xfrm>
          <a:prstGeom prst="rect">
            <a:avLst/>
          </a:prstGeom>
        </p:spPr>
      </p:pic>
      <p:grpSp>
        <p:nvGrpSpPr>
          <p:cNvPr id="70" name="Group 69"/>
          <p:cNvGrpSpPr/>
          <p:nvPr/>
        </p:nvGrpSpPr>
        <p:grpSpPr>
          <a:xfrm>
            <a:off x="6654223" y="4522707"/>
            <a:ext cx="1936742" cy="178805"/>
            <a:chOff x="6705600" y="6262179"/>
            <a:chExt cx="2209800" cy="304800"/>
          </a:xfrm>
        </p:grpSpPr>
        <p:sp>
          <p:nvSpPr>
            <p:cNvPr id="64" name="Rectangle 63"/>
            <p:cNvSpPr/>
            <p:nvPr/>
          </p:nvSpPr>
          <p:spPr bwMode="auto">
            <a:xfrm>
              <a:off x="6705600" y="6262179"/>
              <a:ext cx="457200" cy="3048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>
                  <a:latin typeface="Calibri" panose="020F0502020204030204" pitchFamily="34" charset="0"/>
                </a:rPr>
                <a:t>Q1</a:t>
              </a: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7315200" y="6262179"/>
              <a:ext cx="457200" cy="3048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 smtClean="0">
                  <a:latin typeface="Calibri" panose="020F0502020204030204" pitchFamily="34" charset="0"/>
                </a:rPr>
                <a:t>Q2a</a:t>
              </a:r>
              <a:endParaRPr lang="en-US" sz="1200" dirty="0">
                <a:latin typeface="Calibri" panose="020F050202020403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7772400" y="6262179"/>
              <a:ext cx="457200" cy="3048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 smtClean="0">
                  <a:latin typeface="Calibri" panose="020F0502020204030204" pitchFamily="34" charset="0"/>
                </a:rPr>
                <a:t>Q2b</a:t>
              </a:r>
              <a:endParaRPr lang="en-US" sz="1200" dirty="0">
                <a:latin typeface="Calibri" panose="020F050202020403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8458200" y="6262179"/>
              <a:ext cx="457200" cy="3048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 smtClean="0">
                  <a:latin typeface="Calibri" panose="020F0502020204030204" pitchFamily="34" charset="0"/>
                </a:rPr>
                <a:t>Q3</a:t>
              </a:r>
              <a:endParaRPr lang="en-US" sz="1200" dirty="0">
                <a:latin typeface="Calibri" panose="020F050202020403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08552" y="2461796"/>
            <a:ext cx="8646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Cold masses powered and protected individually by </a:t>
            </a:r>
            <a:r>
              <a:rPr lang="en-GB" sz="9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cliq</a:t>
            </a:r>
            <a:r>
              <a:rPr lang="en-GB" sz="9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 quench heaters but once in a circuit the effect can propagate : the </a:t>
            </a:r>
            <a:r>
              <a:rPr lang="en-GB" sz="9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ringing</a:t>
            </a:r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the </a:t>
            </a:r>
            <a:r>
              <a:rPr lang="en-GB" sz="9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HV</a:t>
            </a:r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Return currents in the </a:t>
            </a:r>
            <a:r>
              <a:rPr lang="en-GB" sz="9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trim</a:t>
            </a:r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bus bars and main bus bars </a:t>
            </a:r>
            <a:r>
              <a:rPr lang="en-GB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aswell</a:t>
            </a:r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as in the </a:t>
            </a:r>
            <a:r>
              <a:rPr lang="en-GB" sz="9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</a:t>
            </a:r>
            <a:r>
              <a:rPr lang="en-GB" sz="9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link </a:t>
            </a:r>
            <a:endParaRPr lang="en-GB" sz="9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108547" y="2831128"/>
            <a:ext cx="1577225" cy="1209177"/>
            <a:chOff x="313942" y="3318254"/>
            <a:chExt cx="1577225" cy="1209177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942" y="3579864"/>
              <a:ext cx="1577225" cy="94756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44548" y="3318254"/>
              <a:ext cx="111756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Cold mass test</a:t>
              </a:r>
              <a:endParaRPr lang="en-GB" sz="11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108547" y="3675504"/>
            <a:ext cx="4519579" cy="1284704"/>
            <a:chOff x="2012518" y="3238155"/>
            <a:chExt cx="4519579" cy="1284704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2518" y="3449918"/>
              <a:ext cx="4519579" cy="1072941"/>
            </a:xfrm>
            <a:prstGeom prst="rect">
              <a:avLst/>
            </a:prstGeom>
          </p:spPr>
        </p:pic>
        <p:sp>
          <p:nvSpPr>
            <p:cNvPr id="68" name="TextBox 67"/>
            <p:cNvSpPr txBox="1"/>
            <p:nvPr/>
          </p:nvSpPr>
          <p:spPr>
            <a:xfrm>
              <a:off x="3995936" y="3238155"/>
              <a:ext cx="85093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Circuit test</a:t>
              </a:r>
              <a:endParaRPr lang="en-GB" sz="1100" dirty="0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3933401" y="2911655"/>
            <a:ext cx="2512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All these aspects can be simulated </a:t>
            </a:r>
            <a:r>
              <a:rPr lang="en-GB" sz="1200" b="1" dirty="0" smtClean="0"/>
              <a:t>but test needs to validate the simulations</a:t>
            </a:r>
            <a:endParaRPr lang="en-GB" sz="1200" b="1" dirty="0"/>
          </a:p>
        </p:txBody>
      </p:sp>
      <p:pic>
        <p:nvPicPr>
          <p:cNvPr id="72" name="Picture 71" descr="CERN-logo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6" y="4516884"/>
            <a:ext cx="503973" cy="50314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031595" y="2005240"/>
            <a:ext cx="136068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dirty="0" smtClean="0"/>
              <a:t>Courtesy of H. Bajas </a:t>
            </a:r>
            <a:endParaRPr lang="en-GB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6898338" y="2911346"/>
            <a:ext cx="148898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dirty="0" smtClean="0"/>
              <a:t>Courtesy of E. Ravaioli</a:t>
            </a:r>
            <a:endParaRPr lang="en-GB" sz="1000" dirty="0"/>
          </a:p>
        </p:txBody>
      </p:sp>
      <p:sp>
        <p:nvSpPr>
          <p:cNvPr id="3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0904" y="4857548"/>
            <a:ext cx="287988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3324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25" grpId="0"/>
      <p:bldP spid="26" grpId="0"/>
      <p:bldP spid="4" grpId="0"/>
      <p:bldP spid="15" grpId="0"/>
      <p:bldP spid="10" grpId="0"/>
      <p:bldP spid="71" grpId="0"/>
      <p:bldP spid="28" grpId="0" animBg="1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Relevance for the HL-LHC IT STRING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566" y="771553"/>
            <a:ext cx="7920000" cy="244827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The </a:t>
            </a:r>
            <a:r>
              <a:rPr lang="en-US" dirty="0" smtClean="0"/>
              <a:t>HL-LHC IT-String </a:t>
            </a:r>
            <a:r>
              <a:rPr lang="en-US" dirty="0"/>
              <a:t>can provide relevant experience (same object as in the LHC), validation (“first time” test) and advanced operation information 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algn="l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Magnet positioning, alignment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interconnection procedures (do not under-estimate)</a:t>
            </a:r>
          </a:p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Mechanical behavior of the IT continuous cryostat (Q1 to DFX) and other components (DSH, DFH) under pressure, vacuum, cool-down, operation and warm-up</a:t>
            </a:r>
          </a:p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Cryogenic behavior and operation under static (and dynamic) conditions</a:t>
            </a:r>
          </a:p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Insulation and beam vacuum static (and dynamic) behavior</a:t>
            </a:r>
          </a:p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Powering behavior of the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with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links,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dynamic response (and associated field quality), interaction of circuits</a:t>
            </a:r>
          </a:p>
          <a:p>
            <a:pPr algn="l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Cross talk between magnets in operation and during a quench,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detection, propagation and protection of the complete superconducting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circuit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6" y="4516884"/>
            <a:ext cx="503973" cy="50314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51520" y="3149339"/>
            <a:ext cx="7920000" cy="8442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2000" dirty="0" smtClean="0"/>
              <a:t>These aspects, especially the </a:t>
            </a:r>
            <a:r>
              <a:rPr lang="en-US" sz="2000" b="1" u="sng" dirty="0" smtClean="0"/>
              <a:t>collective behavior</a:t>
            </a:r>
            <a:r>
              <a:rPr lang="en-US" sz="2000" dirty="0" smtClean="0"/>
              <a:t>, can only be tested in a representative test, a so-called STRING </a:t>
            </a:r>
          </a:p>
          <a:p>
            <a:pPr marL="0" indent="0">
              <a:buFont typeface="Wingdings" charset="2"/>
              <a:buNone/>
            </a:pPr>
            <a:endParaRPr lang="en-US" sz="2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123733" y="4086471"/>
            <a:ext cx="2139047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GB" sz="1100" b="1" dirty="0"/>
              <a:t>Develop methods, techniques</a:t>
            </a:r>
          </a:p>
          <a:p>
            <a:r>
              <a:rPr lang="en-GB" sz="1100" b="1" dirty="0"/>
              <a:t>Develop tooling</a:t>
            </a:r>
          </a:p>
          <a:p>
            <a:r>
              <a:rPr lang="en-GB" sz="1100" b="1" dirty="0"/>
              <a:t>Develop procedures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45342" y="4212896"/>
            <a:ext cx="933589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7F7F7F"/>
                </a:solidFill>
              </a:rPr>
              <a:t>for</a:t>
            </a:r>
            <a:endParaRPr lang="en-GB" sz="1200" dirty="0">
              <a:solidFill>
                <a:srgbClr val="7F7F7F"/>
              </a:solidFill>
            </a:endParaRPr>
          </a:p>
          <a:p>
            <a:pPr algn="ctr"/>
            <a:r>
              <a:rPr lang="en-GB" sz="1200" dirty="0">
                <a:solidFill>
                  <a:srgbClr val="7F7F7F"/>
                </a:solidFill>
              </a:rPr>
              <a:t>definition of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69003" y="4086471"/>
            <a:ext cx="961535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GB" sz="1100" b="1" dirty="0"/>
              <a:t>Installations</a:t>
            </a:r>
          </a:p>
          <a:p>
            <a:r>
              <a:rPr lang="en-GB" sz="1100" b="1" dirty="0"/>
              <a:t>Test</a:t>
            </a:r>
          </a:p>
          <a:p>
            <a:r>
              <a:rPr lang="en-GB" sz="1100" b="1" dirty="0"/>
              <a:t>Operation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70375" y="4207739"/>
            <a:ext cx="651786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7F7F7F"/>
                </a:solidFill>
              </a:rPr>
              <a:t>to</a:t>
            </a:r>
            <a:endParaRPr lang="en-GB" sz="1200" dirty="0">
              <a:solidFill>
                <a:srgbClr val="7F7F7F"/>
              </a:solidFill>
            </a:endParaRPr>
          </a:p>
          <a:p>
            <a:pPr algn="ctr"/>
            <a:r>
              <a:rPr lang="en-GB" sz="1200" dirty="0">
                <a:solidFill>
                  <a:srgbClr val="7F7F7F"/>
                </a:solidFill>
              </a:rPr>
              <a:t>support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96660" y="4201958"/>
            <a:ext cx="1007788" cy="4078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GB" sz="1100" b="1" dirty="0"/>
              <a:t>HWC </a:t>
            </a:r>
            <a:r>
              <a:rPr lang="en-GB" sz="1100" b="1" dirty="0" smtClean="0"/>
              <a:t>and OP of HL-LHC</a:t>
            </a:r>
            <a:endParaRPr lang="en-GB" sz="11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99818" y="4097260"/>
            <a:ext cx="1498096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GB" sz="1200" b="1" dirty="0">
                <a:solidFill>
                  <a:srgbClr val="C00000"/>
                </a:solidFill>
              </a:rPr>
              <a:t>GOALS</a:t>
            </a:r>
            <a:r>
              <a:rPr lang="en-GB" sz="1200" b="1" dirty="0"/>
              <a:t> in parallel: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smtClean="0"/>
              <a:t>Marta Bajko for the 6Th HL LHC Collaboration Meeting  November 2016, Paris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659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16:9 format</Description0>
    <Note xmlns="8946e33d-fd2f-4ae4-8ee9-d90c129cdf9e">For presentations to be given at Joint HL-LHC/LARP annual meetings (US or European locations).
https://edms.cern.ch/document/1607173/</Note>
  </documentManagement>
</p:properties>
</file>

<file path=customXml/itemProps1.xml><?xml version="1.0" encoding="utf-8"?>
<ds:datastoreItem xmlns:ds="http://schemas.openxmlformats.org/officeDocument/2006/customXml" ds:itemID="{1A872CBE-B11C-4B5C-8E3B-8257C4220BA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4FA0FA1-5039-465F-BC86-6B01966C1D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8D53C2-CD29-4E3D-9B40-86F354B694A2}">
  <ds:schemaRefs>
    <ds:schemaRef ds:uri="8946e33d-fd2f-4ae4-8ee9-d90c129cdf9e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14347</TotalTime>
  <Words>2320</Words>
  <Application>Microsoft Macintosh PowerPoint</Application>
  <PresentationFormat>On-screen Show (16:9)</PresentationFormat>
  <Paragraphs>329</Paragraphs>
  <Slides>25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Thème Office</vt:lpstr>
      <vt:lpstr> HL-LHC IT STRING</vt:lpstr>
      <vt:lpstr>Outline of the presentation</vt:lpstr>
      <vt:lpstr>The HL-LHC IT STRING in the organigram</vt:lpstr>
      <vt:lpstr>Previous experience - past</vt:lpstr>
      <vt:lpstr>Previous experience @ CERN</vt:lpstr>
      <vt:lpstr>Previous experience : LHC triplets</vt:lpstr>
      <vt:lpstr>LHC vs HL-LHC triplet: few characteristics</vt:lpstr>
      <vt:lpstr>Ex. of future experience to gain with IT String</vt:lpstr>
      <vt:lpstr>Relevance for the HL-LHC IT STRING</vt:lpstr>
      <vt:lpstr>ID Card of HL-LHC IT-String</vt:lpstr>
      <vt:lpstr>Main components and schematics</vt:lpstr>
      <vt:lpstr>Location of IT STRING test: SM18</vt:lpstr>
      <vt:lpstr>IT STRING test in SM18  Limitations in space in SM18</vt:lpstr>
      <vt:lpstr>Conflict/synergy between test stands/IT String ?</vt:lpstr>
      <vt:lpstr>Test stands collaborating for HL-LHC</vt:lpstr>
      <vt:lpstr>PowerPoint Presentation</vt:lpstr>
      <vt:lpstr>Work in progress</vt:lpstr>
      <vt:lpstr>Current status</vt:lpstr>
      <vt:lpstr>PowerPoint Presentation</vt:lpstr>
      <vt:lpstr>PowerPoint Presentation</vt:lpstr>
      <vt:lpstr>PowerPoint Presentation</vt:lpstr>
      <vt:lpstr>Test stands : cryogenics upgrade</vt:lpstr>
      <vt:lpstr>Test stands : demineralized water production</vt:lpstr>
      <vt:lpstr>Test stand : electrical powering</vt:lpstr>
      <vt:lpstr>Schedule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HiLumi-Pres-Template-16-9-LARP</dc:title>
  <dc:creator>André-Pierre OLIVIER</dc:creator>
  <cp:lastModifiedBy>Marta Bajko</cp:lastModifiedBy>
  <cp:revision>237</cp:revision>
  <cp:lastPrinted>2016-05-31T08:32:36Z</cp:lastPrinted>
  <dcterms:created xsi:type="dcterms:W3CDTF">2016-03-23T13:26:05Z</dcterms:created>
  <dcterms:modified xsi:type="dcterms:W3CDTF">2016-11-16T10:45:01Z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