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2" r:id="rId2"/>
    <p:sldId id="298" r:id="rId3"/>
    <p:sldId id="305" r:id="rId4"/>
    <p:sldId id="295" r:id="rId5"/>
    <p:sldId id="296" r:id="rId6"/>
    <p:sldId id="299" r:id="rId7"/>
    <p:sldId id="297" r:id="rId8"/>
    <p:sldId id="291" r:id="rId9"/>
    <p:sldId id="300" r:id="rId10"/>
    <p:sldId id="301" r:id="rId11"/>
    <p:sldId id="303" r:id="rId12"/>
    <p:sldId id="304" r:id="rId13"/>
  </p:sldIdLst>
  <p:sldSz cx="9144000" cy="6858000" type="screen4x3"/>
  <p:notesSz cx="6797675" cy="9928225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B86"/>
    <a:srgbClr val="327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7" d="100"/>
          <a:sy n="87" d="100"/>
        </p:scale>
        <p:origin x="-17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CB6BA-5449-0B46-B6F5-73EA702310AB}" type="datetimeFigureOut">
              <a:rPr lang="en-US" smtClean="0"/>
              <a:t>22/09/16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F9126-FC4D-8543-985F-A25FD3884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579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66877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37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TTRACT_PRIN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765750"/>
            <a:ext cx="2123728" cy="1062763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5877272"/>
            <a:ext cx="9144000" cy="0"/>
          </a:xfrm>
          <a:prstGeom prst="line">
            <a:avLst/>
          </a:prstGeom>
          <a:noFill/>
          <a:ln w="38100" cap="flat" cmpd="sng">
            <a:solidFill>
              <a:srgbClr val="5F0EAA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" name="Picture 10" descr="Screen Shot 2015-05-29 at 09.06.24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9756576" cy="278109"/>
          </a:xfrm>
          <a:prstGeom prst="rect">
            <a:avLst/>
          </a:prstGeom>
        </p:spPr>
      </p:pic>
      <p:pic>
        <p:nvPicPr>
          <p:cNvPr id="7" name="Image 2" descr="bande-02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99582" y="6302001"/>
            <a:ext cx="824441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dirty="0">
                <a:solidFill>
                  <a:srgbClr val="09295C"/>
                </a:solidFill>
                <a:latin typeface="Helvetica Neue"/>
                <a:cs typeface="Helvetica Neue"/>
              </a:rPr>
              <a:t>Knowledge Transfer</a:t>
            </a:r>
            <a:r>
              <a:rPr lang="en-US" sz="1500" i="1" dirty="0">
                <a:solidFill>
                  <a:srgbClr val="09295C"/>
                </a:solidFill>
                <a:latin typeface="Helvetica Neue"/>
                <a:cs typeface="Helvetica Neue"/>
              </a:rPr>
              <a:t> </a:t>
            </a:r>
            <a:r>
              <a:rPr lang="en-US" sz="1500" dirty="0">
                <a:solidFill>
                  <a:srgbClr val="09295C"/>
                </a:solidFill>
                <a:latin typeface="Helvetica Neue"/>
                <a:cs typeface="Helvetica Neue"/>
              </a:rPr>
              <a:t>|</a:t>
            </a:r>
            <a:r>
              <a:rPr lang="en-US" sz="1500" i="1" dirty="0">
                <a:solidFill>
                  <a:srgbClr val="09295C"/>
                </a:solidFill>
                <a:latin typeface="Helvetica Neue"/>
                <a:cs typeface="Helvetica Neue"/>
              </a:rPr>
              <a:t> Accelerating </a:t>
            </a:r>
            <a:r>
              <a:rPr lang="en-US" sz="1500" i="1" dirty="0" smtClean="0">
                <a:solidFill>
                  <a:srgbClr val="09295C"/>
                </a:solidFill>
                <a:latin typeface="Helvetica Neue"/>
                <a:cs typeface="Helvetica Neue"/>
              </a:rPr>
              <a:t>Innovation</a:t>
            </a:r>
            <a:r>
              <a:rPr lang="en-US" sz="1500" i="1" baseline="0" dirty="0" smtClean="0">
                <a:solidFill>
                  <a:srgbClr val="09295C"/>
                </a:solidFill>
                <a:latin typeface="Helvetica Neue"/>
                <a:cs typeface="Helvetica Neue"/>
              </a:rPr>
              <a:t> </a:t>
            </a:r>
            <a:endParaRPr lang="en-US" sz="1500" dirty="0" smtClean="0">
              <a:solidFill>
                <a:srgbClr val="09295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2988241"/>
            <a:ext cx="914400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chemeClr val="tx2"/>
                </a:solidFill>
              </a:rPr>
              <a:t>CERN – NTNU Screening Week</a:t>
            </a:r>
            <a:endParaRPr sz="3200" dirty="0">
              <a:solidFill>
                <a:schemeClr val="tx2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3850159"/>
            <a:ext cx="9144000" cy="1456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lvl="0" algn="ctr" defTabSz="457200">
              <a:spcBef>
                <a:spcPts val="1000"/>
              </a:spcBef>
            </a:pPr>
            <a:r>
              <a:rPr lang="en-GB" b="1" dirty="0" smtClean="0">
                <a:solidFill>
                  <a:srgbClr val="FF6600"/>
                </a:solidFill>
              </a:rPr>
              <a:t>Marthe N. Dehli</a:t>
            </a:r>
          </a:p>
          <a:p>
            <a:pPr lvl="0" algn="ctr" defTabSz="457200">
              <a:spcBef>
                <a:spcPts val="1000"/>
              </a:spcBef>
            </a:pPr>
            <a:r>
              <a:rPr lang="en-GB" dirty="0" smtClean="0">
                <a:solidFill>
                  <a:srgbClr val="FF6600"/>
                </a:solidFill>
              </a:rPr>
              <a:t>Entrepreneurship Development Officer</a:t>
            </a:r>
            <a:br>
              <a:rPr lang="en-GB" dirty="0" smtClean="0">
                <a:solidFill>
                  <a:srgbClr val="FF6600"/>
                </a:solidFill>
              </a:rPr>
            </a:br>
            <a:r>
              <a:rPr lang="en-GB" dirty="0" smtClean="0">
                <a:solidFill>
                  <a:srgbClr val="FF6600"/>
                </a:solidFill>
              </a:rPr>
              <a:t>CERN Knowledge Transfer Group</a:t>
            </a:r>
          </a:p>
          <a:p>
            <a:pPr lvl="0" algn="ctr" defTabSz="457200">
              <a:spcBef>
                <a:spcPts val="1000"/>
              </a:spcBef>
            </a:pPr>
            <a:r>
              <a:rPr lang="en-GB" dirty="0" smtClean="0">
                <a:solidFill>
                  <a:srgbClr val="FF6600"/>
                </a:solidFill>
              </a:rPr>
              <a:t>@</a:t>
            </a:r>
            <a:r>
              <a:rPr lang="en-GB" dirty="0" err="1" smtClean="0">
                <a:solidFill>
                  <a:srgbClr val="FF6600"/>
                </a:solidFill>
              </a:rPr>
              <a:t>marthedehli</a:t>
            </a:r>
            <a:endParaRPr dirty="0">
              <a:solidFill>
                <a:srgbClr val="FF6600"/>
              </a:solidFill>
            </a:endParaRPr>
          </a:p>
        </p:txBody>
      </p:sp>
      <p:pic>
        <p:nvPicPr>
          <p:cNvPr id="19" name="Picture 18" descr="ATTRACT_PRIN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52736"/>
            <a:ext cx="4029038" cy="2016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2586" y="6093296"/>
            <a:ext cx="6650750" cy="64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3738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365127"/>
            <a:ext cx="1312576" cy="796612"/>
          </a:xfrm>
          <a:prstGeom prst="rect">
            <a:avLst/>
          </a:prstGeom>
          <a:solidFill>
            <a:srgbClr val="09295C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How</a:t>
            </a:r>
            <a:endParaRPr lang="en-GB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26580" y="4432020"/>
            <a:ext cx="1346863" cy="400110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Lectures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50" y="4432020"/>
            <a:ext cx="1933730" cy="400110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Tech. experts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5" name="Picture 6" descr="Scientist, Professor, Man, Research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616" y="1926236"/>
            <a:ext cx="3350262" cy="244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hemist, Scientist, Researcher, Man, Flask, La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514006"/>
            <a:ext cx="1965607" cy="291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Skipping, Rope Skipping, Sports, Rope, Black, Sportiv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595" y="1192442"/>
            <a:ext cx="2438682" cy="323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58669" y="4432020"/>
            <a:ext cx="1382422" cy="400110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Trainings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917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365127"/>
            <a:ext cx="3943350" cy="796612"/>
          </a:xfrm>
          <a:prstGeom prst="rect">
            <a:avLst/>
          </a:prstGeom>
          <a:solidFill>
            <a:srgbClr val="09295C"/>
          </a:solidFill>
        </p:spPr>
        <p:txBody>
          <a:bodyPr>
            <a:noAutofit/>
          </a:bodyPr>
          <a:lstStyle>
            <a:lvl1pPr algn="ctr">
              <a:defRPr sz="4400"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GB" dirty="0" smtClean="0">
                <a:solidFill>
                  <a:schemeClr val="bg1"/>
                </a:solidFill>
              </a:rPr>
              <a:t>Financial need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6" descr="Dumbbells, Weights, Workout, Symbol, Fitness, Carto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550" y="1903201"/>
            <a:ext cx="2010039" cy="191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ome, House, Building, Blac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188304"/>
            <a:ext cx="2008800" cy="150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Tools, Union, Worker, Industrial, Construction, Hamm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600" y="2068212"/>
            <a:ext cx="2008800" cy="174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0377" y="4260924"/>
            <a:ext cx="1825345" cy="1015663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40’000 </a:t>
            </a:r>
            <a:r>
              <a:rPr lang="en-GB" sz="2000" dirty="0" smtClean="0">
                <a:solidFill>
                  <a:schemeClr val="bg1"/>
                </a:solidFill>
              </a:rPr>
              <a:t>CHF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9946" y="4260924"/>
            <a:ext cx="1825345" cy="1015663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10’000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CHF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98896" y="4260924"/>
            <a:ext cx="1825345" cy="1015663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</a:rPr>
              <a:t>7’500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CHF</a:t>
            </a:r>
          </a:p>
        </p:txBody>
      </p:sp>
    </p:spTree>
    <p:extLst>
      <p:ext uri="{BB962C8B-B14F-4D97-AF65-F5344CB8AC3E}">
        <p14:creationId xmlns:p14="http://schemas.microsoft.com/office/powerpoint/2010/main" val="9153225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all, Graffiti, Saying, Children, Curious, Lea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6721"/>
            <a:ext cx="9144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1130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268760"/>
            <a:ext cx="8640960" cy="4247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5400" dirty="0" smtClean="0">
                <a:solidFill>
                  <a:srgbClr val="263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“The mission of CERN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5400" dirty="0" smtClean="0">
                <a:solidFill>
                  <a:srgbClr val="263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Knowledge Transfer is to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5400" dirty="0" smtClean="0">
                <a:solidFill>
                  <a:srgbClr val="263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maximise the impact of </a:t>
            </a:r>
          </a:p>
          <a:p>
            <a:pPr marL="0" marR="0" indent="0" algn="ctr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5400" dirty="0" smtClean="0">
                <a:solidFill>
                  <a:srgbClr val="263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technology, research and know-how in society”</a:t>
            </a:r>
            <a:endParaRPr kumimoji="0" lang="en-GB" sz="5400" b="0" i="0" u="none" strike="noStrike" cap="none" spc="0" normalizeH="0" baseline="0" dirty="0">
              <a:ln>
                <a:noFill/>
              </a:ln>
              <a:solidFill>
                <a:srgbClr val="263B86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13404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stream.cern.ch/MediaArchive/Photo/Public/2011/1101021/1101021_08/1101021_08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3725"/>
            <a:ext cx="9146219" cy="609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hape 10"/>
          <p:cNvSpPr/>
          <p:nvPr/>
        </p:nvSpPr>
        <p:spPr>
          <a:xfrm>
            <a:off x="-36512" y="188640"/>
            <a:ext cx="7704856" cy="523220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chemeClr val="bg1"/>
                </a:solidFill>
              </a:rPr>
              <a:t>	European Organization for Nuclear Research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5" name="Shape 10"/>
          <p:cNvSpPr/>
          <p:nvPr/>
        </p:nvSpPr>
        <p:spPr>
          <a:xfrm>
            <a:off x="0" y="1768770"/>
            <a:ext cx="2699792" cy="523220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chemeClr val="bg1"/>
                </a:solidFill>
              </a:rPr>
              <a:t>	Joint Venture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6" name="Shape 10"/>
          <p:cNvSpPr/>
          <p:nvPr/>
        </p:nvSpPr>
        <p:spPr>
          <a:xfrm>
            <a:off x="0" y="980728"/>
            <a:ext cx="1403648" cy="523220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chemeClr val="bg1"/>
                </a:solidFill>
              </a:rPr>
              <a:t>	1954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7" name="Shape 10"/>
          <p:cNvSpPr/>
          <p:nvPr/>
        </p:nvSpPr>
        <p:spPr>
          <a:xfrm>
            <a:off x="-36512" y="2556812"/>
            <a:ext cx="3456384" cy="523220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chemeClr val="bg1"/>
                </a:solidFill>
              </a:rPr>
              <a:t>	22 member states</a:t>
            </a:r>
            <a:endParaRPr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27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mediastream.cern.ch/MediaArchive/Photo/Public/2012/1207157/1207157_01/1207157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642" y="257734"/>
            <a:ext cx="9887285" cy="660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10"/>
          <p:cNvSpPr/>
          <p:nvPr/>
        </p:nvSpPr>
        <p:spPr>
          <a:xfrm>
            <a:off x="3725906" y="2564904"/>
            <a:ext cx="1692188" cy="52322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2015: </a:t>
            </a:r>
            <a:r>
              <a:rPr lang="en-US" sz="2800" b="1" dirty="0" smtClean="0">
                <a:solidFill>
                  <a:srgbClr val="327AEB"/>
                </a:solidFill>
              </a:rPr>
              <a:t>157</a:t>
            </a:r>
            <a:endParaRPr sz="2800" b="1" dirty="0">
              <a:solidFill>
                <a:srgbClr val="327AEB"/>
              </a:solidFill>
            </a:endParaRPr>
          </a:p>
        </p:txBody>
      </p:sp>
      <p:pic>
        <p:nvPicPr>
          <p:cNvPr id="1026" name="Picture 2" descr="Bilderesultat for itun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791" y="2276872"/>
            <a:ext cx="376241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ilderesultat for hir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68" b="27419"/>
          <a:stretch/>
        </p:blipFill>
        <p:spPr bwMode="auto">
          <a:xfrm>
            <a:off x="2339752" y="2204864"/>
            <a:ext cx="446449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hape 10"/>
          <p:cNvSpPr/>
          <p:nvPr/>
        </p:nvSpPr>
        <p:spPr>
          <a:xfrm>
            <a:off x="425957" y="645731"/>
            <a:ext cx="4290059" cy="707886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4000" dirty="0" smtClean="0">
                <a:solidFill>
                  <a:schemeClr val="bg1"/>
                </a:solidFill>
              </a:rPr>
              <a:t>Students at CERN</a:t>
            </a:r>
            <a:endParaRPr sz="4000" dirty="0">
              <a:solidFill>
                <a:schemeClr val="bg1"/>
              </a:solidFill>
            </a:endParaRPr>
          </a:p>
        </p:txBody>
      </p:sp>
      <p:sp>
        <p:nvSpPr>
          <p:cNvPr id="8" name="Shape 10"/>
          <p:cNvSpPr/>
          <p:nvPr/>
        </p:nvSpPr>
        <p:spPr>
          <a:xfrm>
            <a:off x="2351665" y="2758110"/>
            <a:ext cx="4464495" cy="1197764"/>
          </a:xfrm>
          <a:prstGeom prst="rect">
            <a:avLst/>
          </a:prstGeom>
          <a:solidFill>
            <a:schemeClr val="bg1"/>
          </a:solidFill>
          <a:ln w="19050">
            <a:solidFill>
              <a:srgbClr val="263B8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2015: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en-US" sz="2800" b="1" dirty="0" smtClean="0">
                <a:solidFill>
                  <a:srgbClr val="327AEB"/>
                </a:solidFill>
              </a:rPr>
              <a:t>518</a:t>
            </a:r>
            <a:endParaRPr sz="2800" b="1" dirty="0">
              <a:solidFill>
                <a:srgbClr val="327A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663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4000" dirty="0" smtClean="0">
                <a:solidFill>
                  <a:srgbClr val="263B86"/>
                </a:solidFill>
              </a:rPr>
              <a:t>CERN – NTNU Screening Week</a:t>
            </a:r>
            <a:endParaRPr lang="en-US" sz="4000" dirty="0">
              <a:solidFill>
                <a:srgbClr val="263B8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0"/>
          <a:stretch/>
        </p:blipFill>
        <p:spPr>
          <a:xfrm>
            <a:off x="0" y="1288354"/>
            <a:ext cx="9210782" cy="436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701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ntreprenorskolen.no/wp-content/uploads/2014/06/CERN-hoppi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45"/>
          <a:stretch/>
        </p:blipFill>
        <p:spPr bwMode="auto">
          <a:xfrm>
            <a:off x="-145044" y="230567"/>
            <a:ext cx="9274543" cy="676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0"/>
          <p:cNvSpPr/>
          <p:nvPr/>
        </p:nvSpPr>
        <p:spPr>
          <a:xfrm>
            <a:off x="395536" y="653197"/>
            <a:ext cx="7488832" cy="707886"/>
          </a:xfrm>
          <a:prstGeom prst="rect">
            <a:avLst/>
          </a:prstGeom>
          <a:solidFill>
            <a:srgbClr val="09295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4000" dirty="0" smtClean="0">
                <a:solidFill>
                  <a:schemeClr val="bg1"/>
                </a:solidFill>
              </a:rPr>
              <a:t>CERN – NTNU Screening Week</a:t>
            </a:r>
            <a:endParaRPr sz="4000" dirty="0">
              <a:solidFill>
                <a:schemeClr val="bg1"/>
              </a:solidFill>
            </a:endParaRPr>
          </a:p>
        </p:txBody>
      </p:sp>
      <p:sp>
        <p:nvSpPr>
          <p:cNvPr id="6" name="Shape 10"/>
          <p:cNvSpPr/>
          <p:nvPr/>
        </p:nvSpPr>
        <p:spPr>
          <a:xfrm>
            <a:off x="755575" y="4074916"/>
            <a:ext cx="3384377" cy="52322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9</a:t>
            </a:r>
            <a:r>
              <a:rPr lang="en-US" sz="2800" baseline="30000" dirty="0" smtClean="0">
                <a:solidFill>
                  <a:srgbClr val="263B86"/>
                </a:solidFill>
              </a:rPr>
              <a:t>th</a:t>
            </a:r>
            <a:r>
              <a:rPr lang="en-US" sz="2800" dirty="0" smtClean="0">
                <a:solidFill>
                  <a:srgbClr val="263B86"/>
                </a:solidFill>
              </a:rPr>
              <a:t> edition: Oct 2016</a:t>
            </a:r>
            <a:endParaRPr sz="2800" dirty="0">
              <a:solidFill>
                <a:srgbClr val="263B86"/>
              </a:solidFill>
            </a:endParaRPr>
          </a:p>
        </p:txBody>
      </p:sp>
      <p:sp>
        <p:nvSpPr>
          <p:cNvPr id="8" name="Shape 10"/>
          <p:cNvSpPr/>
          <p:nvPr/>
        </p:nvSpPr>
        <p:spPr>
          <a:xfrm>
            <a:off x="1033868" y="5085184"/>
            <a:ext cx="2742797" cy="52322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Support system</a:t>
            </a:r>
            <a:endParaRPr sz="2800" dirty="0">
              <a:solidFill>
                <a:srgbClr val="263B86"/>
              </a:solidFill>
            </a:endParaRPr>
          </a:p>
        </p:txBody>
      </p:sp>
      <p:sp>
        <p:nvSpPr>
          <p:cNvPr id="9" name="Shape 10"/>
          <p:cNvSpPr/>
          <p:nvPr/>
        </p:nvSpPr>
        <p:spPr>
          <a:xfrm>
            <a:off x="6268386" y="5085184"/>
            <a:ext cx="2105027" cy="52322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35 students</a:t>
            </a:r>
            <a:endParaRPr sz="2800" dirty="0">
              <a:solidFill>
                <a:srgbClr val="263B86"/>
              </a:solidFill>
            </a:endParaRPr>
          </a:p>
        </p:txBody>
      </p:sp>
      <p:sp>
        <p:nvSpPr>
          <p:cNvPr id="10" name="Shape 10"/>
          <p:cNvSpPr/>
          <p:nvPr/>
        </p:nvSpPr>
        <p:spPr>
          <a:xfrm>
            <a:off x="6084168" y="4077072"/>
            <a:ext cx="2473464" cy="52322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57200">
              <a:spcBef>
                <a:spcPts val="1900"/>
              </a:spcBef>
              <a:defRPr sz="3200">
                <a:solidFill>
                  <a:srgbClr val="333399"/>
                </a:solidFill>
              </a:defRPr>
            </a:lvl1pPr>
          </a:lstStyle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lang="en-US" sz="2800" dirty="0" smtClean="0">
                <a:solidFill>
                  <a:srgbClr val="263B86"/>
                </a:solidFill>
              </a:rPr>
              <a:t>4 technologies</a:t>
            </a:r>
            <a:endParaRPr sz="2800" dirty="0">
              <a:solidFill>
                <a:srgbClr val="263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3232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395536" y="404664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263B86"/>
                </a:solidFill>
              </a:rPr>
              <a:t>TIND Technologies</a:t>
            </a:r>
            <a:endParaRPr lang="en-US" sz="3000" dirty="0">
              <a:solidFill>
                <a:srgbClr val="263B8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" y="1302589"/>
            <a:ext cx="9141582" cy="4252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40" y="1527856"/>
            <a:ext cx="7622702" cy="2328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12624">
            <a:off x="362680" y="2494597"/>
            <a:ext cx="8418640" cy="2775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64874">
            <a:off x="119743" y="2442738"/>
            <a:ext cx="9014897" cy="108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831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8"/>
          <p:cNvSpPr txBox="1">
            <a:spLocks/>
          </p:cNvSpPr>
          <p:nvPr/>
        </p:nvSpPr>
        <p:spPr>
          <a:xfrm>
            <a:off x="395536" y="260648"/>
            <a:ext cx="8748464" cy="648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2800">
                <a:solidFill>
                  <a:srgbClr val="00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defRPr sz="1800">
                <a:solidFill>
                  <a:srgbClr val="000000"/>
                </a:solidFill>
              </a:defRPr>
            </a:pPr>
            <a:r>
              <a:rPr lang="en-US" sz="4000" dirty="0" smtClean="0">
                <a:solidFill>
                  <a:srgbClr val="263B86"/>
                </a:solidFill>
              </a:rPr>
              <a:t>TBA</a:t>
            </a:r>
            <a:endParaRPr lang="en-US" sz="4000" dirty="0">
              <a:solidFill>
                <a:srgbClr val="263B86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218544"/>
            <a:ext cx="7772400" cy="1291419"/>
          </a:xfrm>
          <a:prstGeom prst="rect">
            <a:avLst/>
          </a:prstGeom>
          <a:solidFill>
            <a:srgbClr val="09295C"/>
          </a:solidFill>
        </p:spPr>
        <p:txBody>
          <a:bodyPr>
            <a:normAutofit fontScale="90000"/>
          </a:bodyPr>
          <a:lstStyle>
            <a:lvl1pPr algn="ctr">
              <a:defRPr sz="4400">
                <a:latin typeface="Arial"/>
                <a:ea typeface="Arial"/>
                <a:cs typeface="Arial"/>
                <a:sym typeface="Arial"/>
              </a:defRPr>
            </a:lvl1pPr>
            <a:lvl2pPr algn="ctr">
              <a:defRPr sz="4400">
                <a:latin typeface="Arial"/>
                <a:ea typeface="Arial"/>
                <a:cs typeface="Arial"/>
                <a:sym typeface="Arial"/>
              </a:defRPr>
            </a:lvl2pPr>
            <a:lvl3pPr algn="ctr">
              <a:defRPr sz="4400">
                <a:latin typeface="Arial"/>
                <a:ea typeface="Arial"/>
                <a:cs typeface="Arial"/>
                <a:sym typeface="Arial"/>
              </a:defRPr>
            </a:lvl3pPr>
            <a:lvl4pPr algn="ctr">
              <a:defRPr sz="4400">
                <a:latin typeface="Arial"/>
                <a:ea typeface="Arial"/>
                <a:cs typeface="Arial"/>
                <a:sym typeface="Arial"/>
              </a:defRPr>
            </a:lvl4pPr>
            <a:lvl5pPr algn="ctr">
              <a:defRPr sz="4400">
                <a:latin typeface="Arial"/>
                <a:ea typeface="Arial"/>
                <a:cs typeface="Arial"/>
                <a:sym typeface="Arial"/>
              </a:defRPr>
            </a:lvl5pPr>
            <a:lvl6pPr indent="457200" algn="ctr">
              <a:defRPr sz="4400">
                <a:latin typeface="Arial"/>
                <a:ea typeface="Arial"/>
                <a:cs typeface="Arial"/>
                <a:sym typeface="Arial"/>
              </a:defRPr>
            </a:lvl6pPr>
            <a:lvl7pPr indent="914400" algn="ctr">
              <a:defRPr sz="4400">
                <a:latin typeface="Arial"/>
                <a:ea typeface="Arial"/>
                <a:cs typeface="Arial"/>
                <a:sym typeface="Arial"/>
              </a:defRPr>
            </a:lvl7pPr>
            <a:lvl8pPr indent="1371600" algn="ctr">
              <a:defRPr sz="4400">
                <a:latin typeface="Arial"/>
                <a:ea typeface="Arial"/>
                <a:cs typeface="Arial"/>
                <a:sym typeface="Arial"/>
              </a:defRPr>
            </a:lvl8pPr>
            <a:lvl9pPr indent="1828800" algn="ctr">
              <a:defRPr sz="4400"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CESP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>CERN Entrepreneurship Student Program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2053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28650" y="365127"/>
            <a:ext cx="1312576" cy="796612"/>
          </a:xfrm>
          <a:prstGeom prst="rect">
            <a:avLst/>
          </a:prstGeom>
          <a:solidFill>
            <a:srgbClr val="09295C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  <a:latin typeface="Arial"/>
                <a:cs typeface="Arial"/>
              </a:rPr>
              <a:t>How</a:t>
            </a:r>
            <a:endParaRPr lang="en-GB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" name="Picture 2" descr="Backpacks, Boy, Female, Girl, Male, Students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519134"/>
            <a:ext cx="2437723" cy="243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Gear, Cog, Executable, Black, Silhouette, File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06" y="1584197"/>
            <a:ext cx="2362773" cy="23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Business Men, Black, Men, Business, Group, Businessme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0" r="19669"/>
          <a:stretch/>
        </p:blipFill>
        <p:spPr bwMode="auto">
          <a:xfrm>
            <a:off x="6685612" y="1720869"/>
            <a:ext cx="1963711" cy="223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1743" y="4249650"/>
            <a:ext cx="2131535" cy="630942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500" dirty="0" smtClean="0">
                <a:solidFill>
                  <a:schemeClr val="bg1"/>
                </a:solidFill>
              </a:rPr>
              <a:t>Students</a:t>
            </a:r>
            <a:endParaRPr lang="en-GB" sz="35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6028" y="4245933"/>
            <a:ext cx="2519927" cy="630942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500" dirty="0" smtClean="0">
                <a:solidFill>
                  <a:schemeClr val="bg1"/>
                </a:solidFill>
              </a:rPr>
              <a:t>CERN tech</a:t>
            </a:r>
            <a:endParaRPr lang="en-GB" sz="35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4794" y="4245933"/>
            <a:ext cx="1825345" cy="630942"/>
          </a:xfrm>
          <a:prstGeom prst="rect">
            <a:avLst/>
          </a:prstGeom>
          <a:solidFill>
            <a:srgbClr val="327A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500" dirty="0" smtClean="0">
                <a:solidFill>
                  <a:schemeClr val="bg1"/>
                </a:solidFill>
              </a:rPr>
              <a:t>KTOs</a:t>
            </a:r>
            <a:endParaRPr lang="en-GB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1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89</Words>
  <Application>Microsoft Macintosh PowerPoint</Application>
  <PresentationFormat>On-screen Show (4:3)</PresentationFormat>
  <Paragraphs>39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markus nordberg</cp:lastModifiedBy>
  <cp:revision>44</cp:revision>
  <cp:lastPrinted>2016-08-05T12:07:19Z</cp:lastPrinted>
  <dcterms:modified xsi:type="dcterms:W3CDTF">2016-09-22T17:59:54Z</dcterms:modified>
</cp:coreProperties>
</file>