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5"/>
  </p:handoutMasterIdLst>
  <p:sldIdLst>
    <p:sldId id="336" r:id="rId2"/>
    <p:sldId id="377" r:id="rId3"/>
    <p:sldId id="376" r:id="rId4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00"/>
    <a:srgbClr val="0000FF"/>
    <a:srgbClr val="FF3399"/>
    <a:srgbClr val="FF66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78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12D1F-C208-4D24-9827-03E3ECC2B449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F3A84-89CC-40FC-AD74-C6DA0ECB8F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5382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789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16 Dec 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Evian 2015 / ADT Post-LS1 – G. Kotzian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773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16 Dec 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Evian 2015 / ADT Post-LS1 – G. Kotzian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994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16 Dec 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Evian 2015 / ADT Post-LS1 – G. Kotzian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847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6001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897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706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15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16 Dec 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Evian 2015 / ADT Post-LS1 – G. Kotzian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471519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609384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400" b="1" u="sng"/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800" b="0"/>
            </a:lvl1pPr>
            <a:lvl2pPr marL="633600" indent="-277200">
              <a:spcBef>
                <a:spcPts val="400"/>
              </a:spcBef>
              <a:spcAft>
                <a:spcPts val="400"/>
              </a:spcAft>
              <a:defRPr sz="1700"/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600"/>
            </a:lvl3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274010" y="6362377"/>
            <a:ext cx="1154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05200" y="6356350"/>
            <a:ext cx="4573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ADT operation – a cook book of black magic</a:t>
            </a:r>
          </a:p>
          <a:p>
            <a:r>
              <a:rPr lang="en-GB" dirty="0" err="1" smtClean="0"/>
              <a:t>D.Valuch</a:t>
            </a:r>
            <a:r>
              <a:rPr lang="en-GB" dirty="0" smtClean="0"/>
              <a:t>, LBOC 24.5.2016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616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/87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34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16 Dec 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Evian 2015 / ADT Post-LS1 – G. Kotzian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948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16 Dec 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Evian 2015 / ADT Post-LS1 – G. Kotzian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76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Evian 2015 / ADT Post-LS1 – G. Kotzian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04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ADT </a:t>
            </a:r>
            <a:r>
              <a:rPr lang="en-GB" dirty="0" smtClean="0"/>
              <a:t>firmware update after MD1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features are implemented into the ADT signal processing modules</a:t>
            </a:r>
          </a:p>
          <a:p>
            <a:pPr lvl="1"/>
            <a:r>
              <a:rPr lang="en-GB" dirty="0" smtClean="0"/>
              <a:t>New excitation mode implemented – “ADT AC dipole”</a:t>
            </a:r>
          </a:p>
          <a:p>
            <a:pPr lvl="1"/>
            <a:r>
              <a:rPr lang="en-GB" dirty="0" smtClean="0"/>
              <a:t>Limitation on excitation length within a turn can be removed in an expert mode (cleaning/blow-up/tune kick) – protected by machine critical settings</a:t>
            </a:r>
          </a:p>
          <a:p>
            <a:pPr lvl="1"/>
            <a:r>
              <a:rPr lang="en-GB" dirty="0" smtClean="0"/>
              <a:t>Further decoupling of the cleaning and excitation signal chains</a:t>
            </a:r>
          </a:p>
          <a:p>
            <a:pPr lvl="1"/>
            <a:r>
              <a:rPr lang="en-GB" dirty="0" smtClean="0"/>
              <a:t>Preparation for the new gigabit link standards (new </a:t>
            </a:r>
            <a:r>
              <a:rPr lang="en-GB" dirty="0" err="1" smtClean="0"/>
              <a:t>BeamPos</a:t>
            </a:r>
            <a:r>
              <a:rPr lang="en-GB" dirty="0" smtClean="0"/>
              <a:t> modules)</a:t>
            </a:r>
          </a:p>
          <a:p>
            <a:pPr lvl="1"/>
            <a:r>
              <a:rPr lang="en-GB" dirty="0" smtClean="0"/>
              <a:t>Many other small improvements (e.g. triggering, preparation for instability detection etc.)</a:t>
            </a: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firmware </a:t>
            </a:r>
            <a:r>
              <a:rPr lang="en-GB" dirty="0" smtClean="0"/>
              <a:t>in the machine has to be updated</a:t>
            </a:r>
          </a:p>
          <a:p>
            <a:endParaRPr lang="en-GB" dirty="0" smtClean="0"/>
          </a:p>
          <a:p>
            <a:r>
              <a:rPr lang="en-GB" dirty="0" smtClean="0"/>
              <a:t>A proper validation of the full transverse feedback system is necessary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ADT firmware update and </a:t>
            </a:r>
            <a:r>
              <a:rPr lang="en-GB" dirty="0" smtClean="0"/>
              <a:t>revalidation </a:t>
            </a:r>
            <a:r>
              <a:rPr lang="en-GB" dirty="0"/>
              <a:t>after MD1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76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ADT as AC dipole (or tune kicker)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ADT firmware update and </a:t>
            </a:r>
            <a:r>
              <a:rPr lang="en-GB" dirty="0" smtClean="0"/>
              <a:t>revalidation </a:t>
            </a:r>
            <a:r>
              <a:rPr lang="en-GB" dirty="0"/>
              <a:t>after MD1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/87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0809"/>
            <a:ext cx="9144000" cy="53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904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needs to be validated?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firmware had been recompiled – a full validation of the transverse feedback loop needs to be performed</a:t>
            </a:r>
          </a:p>
          <a:p>
            <a:pPr lvl="1"/>
            <a:r>
              <a:rPr lang="en-GB" dirty="0" smtClean="0"/>
              <a:t>Open loop transfer function measurement (mainly to validate the 1-turn delay)</a:t>
            </a:r>
          </a:p>
          <a:p>
            <a:pPr lvl="1"/>
            <a:r>
              <a:rPr lang="en-GB" dirty="0" smtClean="0"/>
              <a:t>A short train (12 b.) at injection, takes about 1 hour</a:t>
            </a:r>
          </a:p>
          <a:p>
            <a:endParaRPr lang="en-GB" dirty="0" smtClean="0"/>
          </a:p>
          <a:p>
            <a:r>
              <a:rPr lang="en-GB" dirty="0" smtClean="0"/>
              <a:t>Test and validation of the unrestricted excitation modes, including the controls via LSA, machine critical settings, RBAC roles, 1-2 hours</a:t>
            </a:r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dirty="0" err="1" smtClean="0"/>
              <a:t>ALLAbortGapClean</a:t>
            </a:r>
            <a:r>
              <a:rPr lang="en-GB" dirty="0" smtClean="0"/>
              <a:t> class underwent a major modification, a full validation of the functionality at injection and during the intensity ramp-up, in a shadow of intensity ramp up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ADT firmware update and </a:t>
            </a:r>
            <a:r>
              <a:rPr lang="en-GB" dirty="0" err="1"/>
              <a:t>revlidation</a:t>
            </a:r>
            <a:r>
              <a:rPr lang="en-GB" dirty="0"/>
              <a:t> after MD1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4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noFill/>
        <a:ln w="12700" cap="flat" cmpd="sng" algn="ctr">
          <a:solidFill>
            <a:sysClr val="windowText" lastClr="000000">
              <a:shade val="95000"/>
              <a:satMod val="105000"/>
            </a:sysClr>
          </a:solidFill>
          <a:prstDash val="solid"/>
          <a:tailEnd type="arrow"/>
        </a:ln>
        <a:effectLst/>
      </a:spPr>
      <a:bodyPr/>
      <a:lstStyle/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10027</TotalTime>
  <Words>243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Lucida Grande</vt:lpstr>
      <vt:lpstr>1_CERNCorporate4-3</vt:lpstr>
      <vt:lpstr>ADT firmware update after MD1</vt:lpstr>
      <vt:lpstr>ADT as AC dipole (or tune kicker)</vt:lpstr>
      <vt:lpstr>What needs to be validated?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ADT operation</dc:title>
  <dc:creator>Daniel Valuch</dc:creator>
  <cp:lastModifiedBy>Daniel Valuch</cp:lastModifiedBy>
  <cp:revision>368</cp:revision>
  <cp:lastPrinted>2016-05-24T13:10:26Z</cp:lastPrinted>
  <dcterms:created xsi:type="dcterms:W3CDTF">2016-03-07T07:48:11Z</dcterms:created>
  <dcterms:modified xsi:type="dcterms:W3CDTF">2016-07-22T08:25:08Z</dcterms:modified>
</cp:coreProperties>
</file>