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439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1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65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952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611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14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89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09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74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49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4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9CC26-AC71-4E95-93CA-7FACC77615BD}" type="datetimeFigureOut">
              <a:rPr lang="en-GB" smtClean="0"/>
              <a:t>26/10/2016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22E5-4F25-4FF4-B279-3D60628A49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44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energy measurement in ECC by Frank </a:t>
            </a:r>
            <a:r>
              <a:rPr lang="en-US" sz="3200" dirty="0" smtClean="0"/>
              <a:t>(summarized </a:t>
            </a:r>
            <a:r>
              <a:rPr lang="en-US" sz="3200" smtClean="0"/>
              <a:t>by Aki)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Electron shower reconstruction in ECC has been a fundamental ingredient in OPERA. </a:t>
            </a:r>
          </a:p>
          <a:p>
            <a:pPr lvl="1"/>
            <a:r>
              <a:rPr lang="en-US" dirty="0" smtClean="0"/>
              <a:t>e-ID was done in ECC+CS. </a:t>
            </a:r>
          </a:p>
          <a:p>
            <a:pPr lvl="1"/>
            <a:r>
              <a:rPr lang="en-US" dirty="0" smtClean="0"/>
              <a:t>however, the heterogeneity of geometry in ECC (available # of films) makes a systematic energy reconstruction difficult.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e</a:t>
            </a:r>
            <a:r>
              <a:rPr lang="en-US" dirty="0" err="1" smtClean="0">
                <a:sym typeface="Wingdings" panose="05000000000000000000" pitchFamily="2" charset="2"/>
              </a:rPr>
              <a:t>ledet</a:t>
            </a:r>
            <a:r>
              <a:rPr lang="en-US" dirty="0" smtClean="0">
                <a:sym typeface="Wingdings" panose="05000000000000000000" pitchFamily="2" charset="2"/>
              </a:rPr>
              <a:t> rec.</a:t>
            </a:r>
            <a:endParaRPr lang="en-US" dirty="0" smtClean="0"/>
          </a:p>
          <a:p>
            <a:r>
              <a:rPr lang="en-US" dirty="0" smtClean="0"/>
              <a:t>Goal: Cross-check of </a:t>
            </a:r>
            <a:r>
              <a:rPr lang="en-US" dirty="0" err="1" smtClean="0"/>
              <a:t>eledet</a:t>
            </a:r>
            <a:r>
              <a:rPr lang="en-US" dirty="0" smtClean="0"/>
              <a:t> reconstruction with a sub-sample of </a:t>
            </a:r>
            <a:r>
              <a:rPr lang="en-US" dirty="0" err="1" smtClean="0"/>
              <a:t>nue</a:t>
            </a:r>
            <a:r>
              <a:rPr lang="en-US" dirty="0" smtClean="0"/>
              <a:t> events</a:t>
            </a:r>
          </a:p>
          <a:p>
            <a:pPr lvl="1"/>
            <a:r>
              <a:rPr lang="en-US" dirty="0" smtClean="0"/>
              <a:t>to be included in the coming paper.</a:t>
            </a:r>
          </a:p>
          <a:p>
            <a:r>
              <a:rPr lang="en-US" dirty="0" smtClean="0"/>
              <a:t>Status: about 20 </a:t>
            </a:r>
            <a:r>
              <a:rPr lang="en-US" dirty="0" err="1" smtClean="0"/>
              <a:t>nue</a:t>
            </a:r>
            <a:r>
              <a:rPr lang="en-US" dirty="0" smtClean="0"/>
              <a:t> events with available films &gt;=15 are to be processed. </a:t>
            </a:r>
            <a:endParaRPr lang="en-US" dirty="0"/>
          </a:p>
          <a:p>
            <a:pPr lvl="1"/>
            <a:r>
              <a:rPr lang="en-US" dirty="0" smtClean="0"/>
              <a:t>Most of data were collected thank to all scanning labs.</a:t>
            </a:r>
          </a:p>
          <a:p>
            <a:pPr lvl="1"/>
            <a:r>
              <a:rPr lang="en-US" dirty="0"/>
              <a:t>Background control feature was added.</a:t>
            </a:r>
          </a:p>
          <a:p>
            <a:pPr lvl="1"/>
            <a:r>
              <a:rPr lang="en-US" dirty="0" smtClean="0"/>
              <a:t>Some bugs were identified and corrected.</a:t>
            </a:r>
          </a:p>
          <a:p>
            <a:pPr lvl="1"/>
            <a:r>
              <a:rPr lang="en-US" dirty="0" smtClean="0"/>
              <a:t>Several events were processed and measured (See the last PC meeting).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1609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129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Electron energy measurement in ECC by Frank (summarized by Aki)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energy measurement in ECC by Frank</dc:title>
  <dc:creator>Akitaka Ariga</dc:creator>
  <cp:lastModifiedBy>Akitaka Ariga</cp:lastModifiedBy>
  <cp:revision>7</cp:revision>
  <dcterms:created xsi:type="dcterms:W3CDTF">2016-10-26T07:38:55Z</dcterms:created>
  <dcterms:modified xsi:type="dcterms:W3CDTF">2016-10-26T08:21:38Z</dcterms:modified>
</cp:coreProperties>
</file>