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62" r:id="rId4"/>
    <p:sldId id="260" r:id="rId5"/>
    <p:sldId id="257" r:id="rId6"/>
    <p:sldId id="258" r:id="rId7"/>
    <p:sldId id="263" r:id="rId8"/>
    <p:sldId id="266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0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wner\Desktop\Locatio_progres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wner\Desktop\Locatio_progres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033788643367111"/>
          <c:y val="4.7468660255405415E-2"/>
          <c:w val="0.73207375106469652"/>
          <c:h val="0.8292461416007049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マルチブリック率!$P$9:$P$13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xVal>
          <c:yVal>
            <c:numRef>
              <c:f>マルチブリック率!$Q$9:$Q$13</c:f>
              <c:numCache>
                <c:formatCode>General</c:formatCode>
                <c:ptCount val="5"/>
                <c:pt idx="0">
                  <c:v>0.93700000000000006</c:v>
                </c:pt>
                <c:pt idx="1">
                  <c:v>0.91100000000000003</c:v>
                </c:pt>
                <c:pt idx="2">
                  <c:v>0.89100000000000001</c:v>
                </c:pt>
                <c:pt idx="3">
                  <c:v>0.871</c:v>
                </c:pt>
                <c:pt idx="4">
                  <c:v>0.83699999999999997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マルチブリック率!$P$9:$P$13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xVal>
          <c:yVal>
            <c:numRef>
              <c:f>マルチブリック率!$R$9:$R$13</c:f>
              <c:numCache>
                <c:formatCode>General</c:formatCode>
                <c:ptCount val="5"/>
                <c:pt idx="0">
                  <c:v>0.94399999999999995</c:v>
                </c:pt>
                <c:pt idx="1">
                  <c:v>0.97499999999999998</c:v>
                </c:pt>
                <c:pt idx="2">
                  <c:v>0.96499999999999997</c:v>
                </c:pt>
                <c:pt idx="3">
                  <c:v>0.93600000000000005</c:v>
                </c:pt>
                <c:pt idx="4">
                  <c:v>0.93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66048"/>
        <c:axId val="90867584"/>
      </c:scatterChart>
      <c:valAx>
        <c:axId val="90866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867584"/>
        <c:crosses val="autoZero"/>
        <c:crossBetween val="midCat"/>
      </c:valAx>
      <c:valAx>
        <c:axId val="90867584"/>
        <c:scaling>
          <c:orientation val="minMax"/>
          <c:max val="1"/>
          <c:min val="0.7500000000000001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8660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5684607168404292"/>
          <c:y val="0.38161018638720512"/>
          <c:w val="0.14315392831595711"/>
          <c:h val="0.1691311315485493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400"/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マルチブリック率!$L$9:$L$13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xVal>
          <c:yVal>
            <c:numRef>
              <c:f>マルチブリック率!$M$9:$M$13</c:f>
              <c:numCache>
                <c:formatCode>General</c:formatCode>
                <c:ptCount val="5"/>
                <c:pt idx="0">
                  <c:v>1.1563000000000001</c:v>
                </c:pt>
                <c:pt idx="1">
                  <c:v>1.1531</c:v>
                </c:pt>
                <c:pt idx="2">
                  <c:v>1.1845000000000001</c:v>
                </c:pt>
                <c:pt idx="3">
                  <c:v>1.1385000000000001</c:v>
                </c:pt>
                <c:pt idx="4">
                  <c:v>1.1489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マルチブリック率!$L$9:$L$13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xVal>
          <c:yVal>
            <c:numRef>
              <c:f>マルチブリック率!$N$9:$N$13</c:f>
              <c:numCache>
                <c:formatCode>General</c:formatCode>
                <c:ptCount val="5"/>
                <c:pt idx="0">
                  <c:v>1.1527000000000001</c:v>
                </c:pt>
                <c:pt idx="1">
                  <c:v>1.1576</c:v>
                </c:pt>
                <c:pt idx="2">
                  <c:v>1.1348</c:v>
                </c:pt>
                <c:pt idx="3" formatCode="#,##0">
                  <c:v>1.1364000000000001</c:v>
                </c:pt>
                <c:pt idx="4">
                  <c:v>1.1163000000000001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935680"/>
        <c:axId val="90937216"/>
      </c:scatterChart>
      <c:valAx>
        <c:axId val="9093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937216"/>
        <c:crosses val="autoZero"/>
        <c:crossBetween val="midCat"/>
      </c:valAx>
      <c:valAx>
        <c:axId val="90937216"/>
        <c:scaling>
          <c:orientation val="minMax"/>
          <c:max val="1.2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9356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FBDF7-7AF3-4AF5-8196-FEC6AE14C3CA}" type="datetimeFigureOut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A0DE4-FE06-476B-A008-04FBA27CCD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0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A0DE4-FE06-476B-A008-04FBA27CCD4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82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41D-526B-4E0C-938F-1B1E0DB238E1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8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A09-9A96-40BE-8FB0-D94B0AA0E9BF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43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873A-2CAF-4FC0-BB78-0FC5EEB443F1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8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847E6-EAD3-47BF-856C-A71ADF38EF20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6E0B-BCF5-41A4-8EEF-42CDA241F544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2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0E3-710F-4646-A1DD-89382232F86A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927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1519-446C-424E-B2AC-8377D63B2D03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24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8F04-992E-46A4-ACBC-B41D5CFC285D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70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2E4A-7696-4919-BAFB-BB00E892EE4C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40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E575-7F53-4534-981C-2AD551A9CD96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22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0F7E0-1DEC-463D-8C61-33BFFBD87978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81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BEF2-8C50-412C-8500-8CE8C03010BC}" type="datetime1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FB36C-C520-42F9-91D0-04B4D71D84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93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Scanning </a:t>
            </a:r>
            <a:r>
              <a:rPr lang="en-US" altLang="ja-JP" smtClean="0"/>
              <a:t>and analysis status JP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err="1" smtClean="0"/>
              <a:t>O.Sato</a:t>
            </a:r>
            <a:r>
              <a:rPr lang="en-US" altLang="ja-JP" smtClean="0"/>
              <a:t>   25/Oct/2016</a:t>
            </a:r>
            <a:endParaRPr lang="en-US" altLang="ja-JP" dirty="0" smtClean="0"/>
          </a:p>
          <a:p>
            <a:r>
              <a:rPr lang="en-US" altLang="ja-JP" dirty="0" smtClean="0"/>
              <a:t>On behalf of Japan groups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2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Located and Decay Searched events </a:t>
            </a:r>
            <a:br>
              <a:rPr lang="en-US" altLang="ja-JP" dirty="0" smtClean="0"/>
            </a:br>
            <a:r>
              <a:rPr lang="en-US" altLang="ja-JP" dirty="0" smtClean="0"/>
              <a:t>of priority events now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079239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74640"/>
                <a:gridCol w="1800200"/>
                <a:gridCol w="169736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Sample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Loc</a:t>
                      </a:r>
                      <a:r>
                        <a:rPr kumimoji="1" lang="en-US" altLang="ja-JP" sz="2400" dirty="0" smtClean="0"/>
                        <a:t> (1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dirty="0" smtClean="0"/>
                        <a:t> 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aseline="0" dirty="0" smtClean="0"/>
                        <a:t>DS (1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baseline="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baseline="0" dirty="0" smtClean="0"/>
                        <a:t> )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DS/LOC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79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74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0.937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1mu (&lt;15</a:t>
                      </a:r>
                      <a:r>
                        <a:rPr kumimoji="1" lang="en-US" altLang="ja-JP" sz="2400" baseline="0" dirty="0" smtClean="0"/>
                        <a:t>Gev/C</a:t>
                      </a:r>
                      <a:r>
                        <a:rPr kumimoji="1" lang="en-US" altLang="ja-JP" sz="2400" dirty="0" smtClean="0"/>
                        <a:t>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248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234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0.944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124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113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0.911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482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470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0.975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137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122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0.891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480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463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0.965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170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148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0.871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534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500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0.936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0mu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129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0.837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413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384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0.930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43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 Increase from Nagoya CM (31Ma</a:t>
            </a:r>
            <a:r>
              <a:rPr lang="ja-JP" altLang="en-US" dirty="0" err="1" smtClean="0"/>
              <a:t>ｒ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347075"/>
              </p:ext>
            </p:extLst>
          </p:nvPr>
        </p:nvGraphicFramePr>
        <p:xfrm>
          <a:off x="457200" y="1335360"/>
          <a:ext cx="6172200" cy="5394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74640"/>
                <a:gridCol w="1800200"/>
                <a:gridCol w="16973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Sample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Loc</a:t>
                      </a:r>
                      <a:r>
                        <a:rPr kumimoji="1" lang="en-US" altLang="ja-JP" sz="2400" dirty="0" smtClean="0"/>
                        <a:t> (1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dirty="0" smtClean="0"/>
                        <a:t> 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aseline="0" dirty="0" smtClean="0"/>
                        <a:t>DS (1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baseline="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baseline="0" dirty="0" smtClean="0"/>
                        <a:t> ) 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1mu (&lt;15</a:t>
                      </a:r>
                      <a:r>
                        <a:rPr kumimoji="1" lang="en-US" altLang="ja-JP" sz="2400" baseline="0" dirty="0" smtClean="0"/>
                        <a:t>Gev/C</a:t>
                      </a:r>
                      <a:r>
                        <a:rPr kumimoji="1" lang="en-US" altLang="ja-JP" sz="2400" dirty="0" smtClean="0"/>
                        <a:t>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0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0mu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kumimoji="1" lang="ja-JP" alt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732240" y="2204864"/>
            <a:ext cx="1859035" cy="28007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 total </a:t>
            </a:r>
          </a:p>
          <a:p>
            <a:endParaRPr kumimoji="1" lang="en-US" altLang="ja-JP" sz="2400" dirty="0" smtClean="0"/>
          </a:p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+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25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smtClean="0"/>
              <a:t>Located </a:t>
            </a:r>
          </a:p>
          <a:p>
            <a:endParaRPr lang="en-US" altLang="ja-JP" sz="2400" dirty="0" smtClean="0"/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+33 </a:t>
            </a:r>
            <a:r>
              <a:rPr lang="en-US" altLang="ja-JP" sz="2400" dirty="0" smtClean="0"/>
              <a:t>Decay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Search</a:t>
            </a:r>
          </a:p>
          <a:p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2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084184"/>
              </p:ext>
            </p:extLst>
          </p:nvPr>
        </p:nvGraphicFramePr>
        <p:xfrm>
          <a:off x="683568" y="1196752"/>
          <a:ext cx="820891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(Decay Searched) / Located now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139952" y="4077072"/>
            <a:ext cx="1924116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Still some </a:t>
            </a:r>
            <a:r>
              <a:rPr kumimoji="1" lang="en-US" altLang="ja-JP" dirty="0" smtClean="0"/>
              <a:t>increase</a:t>
            </a:r>
          </a:p>
          <a:p>
            <a:r>
              <a:rPr kumimoji="1" lang="en-US" altLang="ja-JP" dirty="0" smtClean="0"/>
              <a:t>2011,2012 0mu 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73152" y="3212976"/>
            <a:ext cx="74732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0mu</a:t>
            </a:r>
          </a:p>
          <a:p>
            <a:r>
              <a:rPr kumimoji="1" lang="en-US" altLang="ja-JP" sz="2400" dirty="0" smtClean="0"/>
              <a:t>1mu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1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Decay Searched events 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5512783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6648"/>
                <a:gridCol w="1728192"/>
                <a:gridCol w="169736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Sample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dirty="0" smtClean="0"/>
                        <a:t>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baseline="0" dirty="0" smtClean="0"/>
                        <a:t>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(1</a:t>
                      </a:r>
                      <a:r>
                        <a:rPr kumimoji="1" lang="en-US" altLang="ja-JP" sz="2400" baseline="30000" dirty="0" smtClean="0"/>
                        <a:t>st</a:t>
                      </a:r>
                      <a:r>
                        <a:rPr kumimoji="1" lang="en-US" altLang="ja-JP" sz="2400" dirty="0" smtClean="0"/>
                        <a:t>+2</a:t>
                      </a:r>
                      <a:r>
                        <a:rPr kumimoji="1" lang="en-US" altLang="ja-JP" sz="2400" baseline="30000" dirty="0" smtClean="0"/>
                        <a:t>nd</a:t>
                      </a:r>
                      <a:r>
                        <a:rPr kumimoji="1" lang="en-US" altLang="ja-JP" sz="2400" baseline="0" dirty="0" smtClean="0"/>
                        <a:t>)</a:t>
                      </a:r>
                      <a:r>
                        <a:rPr kumimoji="1" lang="en-US" altLang="ja-JP" sz="2400" dirty="0" smtClean="0"/>
                        <a:t>/(1st)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64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74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1.156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08 1mu (&lt;15</a:t>
                      </a:r>
                      <a:r>
                        <a:rPr kumimoji="1" lang="en-US" altLang="ja-JP" sz="2400" baseline="0" dirty="0" smtClean="0"/>
                        <a:t>Gev/C</a:t>
                      </a:r>
                      <a:r>
                        <a:rPr kumimoji="1" lang="en-US" altLang="ja-JP" sz="2400" dirty="0" smtClean="0"/>
                        <a:t>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203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234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1.153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98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113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1.153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09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406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470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1.158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103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122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1.184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408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463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1.135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0mu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130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148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1.138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11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440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500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1.136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0mu 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94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108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1.149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 1mu (&lt;15GeV/c)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344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384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1.116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1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353924"/>
              </p:ext>
            </p:extLst>
          </p:nvPr>
        </p:nvGraphicFramePr>
        <p:xfrm>
          <a:off x="251520" y="1484784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(1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+2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)/(1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)  DS_DONE now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361184" y="3606115"/>
            <a:ext cx="74732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0mu</a:t>
            </a:r>
          </a:p>
          <a:p>
            <a:r>
              <a:rPr kumimoji="1" lang="en-US" altLang="ja-JP" sz="2400" dirty="0" smtClean="0"/>
              <a:t>1mu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995936" y="1700808"/>
            <a:ext cx="2736304" cy="1944216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3779912" y="2492896"/>
            <a:ext cx="0" cy="57606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09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4781128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Increase </a:t>
            </a:r>
            <a:r>
              <a:rPr lang="en-US" altLang="ja-JP" sz="3400" b="1" dirty="0" smtClean="0">
                <a:solidFill>
                  <a:srgbClr val="FF0000"/>
                </a:solidFill>
              </a:rPr>
              <a:t>25</a:t>
            </a:r>
            <a:r>
              <a:rPr kumimoji="1" lang="en-US" altLang="ja-JP" b="1" dirty="0" smtClean="0"/>
              <a:t> Located and </a:t>
            </a:r>
            <a:r>
              <a:rPr lang="en-US" altLang="ja-JP" sz="3400" b="1" dirty="0" smtClean="0">
                <a:solidFill>
                  <a:srgbClr val="FF0000"/>
                </a:solidFill>
              </a:rPr>
              <a:t>33</a:t>
            </a:r>
            <a:r>
              <a:rPr kumimoji="1" lang="en-US" altLang="ja-JP" b="1" dirty="0" smtClean="0"/>
              <a:t>Decay search</a:t>
            </a:r>
            <a:r>
              <a:rPr kumimoji="1" lang="en-US" altLang="ja-JP" dirty="0" smtClean="0"/>
              <a:t>.</a:t>
            </a:r>
          </a:p>
          <a:p>
            <a:r>
              <a:rPr lang="en-US" altLang="ja-JP" dirty="0" smtClean="0"/>
              <a:t>No new interesting was</a:t>
            </a:r>
            <a:r>
              <a:rPr lang="en-US" altLang="ja-JP" b="1" dirty="0" smtClean="0"/>
              <a:t> </a:t>
            </a:r>
            <a:r>
              <a:rPr lang="en-US" altLang="ja-JP" dirty="0" smtClean="0"/>
              <a:t>found. 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20-30 DS for 2010-2012 0mu to be done. </a:t>
            </a:r>
            <a:endParaRPr kumimoji="1" lang="en-US" altLang="ja-JP" dirty="0" smtClean="0"/>
          </a:p>
          <a:p>
            <a:r>
              <a:rPr kumimoji="1" lang="en-US" altLang="ja-JP" dirty="0" smtClean="0"/>
              <a:t>534(11.4%) out of 4671 received ECC (priority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and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 bricks) </a:t>
            </a:r>
            <a:r>
              <a:rPr lang="en-US" altLang="ja-JP" dirty="0" smtClean="0"/>
              <a:t>will be flagged.  Mainly </a:t>
            </a:r>
            <a:r>
              <a:rPr kumimoji="1" lang="en-US" altLang="ja-JP" dirty="0" smtClean="0"/>
              <a:t>given up.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72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B36C-C520-42F9-91D0-04B4D71D847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75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330</Words>
  <Application>Microsoft Office PowerPoint</Application>
  <PresentationFormat>画面に合わせる (4:3)</PresentationFormat>
  <Paragraphs>158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Scanning and analysis status JP</vt:lpstr>
      <vt:lpstr>Located and Decay Searched events  of priority events now</vt:lpstr>
      <vt:lpstr> Increase from Nagoya CM (31Maｒ)</vt:lpstr>
      <vt:lpstr>(Decay Searched) / Located now</vt:lpstr>
      <vt:lpstr>Decay Searched events  </vt:lpstr>
      <vt:lpstr>(1st+2nd )/(1st )  DS_DONE now</vt:lpstr>
      <vt:lpstr>Summary</vt:lpstr>
      <vt:lpstr>Back 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owner</cp:lastModifiedBy>
  <cp:revision>69</cp:revision>
  <dcterms:created xsi:type="dcterms:W3CDTF">2015-06-13T09:48:35Z</dcterms:created>
  <dcterms:modified xsi:type="dcterms:W3CDTF">2016-10-25T01:47:29Z</dcterms:modified>
</cp:coreProperties>
</file>