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648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B86B2-D395-440E-B84A-0023E247855A}" type="datetimeFigureOut">
              <a:rPr lang="fr-CH" smtClean="0"/>
              <a:t>14.07.2016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9B3E-6B42-4505-A654-9BB73D95DAF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62832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B86B2-D395-440E-B84A-0023E247855A}" type="datetimeFigureOut">
              <a:rPr lang="fr-CH" smtClean="0"/>
              <a:t>14.07.2016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9B3E-6B42-4505-A654-9BB73D95DAF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84404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B86B2-D395-440E-B84A-0023E247855A}" type="datetimeFigureOut">
              <a:rPr lang="fr-CH" smtClean="0"/>
              <a:t>14.07.2016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9B3E-6B42-4505-A654-9BB73D95DAF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6982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B86B2-D395-440E-B84A-0023E247855A}" type="datetimeFigureOut">
              <a:rPr lang="fr-CH" smtClean="0"/>
              <a:t>14.07.2016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9B3E-6B42-4505-A654-9BB73D95DAF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40453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B86B2-D395-440E-B84A-0023E247855A}" type="datetimeFigureOut">
              <a:rPr lang="fr-CH" smtClean="0"/>
              <a:t>14.07.2016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9B3E-6B42-4505-A654-9BB73D95DAF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06829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B86B2-D395-440E-B84A-0023E247855A}" type="datetimeFigureOut">
              <a:rPr lang="fr-CH" smtClean="0"/>
              <a:t>14.07.2016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9B3E-6B42-4505-A654-9BB73D95DAF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44077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B86B2-D395-440E-B84A-0023E247855A}" type="datetimeFigureOut">
              <a:rPr lang="fr-CH" smtClean="0"/>
              <a:t>14.07.2016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9B3E-6B42-4505-A654-9BB73D95DAF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3442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B86B2-D395-440E-B84A-0023E247855A}" type="datetimeFigureOut">
              <a:rPr lang="fr-CH" smtClean="0"/>
              <a:t>14.07.2016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9B3E-6B42-4505-A654-9BB73D95DAF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6654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B86B2-D395-440E-B84A-0023E247855A}" type="datetimeFigureOut">
              <a:rPr lang="fr-CH" smtClean="0"/>
              <a:t>14.07.2016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9B3E-6B42-4505-A654-9BB73D95DAF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12964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B86B2-D395-440E-B84A-0023E247855A}" type="datetimeFigureOut">
              <a:rPr lang="fr-CH" smtClean="0"/>
              <a:t>14.07.2016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9B3E-6B42-4505-A654-9BB73D95DAF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40426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B86B2-D395-440E-B84A-0023E247855A}" type="datetimeFigureOut">
              <a:rPr lang="fr-CH" smtClean="0"/>
              <a:t>14.07.2016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9B3E-6B42-4505-A654-9BB73D95DAF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50474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B86B2-D395-440E-B84A-0023E247855A}" type="datetimeFigureOut">
              <a:rPr lang="fr-CH" smtClean="0"/>
              <a:t>14.07.2016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99B3E-6B42-4505-A654-9BB73D95DAF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18426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4790" y="322219"/>
            <a:ext cx="4489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err="1" smtClean="0"/>
              <a:t>Status</a:t>
            </a:r>
            <a:r>
              <a:rPr lang="fr-CH" b="1" dirty="0" smtClean="0"/>
              <a:t> of invitations for round table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7674" y="1844824"/>
            <a:ext cx="55439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Round table panellists:</a:t>
            </a:r>
          </a:p>
          <a:p>
            <a:r>
              <a:rPr lang="en-GB" b="1" dirty="0" smtClean="0"/>
              <a:t>Decided</a:t>
            </a:r>
            <a:r>
              <a:rPr lang="en-GB" b="1" dirty="0"/>
              <a:t>: </a:t>
            </a:r>
            <a:endParaRPr lang="fr-CH" dirty="0"/>
          </a:p>
          <a:p>
            <a:r>
              <a:rPr lang="en-GB" b="1" dirty="0"/>
              <a:t>-- to limit number of panellists to 5/6</a:t>
            </a:r>
            <a:endParaRPr lang="fr-CH" dirty="0"/>
          </a:p>
          <a:p>
            <a:r>
              <a:rPr lang="en-GB" b="1" dirty="0"/>
              <a:t>-- to include a young physicist (Son Cao was nominated) </a:t>
            </a:r>
            <a:endParaRPr lang="fr-CH" dirty="0"/>
          </a:p>
        </p:txBody>
      </p:sp>
      <p:sp>
        <p:nvSpPr>
          <p:cNvPr id="8" name="TextBox 7"/>
          <p:cNvSpPr txBox="1"/>
          <p:nvPr/>
        </p:nvSpPr>
        <p:spPr>
          <a:xfrm>
            <a:off x="350640" y="832786"/>
            <a:ext cx="5897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Public lecture </a:t>
            </a:r>
            <a:r>
              <a:rPr lang="fr-CH" dirty="0" smtClean="0"/>
              <a:t>:  </a:t>
            </a:r>
            <a:r>
              <a:rPr lang="fr-CH" dirty="0" err="1" smtClean="0"/>
              <a:t>both</a:t>
            </a:r>
            <a:r>
              <a:rPr lang="fr-CH" dirty="0" smtClean="0"/>
              <a:t> </a:t>
            </a:r>
            <a:r>
              <a:rPr lang="fr-CH" dirty="0"/>
              <a:t>M</a:t>
            </a:r>
            <a:r>
              <a:rPr lang="fr-CH" dirty="0" smtClean="0"/>
              <a:t>cDonald and </a:t>
            </a:r>
            <a:r>
              <a:rPr lang="fr-CH" dirty="0" err="1" smtClean="0"/>
              <a:t>Kajita-san</a:t>
            </a:r>
            <a:r>
              <a:rPr lang="fr-CH" dirty="0" smtClean="0"/>
              <a:t> have </a:t>
            </a:r>
            <a:r>
              <a:rPr lang="fr-CH" dirty="0" err="1" smtClean="0"/>
              <a:t>declined</a:t>
            </a:r>
            <a:endParaRPr lang="fr-CH" dirty="0" smtClean="0"/>
          </a:p>
          <a:p>
            <a:r>
              <a:rPr lang="fr-CH" b="1" dirty="0" smtClean="0">
                <a:solidFill>
                  <a:srgbClr val="0070C0"/>
                </a:solidFill>
              </a:rPr>
              <a:t>    D. </a:t>
            </a:r>
            <a:r>
              <a:rPr lang="fr-CH" b="1" dirty="0" err="1" smtClean="0">
                <a:solidFill>
                  <a:srgbClr val="0070C0"/>
                </a:solidFill>
              </a:rPr>
              <a:t>Wark</a:t>
            </a:r>
            <a:r>
              <a:rPr lang="fr-CH" b="1" dirty="0" smtClean="0">
                <a:solidFill>
                  <a:srgbClr val="0070C0"/>
                </a:solidFill>
              </a:rPr>
              <a:t>  </a:t>
            </a:r>
            <a:r>
              <a:rPr lang="fr-CH" b="1" dirty="0" err="1" smtClean="0"/>
              <a:t>said</a:t>
            </a:r>
            <a:r>
              <a:rPr lang="fr-CH" b="1" dirty="0" smtClean="0"/>
              <a:t> </a:t>
            </a:r>
            <a:r>
              <a:rPr lang="fr-CH" b="1" dirty="0" err="1" smtClean="0"/>
              <a:t>he</a:t>
            </a:r>
            <a:r>
              <a:rPr lang="fr-CH" b="1" dirty="0" smtClean="0"/>
              <a:t> </a:t>
            </a:r>
            <a:r>
              <a:rPr lang="fr-CH" b="1" dirty="0" err="1" smtClean="0"/>
              <a:t>will</a:t>
            </a:r>
            <a:r>
              <a:rPr lang="fr-CH" b="1" dirty="0" smtClean="0"/>
              <a:t> come and </a:t>
            </a:r>
            <a:r>
              <a:rPr lang="fr-CH" b="1" dirty="0" err="1" smtClean="0"/>
              <a:t>also</a:t>
            </a:r>
            <a:r>
              <a:rPr lang="fr-CH" b="1" dirty="0" smtClean="0"/>
              <a:t> for the round table.   </a:t>
            </a:r>
            <a:r>
              <a:rPr lang="fr-CH" b="1" dirty="0" smtClean="0"/>
              <a:t> </a:t>
            </a:r>
            <a:endParaRPr lang="fr-CH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396898" y="3212976"/>
            <a:ext cx="2177456" cy="17543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Present</a:t>
            </a:r>
            <a:r>
              <a:rPr lang="fr-CH" b="1" dirty="0" smtClean="0"/>
              <a:t> composition</a:t>
            </a:r>
          </a:p>
          <a:p>
            <a:r>
              <a:rPr lang="fr-CH" dirty="0" err="1" smtClean="0"/>
              <a:t>Confirmed</a:t>
            </a:r>
            <a:r>
              <a:rPr lang="fr-CH" dirty="0" smtClean="0"/>
              <a:t> in </a:t>
            </a:r>
            <a:r>
              <a:rPr lang="fr-CH" dirty="0" err="1" smtClean="0"/>
              <a:t>writing</a:t>
            </a:r>
            <a:r>
              <a:rPr lang="fr-CH" dirty="0" smtClean="0"/>
              <a:t>:</a:t>
            </a:r>
          </a:p>
          <a:p>
            <a:r>
              <a:rPr lang="fr-CH" dirty="0" smtClean="0">
                <a:solidFill>
                  <a:srgbClr val="00B0F0"/>
                </a:solidFill>
              </a:rPr>
              <a:t>Son Cao </a:t>
            </a:r>
          </a:p>
          <a:p>
            <a:r>
              <a:rPr lang="fr-CH" dirty="0" smtClean="0">
                <a:solidFill>
                  <a:srgbClr val="00B0F0"/>
                </a:solidFill>
              </a:rPr>
              <a:t>J. Tang </a:t>
            </a:r>
          </a:p>
          <a:p>
            <a:r>
              <a:rPr lang="fr-CH" dirty="0" smtClean="0">
                <a:solidFill>
                  <a:srgbClr val="00B0F0"/>
                </a:solidFill>
              </a:rPr>
              <a:t>N. </a:t>
            </a:r>
            <a:r>
              <a:rPr lang="fr-CH" dirty="0" err="1" smtClean="0">
                <a:solidFill>
                  <a:srgbClr val="00B0F0"/>
                </a:solidFill>
              </a:rPr>
              <a:t>Saito</a:t>
            </a:r>
            <a:endParaRPr lang="fr-CH" dirty="0" smtClean="0">
              <a:solidFill>
                <a:srgbClr val="00B0F0"/>
              </a:solidFill>
            </a:endParaRPr>
          </a:p>
          <a:p>
            <a:r>
              <a:rPr lang="fr-CH" dirty="0" err="1" smtClean="0"/>
              <a:t>Confirmed</a:t>
            </a:r>
            <a:r>
              <a:rPr lang="fr-CH" dirty="0" smtClean="0"/>
              <a:t> </a:t>
            </a:r>
            <a:r>
              <a:rPr lang="fr-CH" dirty="0" err="1" smtClean="0"/>
              <a:t>orally</a:t>
            </a:r>
            <a:r>
              <a:rPr lang="fr-CH" dirty="0" smtClean="0"/>
              <a:t>:</a:t>
            </a:r>
            <a:endParaRPr lang="fr-CH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691680" y="5229200"/>
            <a:ext cx="5591787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SET BACK:</a:t>
            </a:r>
            <a:r>
              <a:rPr lang="fr-CH" dirty="0" smtClean="0"/>
              <a:t> </a:t>
            </a:r>
            <a:r>
              <a:rPr lang="fr-CH" dirty="0" err="1" smtClean="0"/>
              <a:t>both</a:t>
            </a:r>
            <a:r>
              <a:rPr lang="fr-CH" dirty="0" smtClean="0"/>
              <a:t> Dave </a:t>
            </a:r>
            <a:r>
              <a:rPr lang="fr-CH" dirty="0" err="1" smtClean="0"/>
              <a:t>Wark</a:t>
            </a:r>
            <a:r>
              <a:rPr lang="fr-CH" dirty="0" smtClean="0"/>
              <a:t> and Joe </a:t>
            </a:r>
            <a:r>
              <a:rPr lang="fr-CH" dirty="0" err="1" smtClean="0"/>
              <a:t>Lykken</a:t>
            </a:r>
            <a:r>
              <a:rPr lang="fr-CH" dirty="0" smtClean="0"/>
              <a:t> have </a:t>
            </a:r>
            <a:r>
              <a:rPr lang="fr-CH" dirty="0" err="1" smtClean="0"/>
              <a:t>declined</a:t>
            </a:r>
            <a:r>
              <a:rPr lang="fr-CH" dirty="0" smtClean="0"/>
              <a:t>!</a:t>
            </a:r>
            <a:endParaRPr lang="fr-CH" dirty="0"/>
          </a:p>
          <a:p>
            <a:r>
              <a:rPr lang="fr-CH" dirty="0" err="1" smtClean="0"/>
              <a:t>Invited</a:t>
            </a:r>
            <a:r>
              <a:rPr lang="fr-CH" dirty="0" smtClean="0"/>
              <a:t> Richard </a:t>
            </a:r>
            <a:r>
              <a:rPr lang="fr-CH" dirty="0" err="1" smtClean="0"/>
              <a:t>Jacobsson</a:t>
            </a:r>
            <a:r>
              <a:rPr lang="fr-CH" dirty="0" smtClean="0"/>
              <a:t> – no </a:t>
            </a:r>
            <a:r>
              <a:rPr lang="fr-CH" dirty="0" err="1" smtClean="0"/>
              <a:t>answer</a:t>
            </a:r>
            <a:r>
              <a:rPr lang="fr-CH" dirty="0" smtClean="0"/>
              <a:t> at </a:t>
            </a:r>
            <a:r>
              <a:rPr lang="fr-CH" dirty="0" err="1" smtClean="0"/>
              <a:t>this</a:t>
            </a:r>
            <a:r>
              <a:rPr lang="fr-CH" dirty="0" smtClean="0"/>
              <a:t> point. </a:t>
            </a:r>
          </a:p>
          <a:p>
            <a:r>
              <a:rPr lang="fr-CH" dirty="0" err="1" smtClean="0"/>
              <a:t>Suggest</a:t>
            </a:r>
            <a:r>
              <a:rPr lang="fr-CH" dirty="0" smtClean="0"/>
              <a:t> to </a:t>
            </a:r>
            <a:r>
              <a:rPr lang="fr-CH" dirty="0" err="1" smtClean="0"/>
              <a:t>involve</a:t>
            </a:r>
            <a:r>
              <a:rPr lang="fr-CH" dirty="0" smtClean="0"/>
              <a:t> </a:t>
            </a:r>
            <a:r>
              <a:rPr lang="fr-CH" dirty="0" err="1" smtClean="0"/>
              <a:t>conveners</a:t>
            </a:r>
            <a:r>
              <a:rPr lang="fr-CH" dirty="0" smtClean="0"/>
              <a:t> and </a:t>
            </a:r>
            <a:r>
              <a:rPr lang="fr-CH" dirty="0" err="1" smtClean="0"/>
              <a:t>members</a:t>
            </a:r>
            <a:r>
              <a:rPr lang="fr-CH" dirty="0" smtClean="0"/>
              <a:t> of SPC.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320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16654</TotalTime>
  <Words>104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19</cp:revision>
  <cp:lastPrinted>2016-04-22T13:25:53Z</cp:lastPrinted>
  <dcterms:created xsi:type="dcterms:W3CDTF">2016-04-22T12:13:17Z</dcterms:created>
  <dcterms:modified xsi:type="dcterms:W3CDTF">2016-07-14T12:50:52Z</dcterms:modified>
</cp:coreProperties>
</file>