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3A84"/>
    <a:srgbClr val="9E6958"/>
    <a:srgbClr val="F3F303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232" autoAdjust="0"/>
  </p:normalViewPr>
  <p:slideViewPr>
    <p:cSldViewPr>
      <p:cViewPr varScale="1">
        <p:scale>
          <a:sx n="126" d="100"/>
          <a:sy n="126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1" y="0"/>
            <a:ext cx="91437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312368" cy="93274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3587" y="3560706"/>
            <a:ext cx="2590801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139952" y="167149"/>
            <a:ext cx="439248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30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223954" y="6402814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23955" y="4367538"/>
            <a:ext cx="3309466" cy="1941781"/>
            <a:chOff x="223955" y="4151514"/>
            <a:chExt cx="3309466" cy="1941781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907797" y="3467672"/>
              <a:ext cx="1941781" cy="330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466286" y="4383011"/>
              <a:ext cx="2824802" cy="1478788"/>
              <a:chOff x="461901" y="4383011"/>
              <a:chExt cx="2824802" cy="1478788"/>
            </a:xfrm>
          </p:grpSpPr>
          <p:pic>
            <p:nvPicPr>
              <p:cNvPr id="27" name="Picture 26"/>
              <p:cNvPicPr>
                <a:picLocks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01" y="4383011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29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390576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30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8638" y="4405716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1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8759" y="4390576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3" name="Picture 32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909772"/>
                <a:ext cx="627656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4" name="Picture 33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4918757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6" name="Picture 35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896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7" name="Picture 36" descr="cz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546113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8" name="Picture 37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5461135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9" name="Picture 38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5403" y="4918757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1891" y="4909772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904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690721"/>
            <a:ext cx="3281901" cy="14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6439"/>
            <a:ext cx="9144000" cy="4015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9B823-A69D-495C-83D1-AD3D8EFB4293}" type="datetimeFigureOut">
              <a:rPr lang="en-GB" smtClean="0"/>
              <a:t>08/09/2016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4176464" cy="932745"/>
          </a:xfrm>
        </p:spPr>
        <p:txBody>
          <a:bodyPr>
            <a:normAutofit fontScale="90000"/>
          </a:bodyPr>
          <a:lstStyle/>
          <a:p>
            <a:r>
              <a:rPr lang="en-GB" dirty="0"/>
              <a:t>WP8: Outreach and Liaison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b="1" dirty="0" smtClean="0"/>
              <a:t>Ricardo Torres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EuPRAXIA Communication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9700" y="1058412"/>
            <a:ext cx="8958024" cy="5138270"/>
          </a:xfrm>
        </p:spPr>
        <p:txBody>
          <a:bodyPr>
            <a:noAutofit/>
          </a:bodyPr>
          <a:lstStyle/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 updates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website and social media.</a:t>
            </a:r>
          </a:p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 articles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Accelerating News, </a:t>
            </a:r>
            <a:r>
              <a:rPr lang="en-GB" sz="20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Laserlab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Forum, etc. </a:t>
            </a:r>
          </a:p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EuPraxia</a:t>
            </a:r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Files</a:t>
            </a:r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Promotional material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(leaflet, poster, banners) for local outreach and policy makers. </a:t>
            </a:r>
          </a:p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Conferences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all encouraged to distribute leaflets and display workshop/position announcements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Power point 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presentation/template</a:t>
            </a:r>
            <a:r>
              <a:rPr lang="en-GB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Brochure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key technologies will be published early in 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2017.</a:t>
            </a:r>
            <a:endParaRPr lang="en-GB" sz="20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 </a:t>
            </a:r>
            <a:r>
              <a:rPr lang="en-GB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en-GB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provided via web page and all are encouraged to use 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it.</a:t>
            </a:r>
            <a:endParaRPr lang="en-GB" sz="20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Outreach Symposium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planned for </a:t>
            </a:r>
            <a:r>
              <a:rPr lang="en-GB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2018.</a:t>
            </a:r>
            <a:endParaRPr lang="en-GB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 </a:t>
            </a: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your input !!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Events, presentations, publications, vacancies, other relevant news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files are also still required 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 announcements and </a:t>
            </a:r>
            <a:r>
              <a:rPr lang="en-US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summaries</a:t>
            </a:r>
            <a:endParaRPr lang="en-US" sz="1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54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125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WP8: Outreach and Liaison</vt:lpstr>
      <vt:lpstr>EuPRAXIA Communication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Torres, Ricardo (University of Liverpool,DL,-)</cp:lastModifiedBy>
  <cp:revision>71</cp:revision>
  <dcterms:created xsi:type="dcterms:W3CDTF">2016-07-20T12:43:59Z</dcterms:created>
  <dcterms:modified xsi:type="dcterms:W3CDTF">2016-09-08T09:45:53Z</dcterms:modified>
</cp:coreProperties>
</file>