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  <p:sldMasterId id="2147483673" r:id="rId2"/>
    <p:sldMasterId id="2147483682" r:id="rId3"/>
  </p:sldMasterIdLst>
  <p:notesMasterIdLst>
    <p:notesMasterId r:id="rId49"/>
  </p:notesMasterIdLst>
  <p:handoutMasterIdLst>
    <p:handoutMasterId r:id="rId50"/>
  </p:handoutMasterIdLst>
  <p:sldIdLst>
    <p:sldId id="450" r:id="rId4"/>
    <p:sldId id="452" r:id="rId5"/>
    <p:sldId id="453" r:id="rId6"/>
    <p:sldId id="454" r:id="rId7"/>
    <p:sldId id="455" r:id="rId8"/>
    <p:sldId id="460" r:id="rId9"/>
    <p:sldId id="456" r:id="rId10"/>
    <p:sldId id="457" r:id="rId11"/>
    <p:sldId id="458" r:id="rId12"/>
    <p:sldId id="459" r:id="rId13"/>
    <p:sldId id="394" r:id="rId14"/>
    <p:sldId id="446" r:id="rId15"/>
    <p:sldId id="284" r:id="rId16"/>
    <p:sldId id="461" r:id="rId17"/>
    <p:sldId id="429" r:id="rId18"/>
    <p:sldId id="462" r:id="rId19"/>
    <p:sldId id="463" r:id="rId20"/>
    <p:sldId id="464" r:id="rId21"/>
    <p:sldId id="465" r:id="rId22"/>
    <p:sldId id="466" r:id="rId23"/>
    <p:sldId id="467" r:id="rId24"/>
    <p:sldId id="468" r:id="rId25"/>
    <p:sldId id="444" r:id="rId26"/>
    <p:sldId id="445" r:id="rId27"/>
    <p:sldId id="471" r:id="rId28"/>
    <p:sldId id="472" r:id="rId29"/>
    <p:sldId id="473" r:id="rId30"/>
    <p:sldId id="474" r:id="rId31"/>
    <p:sldId id="475" r:id="rId32"/>
    <p:sldId id="469" r:id="rId33"/>
    <p:sldId id="477" r:id="rId34"/>
    <p:sldId id="489" r:id="rId35"/>
    <p:sldId id="478" r:id="rId36"/>
    <p:sldId id="479" r:id="rId37"/>
    <p:sldId id="480" r:id="rId38"/>
    <p:sldId id="482" r:id="rId39"/>
    <p:sldId id="483" r:id="rId40"/>
    <p:sldId id="484" r:id="rId41"/>
    <p:sldId id="485" r:id="rId42"/>
    <p:sldId id="486" r:id="rId43"/>
    <p:sldId id="449" r:id="rId44"/>
    <p:sldId id="435" r:id="rId45"/>
    <p:sldId id="487" r:id="rId46"/>
    <p:sldId id="488" r:id="rId47"/>
    <p:sldId id="259" r:id="rId48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6">
          <p15:clr>
            <a:srgbClr val="A4A3A4"/>
          </p15:clr>
        </p15:guide>
        <p15:guide id="2" orient="horz" pos="881">
          <p15:clr>
            <a:srgbClr val="A4A3A4"/>
          </p15:clr>
        </p15:guide>
        <p15:guide id="3" orient="horz" pos="2446">
          <p15:clr>
            <a:srgbClr val="A4A3A4"/>
          </p15:clr>
        </p15:guide>
        <p15:guide id="4" orient="horz" pos="4038">
          <p15:clr>
            <a:srgbClr val="A4A3A4"/>
          </p15:clr>
        </p15:guide>
        <p15:guide id="5" pos="5277">
          <p15:clr>
            <a:srgbClr val="A4A3A4"/>
          </p15:clr>
        </p15:guide>
        <p15:guide id="6" pos="1750">
          <p15:clr>
            <a:srgbClr val="A4A3A4"/>
          </p15:clr>
        </p15:guide>
        <p15:guide id="7" pos="4023">
          <p15:clr>
            <a:srgbClr val="A4A3A4"/>
          </p15:clr>
        </p15:guide>
        <p15:guide id="8" pos="5685">
          <p15:clr>
            <a:srgbClr val="A4A3A4"/>
          </p15:clr>
        </p15:guide>
        <p15:guide id="9" pos="255">
          <p15:clr>
            <a:srgbClr val="A4A3A4"/>
          </p15:clr>
        </p15:guide>
        <p15:guide id="10" pos="5318">
          <p15:clr>
            <a:srgbClr val="A4A3A4"/>
          </p15:clr>
        </p15:guide>
        <p15:guide id="11" pos="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30A"/>
    <a:srgbClr val="FF0000"/>
    <a:srgbClr val="0099CC"/>
    <a:srgbClr val="251555"/>
    <a:srgbClr val="261748"/>
    <a:srgbClr val="333300"/>
    <a:srgbClr val="E0E0E0"/>
    <a:srgbClr val="626262"/>
    <a:srgbClr val="100F2E"/>
    <a:srgbClr val="231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9" autoAdjust="0"/>
    <p:restoredTop sz="95815" autoAdjust="0"/>
  </p:normalViewPr>
  <p:slideViewPr>
    <p:cSldViewPr snapToGrid="0">
      <p:cViewPr varScale="1">
        <p:scale>
          <a:sx n="60" d="100"/>
          <a:sy n="60" d="100"/>
        </p:scale>
        <p:origin x="1284" y="56"/>
      </p:cViewPr>
      <p:guideLst>
        <p:guide orient="horz" pos="3956"/>
        <p:guide orient="horz" pos="881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538"/>
    </p:cViewPr>
  </p:sorterViewPr>
  <p:notesViewPr>
    <p:cSldViewPr snapToGrid="0">
      <p:cViewPr>
        <p:scale>
          <a:sx n="100" d="100"/>
          <a:sy n="100" d="100"/>
        </p:scale>
        <p:origin x="-3468" y="-72"/>
      </p:cViewPr>
      <p:guideLst>
        <p:guide orient="horz" pos="3224"/>
        <p:guide pos="22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1280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fld id="{F035CA18-3BB8-4B0E-90A0-E53A41CDF4A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364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804677" indent="-309491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237964" indent="-24759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733149" indent="-24759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228335" indent="-247593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723520" indent="-24759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3218705" indent="-24759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713891" indent="-24759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4209076" indent="-24759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fld id="{947D76CA-6C81-4CD8-99E6-DB5050854A54}" type="slidenum">
              <a:rPr lang="de-DE" sz="1300">
                <a:solidFill>
                  <a:prstClr val="black"/>
                </a:solidFill>
              </a:rPr>
              <a:pPr/>
              <a:t>1</a:t>
            </a:fld>
            <a:endParaRPr lang="de-DE" sz="1300" dirty="0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5" y="4861442"/>
            <a:ext cx="5206153" cy="460557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5537" tIns="47768" rIns="95537" bIns="47768"/>
          <a:lstStyle/>
          <a:p>
            <a:pPr marL="247593" indent="-247593"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How to edit the title slide</a:t>
            </a:r>
          </a:p>
          <a:p>
            <a:pPr marL="247593" indent="-247593">
              <a:spcBef>
                <a:spcPct val="0"/>
              </a:spcBef>
              <a:spcAft>
                <a:spcPct val="20000"/>
              </a:spcAft>
            </a:pPr>
            <a:endParaRPr lang="en-GB" dirty="0"/>
          </a:p>
          <a:p>
            <a:pPr marL="247593" indent="-24759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 Upper area: </a:t>
            </a:r>
            <a:r>
              <a:rPr lang="en-GB" b="1" dirty="0"/>
              <a:t>Title</a:t>
            </a:r>
            <a:r>
              <a:rPr lang="en-GB" dirty="0"/>
              <a:t> of your talk, max. 2 rows of the defined size (55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47593" indent="-24759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 Lower area </a:t>
            </a:r>
            <a:r>
              <a:rPr lang="en-GB" b="1" dirty="0"/>
              <a:t>(subtitle):</a:t>
            </a:r>
            <a:r>
              <a:rPr lang="en-GB" dirty="0"/>
              <a:t> Conference/meeting/workshop, location, date, </a:t>
            </a:r>
            <a:br>
              <a:rPr lang="en-GB" dirty="0"/>
            </a:br>
            <a:r>
              <a:rPr lang="en-GB" dirty="0"/>
              <a:t>  your name and affiliation, </a:t>
            </a:r>
            <a:br>
              <a:rPr lang="en-GB" dirty="0"/>
            </a:br>
            <a:r>
              <a:rPr lang="en-GB" dirty="0"/>
              <a:t>  max. 4 rows of the defined size (32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47593" indent="-24759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 Change the </a:t>
            </a:r>
            <a:r>
              <a:rPr lang="en-GB" b="1" dirty="0"/>
              <a:t>partner logos</a:t>
            </a:r>
            <a:r>
              <a:rPr lang="en-GB" dirty="0"/>
              <a:t> or add others in the last row.</a:t>
            </a:r>
          </a:p>
        </p:txBody>
      </p:sp>
    </p:spTree>
    <p:extLst>
      <p:ext uri="{BB962C8B-B14F-4D97-AF65-F5344CB8AC3E}">
        <p14:creationId xmlns:p14="http://schemas.microsoft.com/office/powerpoint/2010/main" val="206382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E953E4-3838-429F-8BFA-821DA13741FF}" type="slidenum">
              <a:rPr lang="de-DE"/>
              <a:pPr/>
              <a:t>20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5537" tIns="47768" rIns="95537" bIns="47768"/>
          <a:lstStyle/>
          <a:p>
            <a:pPr marL="238841" indent="-23884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/>
              <a:t>   </a:t>
            </a:r>
            <a:r>
              <a:rPr lang="en-GB" sz="1100" b="1"/>
              <a:t>Before you start</a:t>
            </a:r>
            <a:r>
              <a:rPr lang="en-GB" sz="1100"/>
              <a:t> editing the slides of your talk change to the </a:t>
            </a:r>
            <a:r>
              <a:rPr lang="en-GB" sz="1100" b="1"/>
              <a:t>Master Slide view</a:t>
            </a:r>
            <a:r>
              <a:rPr lang="en-GB" sz="1100"/>
              <a:t>:   </a:t>
            </a:r>
            <a:br>
              <a:rPr lang="en-GB" sz="1100"/>
            </a:br>
            <a:r>
              <a:rPr lang="en-GB" sz="1100"/>
              <a:t>   Menu button “View”,</a:t>
            </a:r>
            <a:r>
              <a:rPr lang="en-GB" sz="1100">
                <a:sym typeface="Wingdings" pitchFamily="2" charset="2"/>
              </a:rPr>
              <a:t> Master, Slide Master:</a:t>
            </a:r>
            <a:br>
              <a:rPr lang="en-GB" sz="1100">
                <a:sym typeface="Wingdings" pitchFamily="2" charset="2"/>
              </a:rPr>
            </a:br>
            <a:endParaRPr lang="en-GB" sz="1100">
              <a:sym typeface="Wingdings" pitchFamily="2" charset="2"/>
            </a:endParaRPr>
          </a:p>
          <a:p>
            <a:pPr marL="238841" indent="-23884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sym typeface="Wingdings" pitchFamily="2" charset="2"/>
              </a:rPr>
              <a:t>   </a:t>
            </a:r>
            <a:r>
              <a:rPr lang="en-GB" sz="1100" b="1">
                <a:sym typeface="Wingdings" pitchFamily="2" charset="2"/>
              </a:rPr>
              <a:t>Edit the following 2 items in the 1st slide:</a:t>
            </a:r>
            <a:r>
              <a:rPr lang="en-GB" sz="1100">
                <a:sym typeface="Wingdings" pitchFamily="2" charset="2"/>
              </a:rPr>
              <a:t/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1)  1st row in the violet header: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    Delete the existent text and write the title of your talk into this text field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2)  The 2 rows in the footer area: Delete the text and write the information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    regarding your talk (same as on the Title Slide) into this text field.  </a:t>
            </a:r>
            <a:br>
              <a:rPr lang="en-GB" sz="1100">
                <a:sym typeface="Wingdings" pitchFamily="2" charset="2"/>
              </a:rPr>
            </a:br>
            <a:endParaRPr lang="en-GB" sz="1100">
              <a:sym typeface="Wingdings" pitchFamily="2" charset="2"/>
            </a:endParaRPr>
          </a:p>
          <a:p>
            <a:pPr marL="238841" indent="-23884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sym typeface="Wingdings" pitchFamily="2" charset="2"/>
              </a:rPr>
              <a:t>   If you want to use more </a:t>
            </a:r>
            <a:r>
              <a:rPr lang="en-GB" sz="1100" b="1">
                <a:sym typeface="Wingdings" pitchFamily="2" charset="2"/>
              </a:rPr>
              <a:t>partner logos</a:t>
            </a:r>
            <a:r>
              <a:rPr lang="en-GB" sz="1100">
                <a:sym typeface="Wingdings" pitchFamily="2" charset="2"/>
              </a:rPr>
              <a:t> position them left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beside the DESY logo in the footer area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</a:t>
            </a:r>
            <a:r>
              <a:rPr lang="en-GB" sz="1100" b="1">
                <a:sym typeface="Wingdings" pitchFamily="2" charset="2"/>
              </a:rPr>
              <a:t>Close Master View</a:t>
            </a:r>
            <a:endParaRPr lang="en-GB" sz="1100" b="1"/>
          </a:p>
          <a:p>
            <a:pPr marL="238841" indent="-23884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46772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45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9048" tIns="49524" rIns="99048" bIns="49524"/>
          <a:lstStyle/>
          <a:p>
            <a:pPr marL="247620" indent="-24762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97491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640F77-37AB-4F36-92C1-08296952260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51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9DD594-1494-490C-A2F0-850B64D3D3D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170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AED1BB-FE41-4B34-8868-58B8EAB3BB7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663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697EAD-642F-47FE-85E0-4AAA449E39A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77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24328" y="6498533"/>
            <a:ext cx="1152327" cy="314843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Page </a:t>
            </a:r>
            <a:fld id="{C95B0A03-7FD4-488C-A6AB-DBF5D6C3689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5616624" cy="1080120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dirty="0" smtClean="0"/>
              <a:t>F3iA Workshop, Dec 2016</a:t>
            </a:r>
          </a:p>
          <a:p>
            <a:pPr fontAlgn="base">
              <a:spcAft>
                <a:spcPct val="0"/>
              </a:spcAft>
              <a:defRPr/>
            </a:pPr>
            <a:r>
              <a:rPr lang="en-US" dirty="0" smtClean="0"/>
              <a:t>Hans Weise, DESY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42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170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071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589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422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5546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560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330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0" y="0"/>
            <a:ext cx="9144000" cy="6502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37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475" y="1347788"/>
            <a:ext cx="5702300" cy="4459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221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647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974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17DB07-F910-4CAF-9890-D556C9E95020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97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1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19C896-DA6A-4400-8C14-50907EB4EF50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773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770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80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345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640F77-37AB-4F36-92C1-08296952260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0018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AF51-8346-4F17-ACAE-7C980F528D1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2798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02240"/>
            <a:ext cx="8569325" cy="525557"/>
          </a:xfrm>
        </p:spPr>
        <p:txBody>
          <a:bodyPr/>
          <a:lstStyle>
            <a:lvl1pPr>
              <a:defRPr>
                <a:solidFill>
                  <a:srgbClr val="0000FF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0824" y="6359857"/>
            <a:ext cx="6149975" cy="47084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261748"/>
                </a:solidFill>
              </a:rPr>
              <a:t>Accelerator Challenges at the European XFEL – Winfried Decking, DESY LBNL, May 5 2011</a:t>
            </a:r>
            <a:endParaRPr lang="en-GB">
              <a:solidFill>
                <a:srgbClr val="26174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318913" y="6526213"/>
            <a:ext cx="2645700" cy="3317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>
              <a:solidFill>
                <a:srgbClr val="261748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13898" y="805218"/>
            <a:ext cx="8584441" cy="555463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7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1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17DB07-F910-4CAF-9890-D556C9E950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72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5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19C896-DA6A-4400-8C14-50907EB4EF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637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44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795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fld id="{BA1EBF86-6A8F-4A06-BB51-46337A5CF2A5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/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chemeClr val="bg1"/>
                </a:solidFill>
              </a:rPr>
              <a:t>European XFEL Status</a:t>
            </a:r>
            <a:r>
              <a:rPr lang="en-GB" sz="1000" baseline="0" dirty="0" smtClean="0">
                <a:solidFill>
                  <a:schemeClr val="bg1"/>
                </a:solidFill>
              </a:rPr>
              <a:t> &amp; Commissioning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text format – don’t edit!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15200" y="6508000"/>
            <a:ext cx="66294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>
              <a:buNone/>
            </a:pPr>
            <a:r>
              <a:rPr lang="en-US" sz="900" dirty="0" smtClean="0"/>
              <a:t>FCC</a:t>
            </a:r>
            <a:r>
              <a:rPr lang="en-US" sz="900" baseline="0" dirty="0" smtClean="0"/>
              <a:t> Week 20</a:t>
            </a:r>
            <a:r>
              <a:rPr lang="en-US" sz="900" dirty="0" smtClean="0"/>
              <a:t>17,</a:t>
            </a:r>
            <a:r>
              <a:rPr lang="en-US" sz="900" baseline="0" dirty="0" smtClean="0"/>
              <a:t> Berlin</a:t>
            </a:r>
            <a:endParaRPr lang="en-US" sz="900" dirty="0" smtClean="0"/>
          </a:p>
          <a:p>
            <a:pPr>
              <a:buNone/>
            </a:pPr>
            <a:r>
              <a:rPr lang="en-US" sz="900" baseline="0" dirty="0" smtClean="0"/>
              <a:t>Hans Weise, DESY</a:t>
            </a:r>
            <a:endParaRPr lang="en-GB" sz="9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05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80" r:id="rId14"/>
    <p:sldLayoutId id="2147483695" r:id="rId15"/>
    <p:sldLayoutId id="2147483700" r:id="rId16"/>
    <p:sldLayoutId id="2147483701" r:id="rId17"/>
    <p:sldLayoutId id="2147483702" r:id="rId18"/>
    <p:sldLayoutId id="2147483703" r:id="rId19"/>
    <p:sldLayoutId id="2147483704" r:id="rId2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chemeClr val="bg1"/>
                </a:solidFill>
              </a:rPr>
              <a:t>European XFEL Accelerator</a:t>
            </a:r>
            <a:r>
              <a:rPr lang="en-GB" sz="1000" baseline="0" dirty="0" smtClean="0">
                <a:solidFill>
                  <a:schemeClr val="bg1"/>
                </a:solidFill>
              </a:rPr>
              <a:t>: </a:t>
            </a:r>
            <a:r>
              <a:rPr lang="en-GB" sz="1000" dirty="0" smtClean="0">
                <a:solidFill>
                  <a:schemeClr val="bg1"/>
                </a:solidFill>
              </a:rPr>
              <a:t>Past-Present-Future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15200" y="6508000"/>
            <a:ext cx="66294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>
              <a:buNone/>
            </a:pPr>
            <a:r>
              <a:rPr lang="en-US" sz="900" dirty="0" smtClean="0"/>
              <a:t>8th </a:t>
            </a:r>
            <a:r>
              <a:rPr lang="en-US" sz="900" dirty="0" err="1" smtClean="0"/>
              <a:t>Ringberg</a:t>
            </a:r>
            <a:r>
              <a:rPr lang="en-US" sz="900" dirty="0" smtClean="0"/>
              <a:t> Workshop on Science with FELs,</a:t>
            </a:r>
            <a:r>
              <a:rPr lang="en-US" sz="900" baseline="0" dirty="0" smtClean="0"/>
              <a:t> </a:t>
            </a:r>
            <a:r>
              <a:rPr lang="en-US" sz="900" dirty="0" smtClean="0"/>
              <a:t>5.2.2017</a:t>
            </a:r>
          </a:p>
          <a:p>
            <a:pPr>
              <a:buNone/>
            </a:pPr>
            <a:r>
              <a:rPr lang="en-US" sz="900" dirty="0" smtClean="0"/>
              <a:t>Winni</a:t>
            </a:r>
            <a:r>
              <a:rPr lang="en-US" sz="900" baseline="0" dirty="0" smtClean="0"/>
              <a:t> Decking, DESY</a:t>
            </a:r>
            <a:endParaRPr lang="en-GB" sz="900" dirty="0" smtClean="0"/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355" y="653203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7" descr="logo-XFEL_rgb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661" y="6556525"/>
            <a:ext cx="216000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7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94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fld id="{BA1EBF86-6A8F-4A06-BB51-46337A5CF2A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smtClean="0">
                <a:solidFill>
                  <a:srgbClr val="FFFFFF"/>
                </a:solidFill>
              </a:rPr>
              <a:t>Options for the </a:t>
            </a:r>
            <a:r>
              <a:rPr lang="en-GB" sz="1000" dirty="0" err="1" smtClean="0">
                <a:solidFill>
                  <a:srgbClr val="FFFFFF"/>
                </a:solidFill>
              </a:rPr>
              <a:t>Euroepan</a:t>
            </a:r>
            <a:r>
              <a:rPr lang="en-GB" sz="1000" dirty="0" smtClean="0">
                <a:solidFill>
                  <a:srgbClr val="FFFFFF"/>
                </a:solidFill>
              </a:rPr>
              <a:t> XFEL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text format – don’t edit!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20" name="Text Box 123"/>
          <p:cNvSpPr txBox="1">
            <a:spLocks noChangeArrowheads="1"/>
          </p:cNvSpPr>
          <p:nvPr/>
        </p:nvSpPr>
        <p:spPr bwMode="auto">
          <a:xfrm>
            <a:off x="82762" y="6385251"/>
            <a:ext cx="3243761" cy="458443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GB" sz="1000" dirty="0" err="1" smtClean="0">
                <a:solidFill>
                  <a:srgbClr val="261748"/>
                </a:solidFill>
              </a:rPr>
              <a:t>Ringberg</a:t>
            </a:r>
            <a:r>
              <a:rPr lang="en-GB" sz="1000" dirty="0" smtClean="0">
                <a:solidFill>
                  <a:srgbClr val="261748"/>
                </a:solidFill>
              </a:rPr>
              <a:t> Workshop on Science with FELs, 07.03.2012 Winfried Decking, DESY</a:t>
            </a:r>
            <a:endParaRPr lang="en-GB" sz="1000" dirty="0">
              <a:solidFill>
                <a:srgbClr val="261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82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3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46.emf"/><Relationship Id="rId3" Type="http://schemas.openxmlformats.org/officeDocument/2006/relationships/image" Target="../media/image47.png"/><Relationship Id="rId21" Type="http://schemas.openxmlformats.org/officeDocument/2006/relationships/image" Target="../media/image62.png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image" Target="../media/image9.png"/><Relationship Id="rId16" Type="http://schemas.openxmlformats.org/officeDocument/2006/relationships/image" Target="../media/image58.png"/><Relationship Id="rId20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3.png"/><Relationship Id="rId5" Type="http://schemas.openxmlformats.org/officeDocument/2006/relationships/image" Target="../media/image12.jpeg"/><Relationship Id="rId15" Type="http://schemas.openxmlformats.org/officeDocument/2006/relationships/image" Target="../media/image57.jpeg"/><Relationship Id="rId10" Type="http://schemas.openxmlformats.org/officeDocument/2006/relationships/image" Target="../media/image52.png"/><Relationship Id="rId19" Type="http://schemas.openxmlformats.org/officeDocument/2006/relationships/image" Target="../media/image60.png"/><Relationship Id="rId4" Type="http://schemas.openxmlformats.org/officeDocument/2006/relationships/image" Target="../media/image48.png"/><Relationship Id="rId9" Type="http://schemas.openxmlformats.org/officeDocument/2006/relationships/image" Target="../media/image16.png"/><Relationship Id="rId1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4.png"/><Relationship Id="rId4" Type="http://schemas.openxmlformats.org/officeDocument/2006/relationships/image" Target="../media/image10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emf"/><Relationship Id="rId5" Type="http://schemas.openxmlformats.org/officeDocument/2006/relationships/image" Target="../media/image115.jpeg"/><Relationship Id="rId4" Type="http://schemas.openxmlformats.org/officeDocument/2006/relationships/image" Target="../media/image1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.emf"/><Relationship Id="rId4" Type="http://schemas.openxmlformats.org/officeDocument/2006/relationships/image" Target="../media/image119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jpeg"/><Relationship Id="rId3" Type="http://schemas.openxmlformats.org/officeDocument/2006/relationships/image" Target="../media/image121.jpeg"/><Relationship Id="rId7" Type="http://schemas.openxmlformats.org/officeDocument/2006/relationships/image" Target="../media/image125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5" Type="http://schemas.openxmlformats.org/officeDocument/2006/relationships/image" Target="../media/image123.jpeg"/><Relationship Id="rId4" Type="http://schemas.openxmlformats.org/officeDocument/2006/relationships/image" Target="../media/image122.jpeg"/><Relationship Id="rId9" Type="http://schemas.openxmlformats.org/officeDocument/2006/relationships/image" Target="../media/image46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7" Type="http://schemas.openxmlformats.org/officeDocument/2006/relationships/image" Target="../media/image46.emf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jpeg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13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6.emf"/><Relationship Id="rId4" Type="http://schemas.openxmlformats.org/officeDocument/2006/relationships/image" Target="../media/image1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6.emf"/><Relationship Id="rId4" Type="http://schemas.openxmlformats.org/officeDocument/2006/relationships/image" Target="../media/image14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13" Type="http://schemas.openxmlformats.org/officeDocument/2006/relationships/image" Target="../media/image154.png"/><Relationship Id="rId18" Type="http://schemas.openxmlformats.org/officeDocument/2006/relationships/image" Target="../media/image159.png"/><Relationship Id="rId3" Type="http://schemas.openxmlformats.org/officeDocument/2006/relationships/image" Target="../media/image147.jpeg"/><Relationship Id="rId21" Type="http://schemas.openxmlformats.org/officeDocument/2006/relationships/image" Target="../media/image161.png"/><Relationship Id="rId7" Type="http://schemas.openxmlformats.org/officeDocument/2006/relationships/image" Target="../media/image12.jpeg"/><Relationship Id="rId12" Type="http://schemas.openxmlformats.org/officeDocument/2006/relationships/image" Target="../media/image153.png"/><Relationship Id="rId17" Type="http://schemas.openxmlformats.org/officeDocument/2006/relationships/image" Target="../media/image15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7.png"/><Relationship Id="rId20" Type="http://schemas.openxmlformats.org/officeDocument/2006/relationships/image" Target="../media/image46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9.png"/><Relationship Id="rId11" Type="http://schemas.openxmlformats.org/officeDocument/2006/relationships/image" Target="../media/image16.png"/><Relationship Id="rId24" Type="http://schemas.openxmlformats.org/officeDocument/2006/relationships/image" Target="../media/image164.png"/><Relationship Id="rId5" Type="http://schemas.openxmlformats.org/officeDocument/2006/relationships/image" Target="../media/image148.png"/><Relationship Id="rId15" Type="http://schemas.openxmlformats.org/officeDocument/2006/relationships/image" Target="../media/image156.png"/><Relationship Id="rId23" Type="http://schemas.openxmlformats.org/officeDocument/2006/relationships/image" Target="../media/image163.png"/><Relationship Id="rId10" Type="http://schemas.openxmlformats.org/officeDocument/2006/relationships/image" Target="../media/image152.png"/><Relationship Id="rId19" Type="http://schemas.openxmlformats.org/officeDocument/2006/relationships/image" Target="../media/image160.png"/><Relationship Id="rId4" Type="http://schemas.openxmlformats.org/officeDocument/2006/relationships/image" Target="../media/image9.png"/><Relationship Id="rId9" Type="http://schemas.openxmlformats.org/officeDocument/2006/relationships/image" Target="../media/image151.jpeg"/><Relationship Id="rId14" Type="http://schemas.openxmlformats.org/officeDocument/2006/relationships/image" Target="../media/image155.png"/><Relationship Id="rId22" Type="http://schemas.openxmlformats.org/officeDocument/2006/relationships/image" Target="../media/image1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7504" y="4196766"/>
            <a:ext cx="8928992" cy="2299955"/>
          </a:xfrm>
          <a:ln w="9525"/>
        </p:spPr>
        <p:txBody>
          <a:bodyPr/>
          <a:lstStyle/>
          <a:p>
            <a:pPr eaLnBrk="1" hangingPunct="1"/>
            <a:r>
              <a:rPr lang="en-US" sz="1800" b="1" u="sng" dirty="0" smtClean="0"/>
              <a:t>Hans Weise</a:t>
            </a:r>
            <a:r>
              <a:rPr lang="en-US" sz="1800" b="1" dirty="0" smtClean="0"/>
              <a:t> &amp; </a:t>
            </a:r>
            <a:r>
              <a:rPr lang="en-US" sz="1800" b="1" dirty="0" err="1" smtClean="0"/>
              <a:t>Winni</a:t>
            </a:r>
            <a:r>
              <a:rPr lang="en-US" sz="1800" b="1" dirty="0" smtClean="0"/>
              <a:t> Decking, DESY</a:t>
            </a:r>
          </a:p>
          <a:p>
            <a:pPr eaLnBrk="1" hangingPunct="1"/>
            <a:endParaRPr lang="en-US" sz="1800" b="1" dirty="0" smtClean="0"/>
          </a:p>
          <a:p>
            <a:pPr eaLnBrk="1" hangingPunct="1"/>
            <a:endParaRPr lang="en-US" sz="1800" b="1" dirty="0"/>
          </a:p>
          <a:p>
            <a:pPr eaLnBrk="1" hangingPunct="1"/>
            <a:endParaRPr lang="en-US" sz="1800" b="1" dirty="0" smtClean="0"/>
          </a:p>
          <a:p>
            <a:pPr eaLnBrk="1" hangingPunct="1"/>
            <a:endParaRPr lang="en-US" sz="1800" b="1" dirty="0" smtClean="0"/>
          </a:p>
          <a:p>
            <a:pPr eaLnBrk="1" hangingPunct="1"/>
            <a:endParaRPr lang="en-US" sz="1050" b="1" dirty="0" smtClean="0"/>
          </a:p>
          <a:p>
            <a:pPr eaLnBrk="1" hangingPunct="1"/>
            <a:r>
              <a:rPr lang="en-US" sz="1050" b="1" dirty="0" smtClean="0"/>
              <a:t>On behalf of the European XFEL Accelerator Consortium</a:t>
            </a:r>
          </a:p>
          <a:p>
            <a:r>
              <a:rPr lang="en-US" sz="1050" b="1" dirty="0"/>
              <a:t>w</a:t>
            </a:r>
            <a:r>
              <a:rPr lang="en-US" sz="1050" b="1" dirty="0" smtClean="0"/>
              <a:t>ork </a:t>
            </a:r>
            <a:r>
              <a:rPr lang="en-US" sz="1050" b="1" dirty="0"/>
              <a:t>supported by the respective funding agencies of the contributing institutes; for details please see http</a:t>
            </a:r>
            <a:r>
              <a:rPr lang="en-US" sz="1050" b="1" dirty="0" smtClean="0"/>
              <a:t>://www.xfel.eu</a:t>
            </a:r>
          </a:p>
          <a:p>
            <a:pPr eaLnBrk="1" hangingPunct="1"/>
            <a:endParaRPr lang="en-US" sz="2000" b="1" dirty="0" smtClean="0"/>
          </a:p>
          <a:p>
            <a:pPr eaLnBrk="1" hangingPunct="1"/>
            <a:endParaRPr lang="en-US" sz="2000" b="1" dirty="0" smtClean="0"/>
          </a:p>
          <a:p>
            <a:pPr eaLnBrk="1" hangingPunct="1"/>
            <a:endParaRPr lang="en-US" sz="2000" b="1" dirty="0" smtClean="0"/>
          </a:p>
          <a:p>
            <a:pPr eaLnBrk="1" hangingPunct="1"/>
            <a:endParaRPr lang="en-US" sz="1600" b="1" dirty="0" smtClean="0"/>
          </a:p>
          <a:p>
            <a:pPr eaLnBrk="1" hangingPunct="1">
              <a:spcBef>
                <a:spcPts val="0"/>
              </a:spcBef>
            </a:pPr>
            <a:r>
              <a:rPr lang="en-US" sz="1400" b="1" dirty="0" smtClean="0"/>
              <a:t>				</a:t>
            </a:r>
          </a:p>
          <a:p>
            <a:pPr eaLnBrk="1" hangingPunct="1">
              <a:spcBef>
                <a:spcPts val="2400"/>
              </a:spcBef>
            </a:pPr>
            <a:r>
              <a:rPr lang="en-US" sz="2000" b="1" dirty="0" smtClean="0"/>
              <a:t>          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97437" y="3025079"/>
            <a:ext cx="8949126" cy="1130569"/>
          </a:xfrm>
        </p:spPr>
        <p:txBody>
          <a:bodyPr/>
          <a:lstStyle/>
          <a:p>
            <a:r>
              <a:rPr lang="en-US" sz="5400" dirty="0" smtClean="0"/>
              <a:t>European XFEL</a:t>
            </a:r>
            <a:r>
              <a:rPr lang="en-US" sz="5400" dirty="0"/>
              <a:t> </a:t>
            </a:r>
            <a:r>
              <a:rPr lang="en-US" sz="5400" dirty="0" smtClean="0"/>
              <a:t>Status</a:t>
            </a:r>
            <a:endParaRPr lang="en-US" sz="4000" dirty="0"/>
          </a:p>
        </p:txBody>
      </p:sp>
      <p:grpSp>
        <p:nvGrpSpPr>
          <p:cNvPr id="7171" name="Group 9"/>
          <p:cNvGrpSpPr>
            <a:grpSpLocks noChangeAspect="1"/>
          </p:cNvGrpSpPr>
          <p:nvPr/>
        </p:nvGrpSpPr>
        <p:grpSpPr bwMode="auto">
          <a:xfrm>
            <a:off x="3344069" y="4767462"/>
            <a:ext cx="2455862" cy="671513"/>
            <a:chOff x="4069757" y="3160565"/>
            <a:chExt cx="3624263" cy="990600"/>
          </a:xfrm>
        </p:grpSpPr>
        <p:pic>
          <p:nvPicPr>
            <p:cNvPr id="7172" name="Picture 19" descr="DESY-Logo-cyan-RGB_Hintergrund weiss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9757" y="3160565"/>
              <a:ext cx="9906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Picture 20" descr="Helmholtz_Logo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157" y="3185965"/>
              <a:ext cx="2201863" cy="890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6105415" y="5745954"/>
            <a:ext cx="2812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2000" b="1" dirty="0" smtClean="0">
                <a:solidFill>
                  <a:schemeClr val="bg1"/>
                </a:solidFill>
              </a:rPr>
              <a:t>TTC Meeting 02/2017</a:t>
            </a:r>
            <a:endParaRPr lang="de-DE" sz="2000" b="1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425412" y="6513549"/>
            <a:ext cx="3151818" cy="288000"/>
            <a:chOff x="209537" y="5959766"/>
            <a:chExt cx="4333754" cy="399468"/>
          </a:xfrm>
        </p:grpSpPr>
        <p:pic>
          <p:nvPicPr>
            <p:cNvPr id="10" name="Picture 9" descr="логотип Института Ядерной Физики СО РАН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37" y="5979500"/>
              <a:ext cx="631462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52188" y="5980189"/>
              <a:ext cx="370800" cy="358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4177" y="6066366"/>
              <a:ext cx="720000" cy="186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C:\Documents and Settings\weise\Desktop\Logo - Efremov Institute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555" y="5979136"/>
              <a:ext cx="464400" cy="360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6923" y="5980097"/>
              <a:ext cx="381600" cy="358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5366" y="5959766"/>
              <a:ext cx="720000" cy="399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154491" y="5979923"/>
              <a:ext cx="388800" cy="359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4747389" y="6513549"/>
            <a:ext cx="2975704" cy="288000"/>
            <a:chOff x="4649259" y="5962758"/>
            <a:chExt cx="4065605" cy="393485"/>
          </a:xfrm>
        </p:grpSpPr>
        <p:pic>
          <p:nvPicPr>
            <p:cNvPr id="18" name="Picture 17" descr="http://www.ihep.su/ihep/util2/logoihep70.gif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6531" y="5980215"/>
              <a:ext cx="345600" cy="358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259" y="5979500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9403" y="5962758"/>
              <a:ext cx="360000" cy="393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0201" y="6025478"/>
              <a:ext cx="720000" cy="26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0999" y="5980114"/>
              <a:ext cx="363600" cy="358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345397" y="5979500"/>
              <a:ext cx="550271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4" name="Picture 23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06466" y="5979845"/>
              <a:ext cx="378000" cy="359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5264" y="5980613"/>
              <a:ext cx="219600" cy="357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6489" y="1066800"/>
            <a:ext cx="7301794" cy="204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07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6D36-F4CA-446A-B87F-3AB257B252E6}" type="slidenum">
              <a:rPr lang="en-GB"/>
              <a:pPr/>
              <a:t>10</a:t>
            </a:fld>
            <a:endParaRPr lang="en-GB"/>
          </a:p>
        </p:txBody>
      </p:sp>
      <p:sp>
        <p:nvSpPr>
          <p:cNvPr id="112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smtClean="0"/>
              <a:t>Suite </a:t>
            </a:r>
            <a:r>
              <a:rPr lang="en-GB" dirty="0"/>
              <a:t>of </a:t>
            </a:r>
            <a:r>
              <a:rPr lang="en-GB" dirty="0" smtClean="0"/>
              <a:t>Instruments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79512" y="1292856"/>
            <a:ext cx="4248472" cy="4680520"/>
            <a:chOff x="484188" y="1676400"/>
            <a:chExt cx="3521075" cy="4164013"/>
          </a:xfrm>
        </p:grpSpPr>
        <p:sp>
          <p:nvSpPr>
            <p:cNvPr id="1125379" name="Rectangle 3"/>
            <p:cNvSpPr>
              <a:spLocks noChangeArrowheads="1"/>
            </p:cNvSpPr>
            <p:nvPr/>
          </p:nvSpPr>
          <p:spPr bwMode="auto">
            <a:xfrm>
              <a:off x="1863725" y="1676400"/>
              <a:ext cx="2141538" cy="4159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80" name="Rectangle 4" descr="20%"/>
            <p:cNvSpPr>
              <a:spLocks noChangeArrowheads="1"/>
            </p:cNvSpPr>
            <p:nvPr/>
          </p:nvSpPr>
          <p:spPr bwMode="auto">
            <a:xfrm>
              <a:off x="2060575" y="1868488"/>
              <a:ext cx="1743075" cy="668337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endParaRPr lang="en-GB" sz="2000" b="0">
                <a:latin typeface="Times New Roman" pitchFamily="18" charset="0"/>
              </a:endParaRPr>
            </a:p>
          </p:txBody>
        </p:sp>
        <p:sp>
          <p:nvSpPr>
            <p:cNvPr id="1125381" name="Rectangle 5"/>
            <p:cNvSpPr>
              <a:spLocks noChangeArrowheads="1"/>
            </p:cNvSpPr>
            <p:nvPr/>
          </p:nvSpPr>
          <p:spPr bwMode="auto">
            <a:xfrm>
              <a:off x="1860550" y="1681163"/>
              <a:ext cx="2141538" cy="4159250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125382" name="Group 6"/>
            <p:cNvGrpSpPr>
              <a:grpSpLocks/>
            </p:cNvGrpSpPr>
            <p:nvPr/>
          </p:nvGrpSpPr>
          <p:grpSpPr bwMode="auto">
            <a:xfrm flipV="1">
              <a:off x="1490663" y="5081588"/>
              <a:ext cx="544512" cy="574675"/>
              <a:chOff x="1094" y="3158"/>
              <a:chExt cx="499" cy="496"/>
            </a:xfrm>
          </p:grpSpPr>
          <p:sp>
            <p:nvSpPr>
              <p:cNvPr id="1125383" name="Line 7"/>
              <p:cNvSpPr>
                <a:spLocks noChangeShapeType="1"/>
              </p:cNvSpPr>
              <p:nvPr/>
            </p:nvSpPr>
            <p:spPr bwMode="auto">
              <a:xfrm>
                <a:off x="1095" y="3501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84" name="Line 8"/>
              <p:cNvSpPr>
                <a:spLocks noChangeShapeType="1"/>
              </p:cNvSpPr>
              <p:nvPr/>
            </p:nvSpPr>
            <p:spPr bwMode="auto">
              <a:xfrm>
                <a:off x="1094" y="3405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85" name="Line 9"/>
              <p:cNvSpPr>
                <a:spLocks noChangeShapeType="1"/>
              </p:cNvSpPr>
              <p:nvPr/>
            </p:nvSpPr>
            <p:spPr bwMode="auto">
              <a:xfrm>
                <a:off x="1457" y="3339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86" name="Line 10"/>
              <p:cNvSpPr>
                <a:spLocks noChangeShapeType="1"/>
              </p:cNvSpPr>
              <p:nvPr/>
            </p:nvSpPr>
            <p:spPr bwMode="auto">
              <a:xfrm>
                <a:off x="1457" y="3158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87" name="Line 11"/>
              <p:cNvSpPr>
                <a:spLocks noChangeShapeType="1"/>
              </p:cNvSpPr>
              <p:nvPr/>
            </p:nvSpPr>
            <p:spPr bwMode="auto">
              <a:xfrm>
                <a:off x="1473" y="3563"/>
                <a:ext cx="74" cy="91"/>
              </a:xfrm>
              <a:prstGeom prst="line">
                <a:avLst/>
              </a:prstGeom>
              <a:noFill/>
              <a:ln w="76200">
                <a:pattFill prst="pct60">
                  <a:fgClr>
                    <a:schemeClr val="bg2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88" name="Freeform 12"/>
              <p:cNvSpPr>
                <a:spLocks/>
              </p:cNvSpPr>
              <p:nvPr/>
            </p:nvSpPr>
            <p:spPr bwMode="auto">
              <a:xfrm>
                <a:off x="1457" y="3249"/>
                <a:ext cx="136" cy="303"/>
              </a:xfrm>
              <a:custGeom>
                <a:avLst/>
                <a:gdLst>
                  <a:gd name="T0" fmla="*/ 0 w 136"/>
                  <a:gd name="T1" fmla="*/ 227 h 227"/>
                  <a:gd name="T2" fmla="*/ 136 w 136"/>
                  <a:gd name="T3" fmla="*/ 227 h 227"/>
                  <a:gd name="T4" fmla="*/ 136 w 136"/>
                  <a:gd name="T5" fmla="*/ 0 h 227"/>
                  <a:gd name="T6" fmla="*/ 34 w 136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27">
                    <a:moveTo>
                      <a:pt x="0" y="227"/>
                    </a:moveTo>
                    <a:lnTo>
                      <a:pt x="136" y="227"/>
                    </a:lnTo>
                    <a:lnTo>
                      <a:pt x="136" y="0"/>
                    </a:lnTo>
                    <a:lnTo>
                      <a:pt x="34" y="0"/>
                    </a:lnTo>
                  </a:path>
                </a:pathLst>
              </a:custGeom>
              <a:noFill/>
              <a:ln w="76200" cmpd="sng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25389" name="Rectangle 13"/>
            <p:cNvSpPr>
              <a:spLocks noChangeArrowheads="1"/>
            </p:cNvSpPr>
            <p:nvPr/>
          </p:nvSpPr>
          <p:spPr bwMode="auto">
            <a:xfrm>
              <a:off x="3771900" y="2762250"/>
              <a:ext cx="206375" cy="6159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90" name="Rectangle 14" descr="20%"/>
            <p:cNvSpPr>
              <a:spLocks noChangeArrowheads="1"/>
            </p:cNvSpPr>
            <p:nvPr/>
          </p:nvSpPr>
          <p:spPr bwMode="auto">
            <a:xfrm>
              <a:off x="2060575" y="2654300"/>
              <a:ext cx="1527175" cy="66675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91" name="Rectangle 15"/>
            <p:cNvSpPr>
              <a:spLocks noChangeArrowheads="1"/>
            </p:cNvSpPr>
            <p:nvPr/>
          </p:nvSpPr>
          <p:spPr bwMode="auto">
            <a:xfrm>
              <a:off x="3771900" y="3378200"/>
              <a:ext cx="206375" cy="6159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92" name="Rectangle 16" descr="20%"/>
            <p:cNvSpPr>
              <a:spLocks noChangeArrowheads="1"/>
            </p:cNvSpPr>
            <p:nvPr/>
          </p:nvSpPr>
          <p:spPr bwMode="auto">
            <a:xfrm>
              <a:off x="2060575" y="3427413"/>
              <a:ext cx="1527175" cy="668337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93" name="Rectangle 17"/>
            <p:cNvSpPr>
              <a:spLocks noChangeArrowheads="1"/>
            </p:cNvSpPr>
            <p:nvPr/>
          </p:nvSpPr>
          <p:spPr bwMode="auto">
            <a:xfrm>
              <a:off x="3771900" y="5195888"/>
              <a:ext cx="206375" cy="6159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94" name="Rectangle 18" descr="20%"/>
            <p:cNvSpPr>
              <a:spLocks noChangeArrowheads="1"/>
            </p:cNvSpPr>
            <p:nvPr/>
          </p:nvSpPr>
          <p:spPr bwMode="auto">
            <a:xfrm>
              <a:off x="2060575" y="4197350"/>
              <a:ext cx="1735138" cy="666750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25395" name="Rectangle 19" descr="20%"/>
            <p:cNvSpPr>
              <a:spLocks noChangeArrowheads="1"/>
            </p:cNvSpPr>
            <p:nvPr/>
          </p:nvSpPr>
          <p:spPr bwMode="auto">
            <a:xfrm>
              <a:off x="2060575" y="4976813"/>
              <a:ext cx="1527175" cy="668337"/>
            </a:xfrm>
            <a:prstGeom prst="rect">
              <a:avLst/>
            </a:prstGeom>
            <a:pattFill prst="pct20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125396" name="Group 20"/>
            <p:cNvGrpSpPr>
              <a:grpSpLocks/>
            </p:cNvGrpSpPr>
            <p:nvPr/>
          </p:nvGrpSpPr>
          <p:grpSpPr bwMode="auto">
            <a:xfrm>
              <a:off x="1487488" y="4195763"/>
              <a:ext cx="546100" cy="574675"/>
              <a:chOff x="1094" y="3158"/>
              <a:chExt cx="499" cy="496"/>
            </a:xfrm>
          </p:grpSpPr>
          <p:sp>
            <p:nvSpPr>
              <p:cNvPr id="1125397" name="Line 21"/>
              <p:cNvSpPr>
                <a:spLocks noChangeShapeType="1"/>
              </p:cNvSpPr>
              <p:nvPr/>
            </p:nvSpPr>
            <p:spPr bwMode="auto">
              <a:xfrm>
                <a:off x="1095" y="3501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98" name="Line 22"/>
              <p:cNvSpPr>
                <a:spLocks noChangeShapeType="1"/>
              </p:cNvSpPr>
              <p:nvPr/>
            </p:nvSpPr>
            <p:spPr bwMode="auto">
              <a:xfrm>
                <a:off x="1094" y="3405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399" name="Line 23"/>
              <p:cNvSpPr>
                <a:spLocks noChangeShapeType="1"/>
              </p:cNvSpPr>
              <p:nvPr/>
            </p:nvSpPr>
            <p:spPr bwMode="auto">
              <a:xfrm>
                <a:off x="1457" y="3339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0" name="Line 24"/>
              <p:cNvSpPr>
                <a:spLocks noChangeShapeType="1"/>
              </p:cNvSpPr>
              <p:nvPr/>
            </p:nvSpPr>
            <p:spPr bwMode="auto">
              <a:xfrm>
                <a:off x="1457" y="3158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1" name="Line 25"/>
              <p:cNvSpPr>
                <a:spLocks noChangeShapeType="1"/>
              </p:cNvSpPr>
              <p:nvPr/>
            </p:nvSpPr>
            <p:spPr bwMode="auto">
              <a:xfrm>
                <a:off x="1473" y="3563"/>
                <a:ext cx="74" cy="91"/>
              </a:xfrm>
              <a:prstGeom prst="line">
                <a:avLst/>
              </a:prstGeom>
              <a:noFill/>
              <a:ln w="76200">
                <a:pattFill prst="pct60">
                  <a:fgClr>
                    <a:schemeClr val="bg2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2" name="Freeform 26"/>
              <p:cNvSpPr>
                <a:spLocks/>
              </p:cNvSpPr>
              <p:nvPr/>
            </p:nvSpPr>
            <p:spPr bwMode="auto">
              <a:xfrm>
                <a:off x="1457" y="3249"/>
                <a:ext cx="136" cy="303"/>
              </a:xfrm>
              <a:custGeom>
                <a:avLst/>
                <a:gdLst>
                  <a:gd name="T0" fmla="*/ 0 w 136"/>
                  <a:gd name="T1" fmla="*/ 227 h 227"/>
                  <a:gd name="T2" fmla="*/ 136 w 136"/>
                  <a:gd name="T3" fmla="*/ 227 h 227"/>
                  <a:gd name="T4" fmla="*/ 136 w 136"/>
                  <a:gd name="T5" fmla="*/ 0 h 227"/>
                  <a:gd name="T6" fmla="*/ 34 w 136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27">
                    <a:moveTo>
                      <a:pt x="0" y="227"/>
                    </a:moveTo>
                    <a:lnTo>
                      <a:pt x="136" y="227"/>
                    </a:lnTo>
                    <a:lnTo>
                      <a:pt x="136" y="0"/>
                    </a:lnTo>
                    <a:lnTo>
                      <a:pt x="34" y="0"/>
                    </a:lnTo>
                  </a:path>
                </a:pathLst>
              </a:custGeom>
              <a:noFill/>
              <a:ln w="76200" cmpd="sng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25403" name="Group 27"/>
            <p:cNvGrpSpPr>
              <a:grpSpLocks/>
            </p:cNvGrpSpPr>
            <p:nvPr/>
          </p:nvGrpSpPr>
          <p:grpSpPr bwMode="auto">
            <a:xfrm flipV="1">
              <a:off x="1487488" y="3530600"/>
              <a:ext cx="546100" cy="573088"/>
              <a:chOff x="1094" y="3158"/>
              <a:chExt cx="499" cy="496"/>
            </a:xfrm>
          </p:grpSpPr>
          <p:sp>
            <p:nvSpPr>
              <p:cNvPr id="1125404" name="Line 28"/>
              <p:cNvSpPr>
                <a:spLocks noChangeShapeType="1"/>
              </p:cNvSpPr>
              <p:nvPr/>
            </p:nvSpPr>
            <p:spPr bwMode="auto">
              <a:xfrm>
                <a:off x="1095" y="3501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5" name="Line 29"/>
              <p:cNvSpPr>
                <a:spLocks noChangeShapeType="1"/>
              </p:cNvSpPr>
              <p:nvPr/>
            </p:nvSpPr>
            <p:spPr bwMode="auto">
              <a:xfrm>
                <a:off x="1094" y="3405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6" name="Line 30"/>
              <p:cNvSpPr>
                <a:spLocks noChangeShapeType="1"/>
              </p:cNvSpPr>
              <p:nvPr/>
            </p:nvSpPr>
            <p:spPr bwMode="auto">
              <a:xfrm>
                <a:off x="1457" y="3339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7" name="Line 31"/>
              <p:cNvSpPr>
                <a:spLocks noChangeShapeType="1"/>
              </p:cNvSpPr>
              <p:nvPr/>
            </p:nvSpPr>
            <p:spPr bwMode="auto">
              <a:xfrm>
                <a:off x="1457" y="3158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8" name="Line 32"/>
              <p:cNvSpPr>
                <a:spLocks noChangeShapeType="1"/>
              </p:cNvSpPr>
              <p:nvPr/>
            </p:nvSpPr>
            <p:spPr bwMode="auto">
              <a:xfrm>
                <a:off x="1473" y="3563"/>
                <a:ext cx="74" cy="91"/>
              </a:xfrm>
              <a:prstGeom prst="line">
                <a:avLst/>
              </a:prstGeom>
              <a:noFill/>
              <a:ln w="76200">
                <a:pattFill prst="pct60">
                  <a:fgClr>
                    <a:schemeClr val="bg2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09" name="Freeform 33"/>
              <p:cNvSpPr>
                <a:spLocks/>
              </p:cNvSpPr>
              <p:nvPr/>
            </p:nvSpPr>
            <p:spPr bwMode="auto">
              <a:xfrm>
                <a:off x="1457" y="3249"/>
                <a:ext cx="136" cy="303"/>
              </a:xfrm>
              <a:custGeom>
                <a:avLst/>
                <a:gdLst>
                  <a:gd name="T0" fmla="*/ 0 w 136"/>
                  <a:gd name="T1" fmla="*/ 227 h 227"/>
                  <a:gd name="T2" fmla="*/ 136 w 136"/>
                  <a:gd name="T3" fmla="*/ 227 h 227"/>
                  <a:gd name="T4" fmla="*/ 136 w 136"/>
                  <a:gd name="T5" fmla="*/ 0 h 227"/>
                  <a:gd name="T6" fmla="*/ 34 w 136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27">
                    <a:moveTo>
                      <a:pt x="0" y="227"/>
                    </a:moveTo>
                    <a:lnTo>
                      <a:pt x="136" y="227"/>
                    </a:lnTo>
                    <a:lnTo>
                      <a:pt x="136" y="0"/>
                    </a:lnTo>
                    <a:lnTo>
                      <a:pt x="34" y="0"/>
                    </a:lnTo>
                  </a:path>
                </a:pathLst>
              </a:custGeom>
              <a:noFill/>
              <a:ln w="76200" cmpd="sng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25410" name="Group 34"/>
            <p:cNvGrpSpPr>
              <a:grpSpLocks/>
            </p:cNvGrpSpPr>
            <p:nvPr/>
          </p:nvGrpSpPr>
          <p:grpSpPr bwMode="auto">
            <a:xfrm>
              <a:off x="1492250" y="2638425"/>
              <a:ext cx="544513" cy="576263"/>
              <a:chOff x="1094" y="3158"/>
              <a:chExt cx="499" cy="496"/>
            </a:xfrm>
          </p:grpSpPr>
          <p:sp>
            <p:nvSpPr>
              <p:cNvPr id="1125411" name="Line 35"/>
              <p:cNvSpPr>
                <a:spLocks noChangeShapeType="1"/>
              </p:cNvSpPr>
              <p:nvPr/>
            </p:nvSpPr>
            <p:spPr bwMode="auto">
              <a:xfrm>
                <a:off x="1095" y="3501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12" name="Line 36"/>
              <p:cNvSpPr>
                <a:spLocks noChangeShapeType="1"/>
              </p:cNvSpPr>
              <p:nvPr/>
            </p:nvSpPr>
            <p:spPr bwMode="auto">
              <a:xfrm>
                <a:off x="1094" y="3405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13" name="Line 37"/>
              <p:cNvSpPr>
                <a:spLocks noChangeShapeType="1"/>
              </p:cNvSpPr>
              <p:nvPr/>
            </p:nvSpPr>
            <p:spPr bwMode="auto">
              <a:xfrm>
                <a:off x="1457" y="3339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14" name="Line 38"/>
              <p:cNvSpPr>
                <a:spLocks noChangeShapeType="1"/>
              </p:cNvSpPr>
              <p:nvPr/>
            </p:nvSpPr>
            <p:spPr bwMode="auto">
              <a:xfrm>
                <a:off x="1457" y="3158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15" name="Line 39"/>
              <p:cNvSpPr>
                <a:spLocks noChangeShapeType="1"/>
              </p:cNvSpPr>
              <p:nvPr/>
            </p:nvSpPr>
            <p:spPr bwMode="auto">
              <a:xfrm>
                <a:off x="1473" y="3563"/>
                <a:ext cx="74" cy="91"/>
              </a:xfrm>
              <a:prstGeom prst="line">
                <a:avLst/>
              </a:prstGeom>
              <a:noFill/>
              <a:ln w="76200">
                <a:pattFill prst="pct60">
                  <a:fgClr>
                    <a:schemeClr val="bg2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16" name="Freeform 40"/>
              <p:cNvSpPr>
                <a:spLocks/>
              </p:cNvSpPr>
              <p:nvPr/>
            </p:nvSpPr>
            <p:spPr bwMode="auto">
              <a:xfrm>
                <a:off x="1457" y="3249"/>
                <a:ext cx="136" cy="303"/>
              </a:xfrm>
              <a:custGeom>
                <a:avLst/>
                <a:gdLst>
                  <a:gd name="T0" fmla="*/ 0 w 136"/>
                  <a:gd name="T1" fmla="*/ 227 h 227"/>
                  <a:gd name="T2" fmla="*/ 136 w 136"/>
                  <a:gd name="T3" fmla="*/ 227 h 227"/>
                  <a:gd name="T4" fmla="*/ 136 w 136"/>
                  <a:gd name="T5" fmla="*/ 0 h 227"/>
                  <a:gd name="T6" fmla="*/ 34 w 136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27">
                    <a:moveTo>
                      <a:pt x="0" y="227"/>
                    </a:moveTo>
                    <a:lnTo>
                      <a:pt x="136" y="227"/>
                    </a:lnTo>
                    <a:lnTo>
                      <a:pt x="136" y="0"/>
                    </a:lnTo>
                    <a:lnTo>
                      <a:pt x="34" y="0"/>
                    </a:lnTo>
                  </a:path>
                </a:pathLst>
              </a:custGeom>
              <a:noFill/>
              <a:ln w="76200" cmpd="sng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25417" name="Group 41"/>
            <p:cNvGrpSpPr>
              <a:grpSpLocks/>
            </p:cNvGrpSpPr>
            <p:nvPr/>
          </p:nvGrpSpPr>
          <p:grpSpPr bwMode="auto">
            <a:xfrm>
              <a:off x="1487488" y="1862138"/>
              <a:ext cx="546100" cy="574675"/>
              <a:chOff x="1094" y="3158"/>
              <a:chExt cx="499" cy="496"/>
            </a:xfrm>
          </p:grpSpPr>
          <p:sp>
            <p:nvSpPr>
              <p:cNvPr id="1125418" name="Line 42"/>
              <p:cNvSpPr>
                <a:spLocks noChangeShapeType="1"/>
              </p:cNvSpPr>
              <p:nvPr/>
            </p:nvSpPr>
            <p:spPr bwMode="auto">
              <a:xfrm>
                <a:off x="1095" y="3501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19" name="Line 43"/>
              <p:cNvSpPr>
                <a:spLocks noChangeShapeType="1"/>
              </p:cNvSpPr>
              <p:nvPr/>
            </p:nvSpPr>
            <p:spPr bwMode="auto">
              <a:xfrm>
                <a:off x="1094" y="3405"/>
                <a:ext cx="31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20" name="Line 44"/>
              <p:cNvSpPr>
                <a:spLocks noChangeShapeType="1"/>
              </p:cNvSpPr>
              <p:nvPr/>
            </p:nvSpPr>
            <p:spPr bwMode="auto">
              <a:xfrm>
                <a:off x="1457" y="3339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21" name="Line 45"/>
              <p:cNvSpPr>
                <a:spLocks noChangeShapeType="1"/>
              </p:cNvSpPr>
              <p:nvPr/>
            </p:nvSpPr>
            <p:spPr bwMode="auto">
              <a:xfrm>
                <a:off x="1457" y="3158"/>
                <a:ext cx="74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22" name="Line 46"/>
              <p:cNvSpPr>
                <a:spLocks noChangeShapeType="1"/>
              </p:cNvSpPr>
              <p:nvPr/>
            </p:nvSpPr>
            <p:spPr bwMode="auto">
              <a:xfrm>
                <a:off x="1473" y="3563"/>
                <a:ext cx="74" cy="91"/>
              </a:xfrm>
              <a:prstGeom prst="line">
                <a:avLst/>
              </a:prstGeom>
              <a:noFill/>
              <a:ln w="76200">
                <a:pattFill prst="pct60">
                  <a:fgClr>
                    <a:schemeClr val="bg2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25423" name="Freeform 47"/>
              <p:cNvSpPr>
                <a:spLocks/>
              </p:cNvSpPr>
              <p:nvPr/>
            </p:nvSpPr>
            <p:spPr bwMode="auto">
              <a:xfrm>
                <a:off x="1457" y="3249"/>
                <a:ext cx="136" cy="303"/>
              </a:xfrm>
              <a:custGeom>
                <a:avLst/>
                <a:gdLst>
                  <a:gd name="T0" fmla="*/ 0 w 136"/>
                  <a:gd name="T1" fmla="*/ 227 h 227"/>
                  <a:gd name="T2" fmla="*/ 136 w 136"/>
                  <a:gd name="T3" fmla="*/ 227 h 227"/>
                  <a:gd name="T4" fmla="*/ 136 w 136"/>
                  <a:gd name="T5" fmla="*/ 0 h 227"/>
                  <a:gd name="T6" fmla="*/ 34 w 136"/>
                  <a:gd name="T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227">
                    <a:moveTo>
                      <a:pt x="0" y="227"/>
                    </a:moveTo>
                    <a:lnTo>
                      <a:pt x="136" y="227"/>
                    </a:lnTo>
                    <a:lnTo>
                      <a:pt x="136" y="0"/>
                    </a:lnTo>
                    <a:lnTo>
                      <a:pt x="34" y="0"/>
                    </a:lnTo>
                  </a:path>
                </a:pathLst>
              </a:custGeom>
              <a:noFill/>
              <a:ln w="76200" cmpd="sng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25424" name="Text Box 48"/>
            <p:cNvSpPr txBox="1">
              <a:spLocks noChangeArrowheads="1"/>
            </p:cNvSpPr>
            <p:nvPr/>
          </p:nvSpPr>
          <p:spPr bwMode="auto">
            <a:xfrm>
              <a:off x="484188" y="2012950"/>
              <a:ext cx="9969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ClrTx/>
                <a:buFontTx/>
                <a:buNone/>
              </a:pPr>
              <a:r>
                <a:rPr lang="de-DE" sz="1800"/>
                <a:t>SASE 2</a:t>
              </a:r>
              <a:endParaRPr lang="en-GB" sz="1800"/>
            </a:p>
          </p:txBody>
        </p:sp>
        <p:sp>
          <p:nvSpPr>
            <p:cNvPr id="1125425" name="Text Box 49"/>
            <p:cNvSpPr txBox="1">
              <a:spLocks noChangeArrowheads="1"/>
            </p:cNvSpPr>
            <p:nvPr/>
          </p:nvSpPr>
          <p:spPr bwMode="auto">
            <a:xfrm>
              <a:off x="487363" y="4340225"/>
              <a:ext cx="9969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ClrTx/>
                <a:buFontTx/>
                <a:buNone/>
              </a:pPr>
              <a:r>
                <a:rPr lang="de-DE" sz="1800"/>
                <a:t>SASE 1</a:t>
              </a:r>
              <a:endParaRPr lang="en-GB" sz="1800"/>
            </a:p>
          </p:txBody>
        </p:sp>
        <p:sp>
          <p:nvSpPr>
            <p:cNvPr id="1125426" name="Text Box 50"/>
            <p:cNvSpPr txBox="1">
              <a:spLocks noChangeArrowheads="1"/>
            </p:cNvSpPr>
            <p:nvPr/>
          </p:nvSpPr>
          <p:spPr bwMode="auto">
            <a:xfrm>
              <a:off x="487363" y="5113338"/>
              <a:ext cx="996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ClrTx/>
                <a:buFontTx/>
                <a:buNone/>
              </a:pPr>
              <a:r>
                <a:rPr lang="de-DE" sz="1800"/>
                <a:t>SASE 3</a:t>
              </a:r>
              <a:endParaRPr lang="en-GB" sz="1800"/>
            </a:p>
          </p:txBody>
        </p:sp>
        <p:sp>
          <p:nvSpPr>
            <p:cNvPr id="1125427" name="Text Box 51"/>
            <p:cNvSpPr txBox="1">
              <a:spLocks noChangeArrowheads="1"/>
            </p:cNvSpPr>
            <p:nvPr/>
          </p:nvSpPr>
          <p:spPr bwMode="auto">
            <a:xfrm>
              <a:off x="984250" y="3576638"/>
              <a:ext cx="5397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ClrTx/>
                <a:buFontTx/>
                <a:buNone/>
              </a:pPr>
              <a:r>
                <a:rPr lang="de-DE" sz="1800">
                  <a:solidFill>
                    <a:schemeClr val="bg2"/>
                  </a:solidFill>
                </a:rPr>
                <a:t>U 1</a:t>
              </a:r>
              <a:endParaRPr lang="en-GB" sz="1800">
                <a:solidFill>
                  <a:schemeClr val="bg2"/>
                </a:solidFill>
              </a:endParaRPr>
            </a:p>
          </p:txBody>
        </p:sp>
        <p:sp>
          <p:nvSpPr>
            <p:cNvPr id="1125428" name="Text Box 52"/>
            <p:cNvSpPr txBox="1">
              <a:spLocks noChangeArrowheads="1"/>
            </p:cNvSpPr>
            <p:nvPr/>
          </p:nvSpPr>
          <p:spPr bwMode="auto">
            <a:xfrm>
              <a:off x="917575" y="2781300"/>
              <a:ext cx="5397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ClrTx/>
                <a:buFontTx/>
                <a:buNone/>
              </a:pPr>
              <a:r>
                <a:rPr lang="de-DE" sz="1800">
                  <a:solidFill>
                    <a:schemeClr val="bg2"/>
                  </a:solidFill>
                </a:rPr>
                <a:t>U 2</a:t>
              </a:r>
              <a:endParaRPr lang="en-GB" sz="1800">
                <a:solidFill>
                  <a:schemeClr val="bg2"/>
                </a:solidFill>
              </a:endParaRPr>
            </a:p>
          </p:txBody>
        </p:sp>
        <p:grpSp>
          <p:nvGrpSpPr>
            <p:cNvPr id="1125429" name="Group 53"/>
            <p:cNvGrpSpPr>
              <a:grpSpLocks/>
            </p:cNvGrpSpPr>
            <p:nvPr/>
          </p:nvGrpSpPr>
          <p:grpSpPr bwMode="auto">
            <a:xfrm>
              <a:off x="2127250" y="1936750"/>
              <a:ext cx="1168400" cy="3625850"/>
              <a:chOff x="1340" y="1220"/>
              <a:chExt cx="736" cy="2284"/>
            </a:xfrm>
          </p:grpSpPr>
          <p:sp>
            <p:nvSpPr>
              <p:cNvPr id="1125430" name="Rectangle 54"/>
              <p:cNvSpPr>
                <a:spLocks noChangeArrowheads="1"/>
              </p:cNvSpPr>
              <p:nvPr/>
            </p:nvSpPr>
            <p:spPr bwMode="auto">
              <a:xfrm>
                <a:off x="1340" y="3178"/>
                <a:ext cx="284" cy="325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r>
                  <a:rPr lang="en-GB" sz="1600" dirty="0"/>
                  <a:t>SQS</a:t>
                </a:r>
              </a:p>
            </p:txBody>
          </p:sp>
          <p:sp>
            <p:nvSpPr>
              <p:cNvPr id="1125431" name="Rectangle 55"/>
              <p:cNvSpPr>
                <a:spLocks noChangeArrowheads="1"/>
              </p:cNvSpPr>
              <p:nvPr/>
            </p:nvSpPr>
            <p:spPr bwMode="auto">
              <a:xfrm>
                <a:off x="1661" y="3179"/>
                <a:ext cx="284" cy="325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r>
                  <a:rPr lang="en-GB" sz="1600" dirty="0"/>
                  <a:t>SCS</a:t>
                </a:r>
              </a:p>
            </p:txBody>
          </p:sp>
          <p:sp>
            <p:nvSpPr>
              <p:cNvPr id="1125432" name="Rectangle 56"/>
              <p:cNvSpPr>
                <a:spLocks noChangeArrowheads="1"/>
              </p:cNvSpPr>
              <p:nvPr/>
            </p:nvSpPr>
            <p:spPr bwMode="auto">
              <a:xfrm>
                <a:off x="1341" y="2699"/>
                <a:ext cx="349" cy="325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r>
                  <a:rPr lang="en-GB" sz="1600" dirty="0"/>
                  <a:t>SPB</a:t>
                </a:r>
              </a:p>
            </p:txBody>
          </p:sp>
          <p:sp>
            <p:nvSpPr>
              <p:cNvPr id="1125433" name="Rectangle 57"/>
              <p:cNvSpPr>
                <a:spLocks noChangeArrowheads="1"/>
              </p:cNvSpPr>
              <p:nvPr/>
            </p:nvSpPr>
            <p:spPr bwMode="auto">
              <a:xfrm>
                <a:off x="1734" y="2700"/>
                <a:ext cx="341" cy="325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r>
                  <a:rPr lang="de-DE" sz="1600" dirty="0"/>
                  <a:t>FXE</a:t>
                </a:r>
                <a:endParaRPr lang="en-GB" sz="1600" dirty="0"/>
              </a:p>
            </p:txBody>
          </p:sp>
          <p:sp>
            <p:nvSpPr>
              <p:cNvPr id="1125434" name="Rectangle 58"/>
              <p:cNvSpPr>
                <a:spLocks noChangeArrowheads="1"/>
              </p:cNvSpPr>
              <p:nvPr/>
            </p:nvSpPr>
            <p:spPr bwMode="auto">
              <a:xfrm>
                <a:off x="1342" y="1220"/>
                <a:ext cx="349" cy="325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r>
                  <a:rPr lang="de-DE" sz="1600" dirty="0"/>
                  <a:t>MID</a:t>
                </a:r>
                <a:endParaRPr lang="en-GB" sz="1600" dirty="0"/>
              </a:p>
            </p:txBody>
          </p:sp>
          <p:sp>
            <p:nvSpPr>
              <p:cNvPr id="1125435" name="Rectangle 59"/>
              <p:cNvSpPr>
                <a:spLocks noChangeArrowheads="1"/>
              </p:cNvSpPr>
              <p:nvPr/>
            </p:nvSpPr>
            <p:spPr bwMode="auto">
              <a:xfrm>
                <a:off x="1735" y="1221"/>
                <a:ext cx="341" cy="325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r>
                  <a:rPr lang="en-GB" sz="1600" dirty="0"/>
                  <a:t>HED</a:t>
                </a:r>
              </a:p>
            </p:txBody>
          </p:sp>
        </p:grpSp>
        <p:grpSp>
          <p:nvGrpSpPr>
            <p:cNvPr id="1125436" name="Group 60"/>
            <p:cNvGrpSpPr>
              <a:grpSpLocks/>
            </p:cNvGrpSpPr>
            <p:nvPr/>
          </p:nvGrpSpPr>
          <p:grpSpPr bwMode="auto">
            <a:xfrm>
              <a:off x="2111375" y="1939925"/>
              <a:ext cx="1633538" cy="3624263"/>
              <a:chOff x="1330" y="1222"/>
              <a:chExt cx="1029" cy="2283"/>
            </a:xfrm>
          </p:grpSpPr>
          <p:sp>
            <p:nvSpPr>
              <p:cNvPr id="1125437" name="Rectangle 61" descr="Wide upward diagonal"/>
              <p:cNvSpPr>
                <a:spLocks noChangeArrowheads="1"/>
              </p:cNvSpPr>
              <p:nvPr/>
            </p:nvSpPr>
            <p:spPr bwMode="auto">
              <a:xfrm>
                <a:off x="1982" y="3180"/>
                <a:ext cx="217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38" name="Rectangle 62" descr="Wide upward diagonal"/>
              <p:cNvSpPr>
                <a:spLocks noChangeArrowheads="1"/>
              </p:cNvSpPr>
              <p:nvPr/>
            </p:nvSpPr>
            <p:spPr bwMode="auto">
              <a:xfrm>
                <a:off x="2125" y="2701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39" name="Rectangle 63" descr="Wide upward diagonal"/>
              <p:cNvSpPr>
                <a:spLocks noChangeArrowheads="1"/>
              </p:cNvSpPr>
              <p:nvPr/>
            </p:nvSpPr>
            <p:spPr bwMode="auto">
              <a:xfrm>
                <a:off x="2126" y="1222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40" name="Rectangle 64" descr="Wide upward diagonal"/>
              <p:cNvSpPr>
                <a:spLocks noChangeArrowheads="1"/>
              </p:cNvSpPr>
              <p:nvPr/>
            </p:nvSpPr>
            <p:spPr bwMode="auto">
              <a:xfrm>
                <a:off x="1337" y="1720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41" name="Rectangle 65" descr="Wide upward diagonal"/>
              <p:cNvSpPr>
                <a:spLocks noChangeArrowheads="1"/>
              </p:cNvSpPr>
              <p:nvPr/>
            </p:nvSpPr>
            <p:spPr bwMode="auto">
              <a:xfrm>
                <a:off x="1618" y="1721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42" name="Rectangle 66" descr="Wide upward diagonal"/>
              <p:cNvSpPr>
                <a:spLocks noChangeArrowheads="1"/>
              </p:cNvSpPr>
              <p:nvPr/>
            </p:nvSpPr>
            <p:spPr bwMode="auto">
              <a:xfrm>
                <a:off x="1891" y="1722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43" name="Rectangle 67" descr="Wide upward diagonal"/>
              <p:cNvSpPr>
                <a:spLocks noChangeArrowheads="1"/>
              </p:cNvSpPr>
              <p:nvPr/>
            </p:nvSpPr>
            <p:spPr bwMode="auto">
              <a:xfrm>
                <a:off x="1330" y="2193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44" name="Rectangle 68" descr="Wide upward diagonal"/>
              <p:cNvSpPr>
                <a:spLocks noChangeArrowheads="1"/>
              </p:cNvSpPr>
              <p:nvPr/>
            </p:nvSpPr>
            <p:spPr bwMode="auto">
              <a:xfrm>
                <a:off x="1611" y="2194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  <p:sp>
            <p:nvSpPr>
              <p:cNvPr id="1125445" name="Rectangle 69" descr="Wide upward diagonal"/>
              <p:cNvSpPr>
                <a:spLocks noChangeArrowheads="1"/>
              </p:cNvSpPr>
              <p:nvPr/>
            </p:nvSpPr>
            <p:spPr bwMode="auto">
              <a:xfrm>
                <a:off x="1884" y="2195"/>
                <a:ext cx="233" cy="325"/>
              </a:xfrm>
              <a:prstGeom prst="rect">
                <a:avLst/>
              </a:prstGeom>
              <a:pattFill prst="wdUpDiag">
                <a:fgClr>
                  <a:schemeClr val="accent2"/>
                </a:fgClr>
                <a:bgClr>
                  <a:srgbClr val="FFFFFF"/>
                </a:bgClr>
              </a:pattFill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342900" indent="-342900"/>
                <a:endParaRPr lang="en-GB" sz="1600"/>
              </a:p>
            </p:txBody>
          </p:sp>
        </p:grpSp>
      </p:grpSp>
      <p:grpSp>
        <p:nvGrpSpPr>
          <p:cNvPr id="1125446" name="Group 70"/>
          <p:cNvGrpSpPr>
            <a:grpSpLocks/>
          </p:cNvGrpSpPr>
          <p:nvPr/>
        </p:nvGrpSpPr>
        <p:grpSpPr bwMode="auto">
          <a:xfrm>
            <a:off x="4743450" y="1045305"/>
            <a:ext cx="4056063" cy="5300663"/>
            <a:chOff x="3093" y="734"/>
            <a:chExt cx="2555" cy="3339"/>
          </a:xfrm>
        </p:grpSpPr>
        <p:grpSp>
          <p:nvGrpSpPr>
            <p:cNvPr id="1125447" name="Group 71"/>
            <p:cNvGrpSpPr>
              <a:grpSpLocks/>
            </p:cNvGrpSpPr>
            <p:nvPr/>
          </p:nvGrpSpPr>
          <p:grpSpPr bwMode="auto">
            <a:xfrm>
              <a:off x="3098" y="734"/>
              <a:ext cx="2046" cy="774"/>
              <a:chOff x="3098" y="734"/>
              <a:chExt cx="2046" cy="774"/>
            </a:xfrm>
          </p:grpSpPr>
          <p:pic>
            <p:nvPicPr>
              <p:cNvPr id="1125448" name="Picture 7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1" y="734"/>
                <a:ext cx="733" cy="7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25449" name="Text Box 73"/>
              <p:cNvSpPr txBox="1">
                <a:spLocks noChangeArrowheads="1"/>
              </p:cNvSpPr>
              <p:nvPr/>
            </p:nvSpPr>
            <p:spPr bwMode="auto">
              <a:xfrm>
                <a:off x="3098" y="969"/>
                <a:ext cx="1325" cy="5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450850" indent="-4508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1pPr>
                <a:lvl2pPr marL="630238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2pPr>
                <a:lvl3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3pPr>
                <a:lvl4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4pPr>
                <a:lvl5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9pPr>
              </a:lstStyle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600" b="1" dirty="0">
                    <a:solidFill>
                      <a:schemeClr val="accent2"/>
                    </a:solidFill>
                  </a:rPr>
                  <a:t>FXE</a:t>
                </a:r>
                <a:r>
                  <a:rPr lang="en-GB" sz="1600" dirty="0"/>
                  <a:t> </a:t>
                </a:r>
                <a:r>
                  <a:rPr lang="en-GB" sz="1400" dirty="0"/>
                  <a:t>Femtosecond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X-ray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Experiments</a:t>
                </a:r>
              </a:p>
            </p:txBody>
          </p:sp>
        </p:grpSp>
        <p:grpSp>
          <p:nvGrpSpPr>
            <p:cNvPr id="1125450" name="Group 74"/>
            <p:cNvGrpSpPr>
              <a:grpSpLocks/>
            </p:cNvGrpSpPr>
            <p:nvPr/>
          </p:nvGrpSpPr>
          <p:grpSpPr bwMode="auto">
            <a:xfrm>
              <a:off x="3100" y="2047"/>
              <a:ext cx="1934" cy="508"/>
              <a:chOff x="3100" y="2047"/>
              <a:chExt cx="1934" cy="508"/>
            </a:xfrm>
          </p:grpSpPr>
          <p:pic>
            <p:nvPicPr>
              <p:cNvPr id="1125451" name="Picture 7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8" y="2047"/>
                <a:ext cx="606" cy="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25452" name="Text Box 76"/>
              <p:cNvSpPr txBox="1">
                <a:spLocks noChangeArrowheads="1"/>
              </p:cNvSpPr>
              <p:nvPr/>
            </p:nvSpPr>
            <p:spPr bwMode="auto">
              <a:xfrm>
                <a:off x="3100" y="2131"/>
                <a:ext cx="1369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450850" indent="-4508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1pPr>
                <a:lvl2pPr marL="630238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2pPr>
                <a:lvl3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3pPr>
                <a:lvl4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4pPr>
                <a:lvl5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9pPr>
              </a:lstStyle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600" b="1" dirty="0">
                    <a:solidFill>
                      <a:schemeClr val="accent2"/>
                    </a:solidFill>
                  </a:rPr>
                  <a:t>SPB</a:t>
                </a:r>
                <a:r>
                  <a:rPr lang="en-GB" sz="1600" dirty="0"/>
                  <a:t> </a:t>
                </a:r>
                <a:r>
                  <a:rPr lang="en-GB" sz="1400" dirty="0"/>
                  <a:t>Single Particle &amp;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Biomolecules</a:t>
                </a:r>
              </a:p>
            </p:txBody>
          </p:sp>
        </p:grpSp>
        <p:grpSp>
          <p:nvGrpSpPr>
            <p:cNvPr id="1125453" name="Group 77"/>
            <p:cNvGrpSpPr>
              <a:grpSpLocks/>
            </p:cNvGrpSpPr>
            <p:nvPr/>
          </p:nvGrpSpPr>
          <p:grpSpPr bwMode="auto">
            <a:xfrm>
              <a:off x="3094" y="3022"/>
              <a:ext cx="2094" cy="594"/>
              <a:chOff x="3094" y="3022"/>
              <a:chExt cx="2094" cy="594"/>
            </a:xfrm>
          </p:grpSpPr>
          <p:pic>
            <p:nvPicPr>
              <p:cNvPr id="1125454" name="Picture 7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1" y="3022"/>
                <a:ext cx="907" cy="5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25455" name="Text Box 79"/>
              <p:cNvSpPr txBox="1">
                <a:spLocks noChangeArrowheads="1"/>
              </p:cNvSpPr>
              <p:nvPr/>
            </p:nvSpPr>
            <p:spPr bwMode="auto">
              <a:xfrm>
                <a:off x="3094" y="3085"/>
                <a:ext cx="1203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450850" indent="-4508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1pPr>
                <a:lvl2pPr marL="630238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2pPr>
                <a:lvl3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3pPr>
                <a:lvl4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4pPr>
                <a:lvl5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9pPr>
              </a:lstStyle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600" b="1" dirty="0">
                    <a:solidFill>
                      <a:schemeClr val="accent2"/>
                    </a:solidFill>
                  </a:rPr>
                  <a:t>SQS</a:t>
                </a:r>
                <a:r>
                  <a:rPr lang="en-GB" sz="1600" dirty="0"/>
                  <a:t> </a:t>
                </a:r>
                <a:r>
                  <a:rPr lang="en-GB" sz="1400" dirty="0"/>
                  <a:t>Small Quantum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Systems</a:t>
                </a:r>
              </a:p>
            </p:txBody>
          </p:sp>
        </p:grpSp>
        <p:grpSp>
          <p:nvGrpSpPr>
            <p:cNvPr id="1125456" name="Group 80"/>
            <p:cNvGrpSpPr>
              <a:grpSpLocks/>
            </p:cNvGrpSpPr>
            <p:nvPr/>
          </p:nvGrpSpPr>
          <p:grpSpPr bwMode="auto">
            <a:xfrm>
              <a:off x="3095" y="3485"/>
              <a:ext cx="2553" cy="588"/>
              <a:chOff x="3095" y="3485"/>
              <a:chExt cx="2553" cy="588"/>
            </a:xfrm>
          </p:grpSpPr>
          <p:sp>
            <p:nvSpPr>
              <p:cNvPr id="1125457" name="Text Box 81"/>
              <p:cNvSpPr txBox="1">
                <a:spLocks noChangeArrowheads="1"/>
              </p:cNvSpPr>
              <p:nvPr/>
            </p:nvSpPr>
            <p:spPr bwMode="auto">
              <a:xfrm>
                <a:off x="3095" y="3534"/>
                <a:ext cx="1732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450850" indent="-4508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1pPr>
                <a:lvl2pPr marL="630238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2pPr>
                <a:lvl3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3pPr>
                <a:lvl4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4pPr>
                <a:lvl5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9pPr>
              </a:lstStyle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600" b="1" dirty="0">
                    <a:solidFill>
                      <a:schemeClr val="accent2"/>
                    </a:solidFill>
                  </a:rPr>
                  <a:t>SCS</a:t>
                </a:r>
                <a:r>
                  <a:rPr lang="en-GB" sz="1600" dirty="0"/>
                  <a:t> </a:t>
                </a:r>
                <a:r>
                  <a:rPr lang="en-GB" sz="1400" dirty="0"/>
                  <a:t>Spectroscopy &amp;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 Coherent Scattering</a:t>
                </a:r>
              </a:p>
            </p:txBody>
          </p:sp>
          <p:pic>
            <p:nvPicPr>
              <p:cNvPr id="1125458" name="Picture 8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5" y="3485"/>
                <a:ext cx="593" cy="5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25459" name="Group 83"/>
            <p:cNvGrpSpPr>
              <a:grpSpLocks/>
            </p:cNvGrpSpPr>
            <p:nvPr/>
          </p:nvGrpSpPr>
          <p:grpSpPr bwMode="auto">
            <a:xfrm>
              <a:off x="3093" y="2528"/>
              <a:ext cx="2482" cy="484"/>
              <a:chOff x="3093" y="2528"/>
              <a:chExt cx="2482" cy="484"/>
            </a:xfrm>
          </p:grpSpPr>
          <p:sp>
            <p:nvSpPr>
              <p:cNvPr id="1125460" name="Text Box 84"/>
              <p:cNvSpPr txBox="1">
                <a:spLocks noChangeArrowheads="1"/>
              </p:cNvSpPr>
              <p:nvPr/>
            </p:nvSpPr>
            <p:spPr bwMode="auto">
              <a:xfrm>
                <a:off x="3093" y="2636"/>
                <a:ext cx="1387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450850" indent="-4508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1pPr>
                <a:lvl2pPr marL="630238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2pPr>
                <a:lvl3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3pPr>
                <a:lvl4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4pPr>
                <a:lvl5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9pPr>
              </a:lstStyle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600" b="1" dirty="0">
                    <a:solidFill>
                      <a:schemeClr val="accent2"/>
                    </a:solidFill>
                  </a:rPr>
                  <a:t>MID</a:t>
                </a:r>
                <a:r>
                  <a:rPr lang="en-GB" sz="1600" dirty="0"/>
                  <a:t> </a:t>
                </a:r>
                <a:r>
                  <a:rPr lang="en-GB" sz="1400" dirty="0"/>
                  <a:t>Materials Imaging &amp;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Dynamics</a:t>
                </a:r>
              </a:p>
            </p:txBody>
          </p:sp>
          <p:pic>
            <p:nvPicPr>
              <p:cNvPr id="1125461" name="Picture 8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0" y="2528"/>
                <a:ext cx="745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25462" name="Group 86"/>
            <p:cNvGrpSpPr>
              <a:grpSpLocks/>
            </p:cNvGrpSpPr>
            <p:nvPr/>
          </p:nvGrpSpPr>
          <p:grpSpPr bwMode="auto">
            <a:xfrm>
              <a:off x="3099" y="1407"/>
              <a:ext cx="2470" cy="734"/>
              <a:chOff x="3099" y="1407"/>
              <a:chExt cx="2470" cy="734"/>
            </a:xfrm>
          </p:grpSpPr>
          <p:sp>
            <p:nvSpPr>
              <p:cNvPr id="1125463" name="Text Box 87"/>
              <p:cNvSpPr txBox="1">
                <a:spLocks noChangeArrowheads="1"/>
              </p:cNvSpPr>
              <p:nvPr/>
            </p:nvSpPr>
            <p:spPr bwMode="auto">
              <a:xfrm>
                <a:off x="3099" y="1594"/>
                <a:ext cx="1508" cy="3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450850" indent="-450850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1pPr>
                <a:lvl2pPr marL="630238"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2pPr>
                <a:lvl3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3pPr>
                <a:lvl4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4pPr>
                <a:lvl5pPr algn="l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6" charset="-128"/>
                  </a:defRPr>
                </a:lvl9pPr>
              </a:lstStyle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600" b="1" dirty="0">
                    <a:solidFill>
                      <a:schemeClr val="accent2"/>
                    </a:solidFill>
                  </a:rPr>
                  <a:t>HED</a:t>
                </a:r>
                <a:r>
                  <a:rPr lang="en-GB" sz="1600" dirty="0"/>
                  <a:t> </a:t>
                </a:r>
                <a:r>
                  <a:rPr lang="en-GB" sz="1400" dirty="0"/>
                  <a:t>High Energy</a:t>
                </a:r>
              </a:p>
              <a:p>
                <a:pPr marL="0" indent="0" eaLnBrk="1" hangingPunct="1">
                  <a:spcBef>
                    <a:spcPct val="20000"/>
                  </a:spcBef>
                  <a:buNone/>
                </a:pPr>
                <a:r>
                  <a:rPr lang="en-GB" sz="1400" dirty="0"/>
                  <a:t>	Density Science</a:t>
                </a:r>
              </a:p>
            </p:txBody>
          </p:sp>
          <p:pic>
            <p:nvPicPr>
              <p:cNvPr id="1125464" name="Picture 8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38" y="1407"/>
                <a:ext cx="931" cy="7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" name="TextBox 2"/>
          <p:cNvSpPr txBox="1"/>
          <p:nvPr/>
        </p:nvSpPr>
        <p:spPr>
          <a:xfrm>
            <a:off x="74582" y="6102932"/>
            <a:ext cx="6236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i="1" dirty="0" smtClean="0"/>
              <a:t>More about experiments: http://www.xfel.eu</a:t>
            </a:r>
            <a:endParaRPr lang="en-US" sz="2000" b="1" i="1" dirty="0"/>
          </a:p>
        </p:txBody>
      </p:sp>
      <p:pic>
        <p:nvPicPr>
          <p:cNvPr id="92" name="Bild 7" descr="Logo_XFEL_positiv_Pantone_C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7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History</a:t>
            </a:r>
            <a:endParaRPr lang="de-DE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17472" y="1187764"/>
            <a:ext cx="8924882" cy="5111436"/>
          </a:xfrm>
        </p:spPr>
        <p:txBody>
          <a:bodyPr/>
          <a:lstStyle/>
          <a:p>
            <a:pPr marL="0" indent="0">
              <a:spcBef>
                <a:spcPts val="1000"/>
              </a:spcBef>
              <a:buNone/>
            </a:pPr>
            <a:r>
              <a:rPr lang="en-US" sz="2000" dirty="0" smtClean="0"/>
              <a:t>2000: First lasing at 109 nm at the Tesla Test Facility (TTF),  now FLASH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2000" dirty="0" smtClean="0"/>
              <a:t>2001: TESLA Linear Collider TDR with XFEL appendix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2000" dirty="0" smtClean="0"/>
              <a:t>2002: TESLA TDR supplement with stand-alone XFEL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2000" dirty="0" smtClean="0"/>
              <a:t>2006: European XFEL TDR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2000" b="1" dirty="0" smtClean="0"/>
              <a:t>2009: Foundation of the European XFEL GmbH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Start of underground construction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b="1" dirty="0" smtClean="0"/>
              <a:t>2010: Formation of the Accelerator Consortium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16 accelerator institutes under the coordination of DESY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dirty="0" smtClean="0"/>
              <a:t>2012: End of tunne</a:t>
            </a:r>
            <a:r>
              <a:rPr lang="en-US" sz="2000" dirty="0"/>
              <a:t>l</a:t>
            </a:r>
            <a:r>
              <a:rPr lang="en-US" sz="2000" dirty="0" smtClean="0"/>
              <a:t> construction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dirty="0"/>
              <a:t>	</a:t>
            </a:r>
            <a:r>
              <a:rPr lang="en-US" sz="2000" dirty="0" smtClean="0"/>
              <a:t>Start of underground installation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dirty="0" smtClean="0"/>
              <a:t>2016: Finish of accelerator installation</a:t>
            </a:r>
          </a:p>
          <a:p>
            <a:pPr marL="0" indent="0" defTabSz="715963">
              <a:spcBef>
                <a:spcPts val="1000"/>
              </a:spcBef>
              <a:buNone/>
            </a:pPr>
            <a:r>
              <a:rPr lang="en-US" sz="2000" dirty="0"/>
              <a:t>	S</a:t>
            </a:r>
            <a:r>
              <a:rPr lang="en-US" sz="2000" dirty="0" smtClean="0"/>
              <a:t>tart of commissioning</a:t>
            </a:r>
          </a:p>
          <a:p>
            <a:pPr lvl="1"/>
            <a:endParaRPr lang="de-D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6796514" y="4557021"/>
            <a:ext cx="2245840" cy="1255892"/>
            <a:chOff x="6796514" y="3635205"/>
            <a:chExt cx="2245840" cy="1255892"/>
          </a:xfrm>
        </p:grpSpPr>
        <p:pic>
          <p:nvPicPr>
            <p:cNvPr id="28" name="Picture 27" descr="логотип Института Ядерной Физики СО РАН"/>
            <p:cNvPicPr preferRelativeResize="0"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0896" y="3679017"/>
              <a:ext cx="462919" cy="26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8"/>
            <p:cNvPicPr preferRelativeResize="0"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871631" y="3679517"/>
              <a:ext cx="271830" cy="260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9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270" y="3742145"/>
              <a:ext cx="527826" cy="135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0" descr="C:\Documents and Settings\weise\Desktop\Logo - Efremov Institute.jpg"/>
            <p:cNvPicPr preferRelativeResize="0"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1907" y="3678752"/>
              <a:ext cx="340447" cy="262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1"/>
            <p:cNvPicPr preferRelativeResize="0"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1814" y="3969616"/>
              <a:ext cx="279748" cy="2607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3" name="Picture 32"/>
            <p:cNvPicPr preferRelativeResize="0"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4528" y="3954841"/>
              <a:ext cx="527826" cy="290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3"/>
            <p:cNvPicPr preferRelativeResize="0"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775833" y="3969489"/>
              <a:ext cx="285026" cy="26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 descr="http://www.ihep.su/ihep/util2/logoihep70.gif"/>
            <p:cNvPicPr preferRelativeResize="0"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4200" y="4291202"/>
              <a:ext cx="254976" cy="264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6"/>
            <p:cNvPicPr preferRelativeResize="0"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1371" y="3967193"/>
              <a:ext cx="265600" cy="265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7"/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5833" y="4278323"/>
              <a:ext cx="265600" cy="290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8"/>
            <p:cNvPicPr preferRelativeResize="0"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6964" y="4324597"/>
              <a:ext cx="531199" cy="197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/>
            <p:cNvPicPr preferRelativeResize="0"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0896" y="4625952"/>
              <a:ext cx="268255" cy="264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0"/>
            <p:cNvPicPr preferRelativeResize="0"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749824" y="4625499"/>
              <a:ext cx="405977" cy="265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42" name="Picture 41"/>
            <p:cNvPicPr preferRelativeResize="0"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216359" y="4625753"/>
              <a:ext cx="278880" cy="26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2"/>
            <p:cNvPicPr preferRelativeResize="0"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49028" y="4626320"/>
              <a:ext cx="162016" cy="26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Bild 6"/>
            <p:cNvPicPr preferRelativeResize="0"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6514" y="3635205"/>
              <a:ext cx="580609" cy="580609"/>
            </a:xfrm>
            <a:prstGeom prst="rect">
              <a:avLst/>
            </a:prstGeom>
          </p:spPr>
        </p:pic>
      </p:grpSp>
      <p:pic>
        <p:nvPicPr>
          <p:cNvPr id="45" name="Bild 7" descr="Logo_XFEL_positiv_Pantone_C.eps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571" y="2949565"/>
            <a:ext cx="579600" cy="579600"/>
          </a:xfrm>
          <a:prstGeom prst="rect">
            <a:avLst/>
          </a:prstGeom>
        </p:spPr>
      </p:pic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6722698" y="2913566"/>
            <a:ext cx="2034012" cy="621000"/>
            <a:chOff x="6208343" y="2200129"/>
            <a:chExt cx="1768708" cy="532996"/>
          </a:xfrm>
        </p:grpSpPr>
        <p:grpSp>
          <p:nvGrpSpPr>
            <p:cNvPr id="50" name="Group 49"/>
            <p:cNvGrpSpPr/>
            <p:nvPr/>
          </p:nvGrpSpPr>
          <p:grpSpPr>
            <a:xfrm>
              <a:off x="6208343" y="2200129"/>
              <a:ext cx="1768708" cy="266498"/>
              <a:chOff x="5987915" y="1958138"/>
              <a:chExt cx="1768708" cy="266498"/>
            </a:xfrm>
          </p:grpSpPr>
          <p:pic>
            <p:nvPicPr>
              <p:cNvPr id="6" name="Picture 28"/>
              <p:cNvPicPr>
                <a:picLocks noChangeAspect="1" noChangeArrowheads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987915" y="1958138"/>
                <a:ext cx="950015" cy="2664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49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28"/>
              <p:cNvPicPr>
                <a:picLocks noChangeAspect="1" noChangeArrowheads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6912130" y="1958342"/>
                <a:ext cx="844493" cy="2662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49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28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273364" y="2466627"/>
              <a:ext cx="1460595" cy="266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35" name="Bild 7" descr="Logo_XFEL_positiv_Pantone_C.eps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5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04" y="1113872"/>
            <a:ext cx="8759397" cy="5279554"/>
          </a:xfrm>
        </p:spPr>
        <p:txBody>
          <a:bodyPr/>
          <a:lstStyle/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</a:rPr>
              <a:t>12/16</a:t>
            </a:r>
            <a:r>
              <a:rPr lang="en-GB" sz="2000" dirty="0" smtClean="0">
                <a:solidFill>
                  <a:schemeClr val="accent1"/>
                </a:solidFill>
              </a:rPr>
              <a:t> 	Linac Cooldown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</a:rPr>
              <a:t>01/17</a:t>
            </a:r>
            <a:r>
              <a:rPr lang="en-GB" sz="2000" dirty="0" smtClean="0">
                <a:solidFill>
                  <a:schemeClr val="accent1"/>
                </a:solidFill>
              </a:rPr>
              <a:t> 	Injector at 130 </a:t>
            </a:r>
            <a:r>
              <a:rPr lang="en-GB" sz="2000" dirty="0">
                <a:solidFill>
                  <a:schemeClr val="accent1"/>
                </a:solidFill>
              </a:rPr>
              <a:t>MeV </a:t>
            </a:r>
            <a:r>
              <a:rPr lang="en-GB" sz="2000" dirty="0" smtClean="0">
                <a:solidFill>
                  <a:schemeClr val="accent1"/>
                </a:solidFill>
              </a:rPr>
              <a:t>(3 </a:t>
            </a:r>
            <a:r>
              <a:rPr lang="en-GB" sz="2000" dirty="0">
                <a:solidFill>
                  <a:schemeClr val="accent1"/>
                </a:solidFill>
              </a:rPr>
              <a:t>RF </a:t>
            </a:r>
            <a:r>
              <a:rPr lang="en-GB" sz="2000" dirty="0" smtClean="0">
                <a:solidFill>
                  <a:schemeClr val="accent1"/>
                </a:solidFill>
              </a:rPr>
              <a:t>stations)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</a:rPr>
              <a:t>01/17	</a:t>
            </a:r>
            <a:r>
              <a:rPr lang="en-GB" sz="2000" dirty="0" smtClean="0">
                <a:solidFill>
                  <a:schemeClr val="accent1"/>
                </a:solidFill>
              </a:rPr>
              <a:t>L1 commissioning (+1 RF station)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</a:rPr>
              <a:t>02/17</a:t>
            </a:r>
            <a:r>
              <a:rPr lang="en-GB" sz="2000" dirty="0" smtClean="0">
                <a:solidFill>
                  <a:schemeClr val="accent1"/>
                </a:solidFill>
              </a:rPr>
              <a:t> 	L2 commissioning (+3 RF stations)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</a:rPr>
              <a:t>02 - 04/17</a:t>
            </a:r>
            <a:r>
              <a:rPr lang="en-GB" sz="2000" dirty="0" smtClean="0">
                <a:solidFill>
                  <a:schemeClr val="accent1"/>
                </a:solidFill>
              </a:rPr>
              <a:t> 	L3 </a:t>
            </a:r>
            <a:r>
              <a:rPr lang="en-GB" sz="2000" dirty="0">
                <a:solidFill>
                  <a:schemeClr val="accent1"/>
                </a:solidFill>
              </a:rPr>
              <a:t>commissioning (+</a:t>
            </a:r>
            <a:r>
              <a:rPr lang="en-GB" sz="2000" dirty="0" smtClean="0">
                <a:solidFill>
                  <a:schemeClr val="accent1"/>
                </a:solidFill>
              </a:rPr>
              <a:t>15 </a:t>
            </a:r>
            <a:r>
              <a:rPr lang="en-GB" sz="2000" dirty="0">
                <a:solidFill>
                  <a:schemeClr val="accent1"/>
                </a:solidFill>
              </a:rPr>
              <a:t>RF </a:t>
            </a:r>
            <a:r>
              <a:rPr lang="en-GB" sz="2000" dirty="0" smtClean="0">
                <a:solidFill>
                  <a:schemeClr val="accent1"/>
                </a:solidFill>
              </a:rPr>
              <a:t>stations)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</a:rPr>
              <a:t>05/17</a:t>
            </a:r>
            <a:r>
              <a:rPr lang="en-GB" sz="2000" dirty="0" smtClean="0">
                <a:solidFill>
                  <a:schemeClr val="accent1"/>
                </a:solidFill>
              </a:rPr>
              <a:t> 	Beam through SASE1 &amp; SASE3 undulator sections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end 05/17 	</a:t>
            </a: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Milestone “First Lasing Possible”</a:t>
            </a:r>
          </a:p>
          <a:p>
            <a:pPr marL="39687" indent="0">
              <a:buNone/>
              <a:tabLst>
                <a:tab pos="1524000" algn="l"/>
              </a:tabLst>
            </a:pPr>
            <a:endParaRPr lang="en-GB" sz="2000" b="1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06 - 08/17</a:t>
            </a: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	Commission SASE1 photon beamline and experiment 		Consolidate FEL operation at 8-10 keV photon energy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09/17</a:t>
            </a: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	First user experiments (total 800 hours)</a:t>
            </a:r>
          </a:p>
          <a:p>
            <a:pPr marL="39687" indent="0">
              <a:buNone/>
              <a:tabLst>
                <a:tab pos="1524000" algn="l"/>
              </a:tabLst>
            </a:pPr>
            <a:endParaRPr lang="en-GB" sz="2000" b="1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2018</a:t>
            </a: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	Continue facility commissioning + 2000 user hours</a:t>
            </a:r>
          </a:p>
          <a:p>
            <a:pPr marL="39687" indent="0">
              <a:buNone/>
              <a:tabLst>
                <a:tab pos="1524000" algn="l"/>
              </a:tabLst>
            </a:pPr>
            <a:r>
              <a:rPr lang="en-GB" sz="20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2019</a:t>
            </a:r>
            <a:r>
              <a:rPr lang="en-GB" sz="20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	Routine operation with 6 experiments + 4000 user hours</a:t>
            </a:r>
          </a:p>
          <a:p>
            <a:pPr marL="300037" lvl="1" indent="0">
              <a:buNone/>
            </a:pPr>
            <a:endParaRPr lang="en-GB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819150" lvl="3" indent="0">
              <a:buNone/>
            </a:pPr>
            <a:endParaRPr lang="en-GB" sz="4400" dirty="0" smtClean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lvl="1"/>
            <a:endParaRPr lang="en-GB" sz="2000" dirty="0" smtClean="0">
              <a:solidFill>
                <a:srgbClr val="FFFF00"/>
              </a:solidFill>
            </a:endParaRPr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Commissioning Plan</a:t>
            </a:r>
            <a:br>
              <a:rPr lang="en-GB" dirty="0" smtClean="0"/>
            </a:br>
            <a:r>
              <a:rPr lang="en-GB" dirty="0" smtClean="0"/>
              <a:t>(include as many systems as early as possible)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51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E:\Old Desktop\FC\Full\2015\20151103 InjektorPanorama\20151103 InjektorColdWar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2" y="1144313"/>
            <a:ext cx="9023928" cy="197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in Operation 2015 /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125462"/>
            <a:ext cx="91439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solidFill>
                  <a:schemeClr val="bg1"/>
                </a:solidFill>
              </a:rPr>
              <a:t>     Spectrometer    Diagnostic Section               Laser Heater    3.9 GHz Module                1.3 GHz Module                        Gun</a:t>
            </a:r>
          </a:p>
          <a:p>
            <a:pPr>
              <a:buNone/>
            </a:pPr>
            <a:r>
              <a:rPr lang="en-US" sz="1200" b="1" dirty="0">
                <a:solidFill>
                  <a:schemeClr val="bg1"/>
                </a:solidFill>
              </a:rPr>
              <a:t>Dump                                 Transverse Deflecting </a:t>
            </a:r>
            <a:r>
              <a:rPr lang="en-US" sz="1200" b="1" dirty="0" smtClean="0">
                <a:solidFill>
                  <a:schemeClr val="bg1"/>
                </a:solidFill>
              </a:rPr>
              <a:t>Structure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0" y="3183733"/>
            <a:ext cx="9046029" cy="317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GB" sz="2000" kern="0" dirty="0" smtClean="0">
                <a:solidFill>
                  <a:srgbClr val="251555"/>
                </a:solidFill>
              </a:rPr>
              <a:t>Photoinjector conditioned and characterized at PITZ, DESY-Zeuthen</a:t>
            </a:r>
          </a:p>
          <a:p>
            <a:r>
              <a:rPr lang="en-GB" sz="2000" kern="0" dirty="0" smtClean="0">
                <a:solidFill>
                  <a:srgbClr val="251555"/>
                </a:solidFill>
              </a:rPr>
              <a:t>Injector cool-down 12 / 2015</a:t>
            </a:r>
          </a:p>
          <a:p>
            <a:r>
              <a:rPr lang="en-GB" sz="2000" kern="0" dirty="0" smtClean="0">
                <a:solidFill>
                  <a:srgbClr val="251555"/>
                </a:solidFill>
              </a:rPr>
              <a:t>First Beam on Dec 18</a:t>
            </a:r>
            <a:r>
              <a:rPr lang="en-GB" sz="2000" kern="0" baseline="30000" dirty="0" smtClean="0">
                <a:solidFill>
                  <a:srgbClr val="251555"/>
                </a:solidFill>
              </a:rPr>
              <a:t>th</a:t>
            </a:r>
            <a:r>
              <a:rPr lang="en-GB" sz="2000" kern="0" dirty="0" smtClean="0">
                <a:solidFill>
                  <a:srgbClr val="251555"/>
                </a:solidFill>
              </a:rPr>
              <a:t> 2015 - commissioning till Q2/2016</a:t>
            </a:r>
          </a:p>
          <a:p>
            <a:r>
              <a:rPr lang="en-GB" sz="2000" kern="0" dirty="0">
                <a:solidFill>
                  <a:srgbClr val="251555"/>
                </a:solidFill>
              </a:rPr>
              <a:t>Full bunch train length (</a:t>
            </a:r>
            <a:r>
              <a:rPr lang="en-GB" sz="2000" kern="0" dirty="0" smtClean="0">
                <a:solidFill>
                  <a:srgbClr val="251555"/>
                </a:solidFill>
              </a:rPr>
              <a:t>27,000 bunches/s) </a:t>
            </a:r>
            <a:r>
              <a:rPr lang="en-GB" sz="2000" kern="0" dirty="0">
                <a:solidFill>
                  <a:srgbClr val="251555"/>
                </a:solidFill>
              </a:rPr>
              <a:t>reached </a:t>
            </a:r>
            <a:r>
              <a:rPr lang="en-GB" sz="2000" kern="0" dirty="0" smtClean="0">
                <a:solidFill>
                  <a:srgbClr val="251555"/>
                </a:solidFill>
              </a:rPr>
              <a:t>for 20pC - 1000pC bunch charges</a:t>
            </a:r>
          </a:p>
          <a:p>
            <a:pPr marL="298450" lvl="1" indent="-298450">
              <a:buClr>
                <a:schemeClr val="accent2"/>
              </a:buClr>
              <a:buSzPct val="80000"/>
              <a:buFont typeface="Wingdings" pitchFamily="2" charset="2"/>
              <a:buChar char="n"/>
            </a:pPr>
            <a:r>
              <a:rPr lang="en-GB" sz="2000" kern="0" dirty="0" smtClean="0">
                <a:solidFill>
                  <a:srgbClr val="002060"/>
                </a:solidFill>
              </a:rPr>
              <a:t>Photocathode laser with excellent up-time</a:t>
            </a:r>
          </a:p>
          <a:p>
            <a:pPr marL="0" lvl="1" indent="0">
              <a:spcBef>
                <a:spcPts val="0"/>
              </a:spcBef>
              <a:buClr>
                <a:schemeClr val="accent2"/>
              </a:buClr>
              <a:buSzPct val="80000"/>
              <a:buNone/>
            </a:pPr>
            <a:r>
              <a:rPr lang="en-GB" sz="2000" kern="0" dirty="0">
                <a:solidFill>
                  <a:srgbClr val="002060"/>
                </a:solidFill>
              </a:rPr>
              <a:t> </a:t>
            </a:r>
            <a:r>
              <a:rPr lang="en-GB" sz="2000" kern="0" dirty="0" smtClean="0">
                <a:solidFill>
                  <a:srgbClr val="002060"/>
                </a:solidFill>
              </a:rPr>
              <a:t>   </a:t>
            </a:r>
            <a:r>
              <a:rPr lang="en-GB" sz="1600" kern="0" dirty="0" smtClean="0">
                <a:solidFill>
                  <a:srgbClr val="002060"/>
                </a:solidFill>
              </a:rPr>
              <a:t>(</a:t>
            </a:r>
            <a:r>
              <a:rPr lang="en-US" sz="1600" kern="0" dirty="0" err="1" smtClean="0">
                <a:solidFill>
                  <a:srgbClr val="002060"/>
                </a:solidFill>
              </a:rPr>
              <a:t>Yb:YAG</a:t>
            </a:r>
            <a:r>
              <a:rPr lang="en-US" sz="1600" kern="0" dirty="0" smtClean="0">
                <a:solidFill>
                  <a:srgbClr val="002060"/>
                </a:solidFill>
              </a:rPr>
              <a:t> </a:t>
            </a:r>
            <a:r>
              <a:rPr lang="en-US" sz="1600" kern="0" dirty="0">
                <a:solidFill>
                  <a:srgbClr val="002060"/>
                </a:solidFill>
              </a:rPr>
              <a:t>laser </a:t>
            </a:r>
            <a:r>
              <a:rPr lang="en-US" sz="1600" kern="0" dirty="0" smtClean="0">
                <a:solidFill>
                  <a:srgbClr val="002060"/>
                </a:solidFill>
              </a:rPr>
              <a:t> from Max-Born </a:t>
            </a:r>
            <a:r>
              <a:rPr lang="en-US" sz="1600" kern="0" dirty="0">
                <a:solidFill>
                  <a:srgbClr val="002060"/>
                </a:solidFill>
              </a:rPr>
              <a:t>Institute </a:t>
            </a:r>
            <a:r>
              <a:rPr lang="en-US" sz="1600" kern="0" dirty="0" smtClean="0">
                <a:solidFill>
                  <a:srgbClr val="002060"/>
                </a:solidFill>
              </a:rPr>
              <a:t>Berlin; </a:t>
            </a:r>
            <a:r>
              <a:rPr lang="en-US" sz="1600" kern="0" dirty="0">
                <a:solidFill>
                  <a:srgbClr val="002060"/>
                </a:solidFill>
              </a:rPr>
              <a:t>257 nm ≤ 4 </a:t>
            </a:r>
            <a:r>
              <a:rPr lang="en-US" sz="1600" kern="0" dirty="0" err="1">
                <a:solidFill>
                  <a:srgbClr val="002060"/>
                </a:solidFill>
              </a:rPr>
              <a:t>μJ</a:t>
            </a:r>
            <a:r>
              <a:rPr lang="en-US" sz="1600" kern="0" dirty="0">
                <a:solidFill>
                  <a:srgbClr val="002060"/>
                </a:solidFill>
              </a:rPr>
              <a:t>; 3 </a:t>
            </a:r>
            <a:r>
              <a:rPr lang="en-US" sz="1600" kern="0" dirty="0" err="1" smtClean="0">
                <a:solidFill>
                  <a:srgbClr val="002060"/>
                </a:solidFill>
              </a:rPr>
              <a:t>ps</a:t>
            </a:r>
            <a:r>
              <a:rPr lang="en-US" sz="1600" kern="0" dirty="0">
                <a:solidFill>
                  <a:srgbClr val="002060"/>
                </a:solidFill>
              </a:rPr>
              <a:t>)</a:t>
            </a:r>
            <a:endParaRPr lang="en-US" sz="2000" kern="0" dirty="0">
              <a:solidFill>
                <a:srgbClr val="002060"/>
              </a:solidFill>
            </a:endParaRPr>
          </a:p>
          <a:p>
            <a:r>
              <a:rPr lang="en-GB" sz="2000" kern="0" dirty="0" smtClean="0">
                <a:solidFill>
                  <a:srgbClr val="251555"/>
                </a:solidFill>
              </a:rPr>
              <a:t>3.9 GHz system operational from day 2</a:t>
            </a:r>
          </a:p>
          <a:p>
            <a:r>
              <a:rPr lang="en-GB" sz="2000" kern="0" dirty="0" smtClean="0">
                <a:solidFill>
                  <a:srgbClr val="251555"/>
                </a:solidFill>
              </a:rPr>
              <a:t>Laser heater commissioned</a:t>
            </a:r>
          </a:p>
          <a:p>
            <a:pPr marL="0" indent="0">
              <a:buNone/>
            </a:pPr>
            <a:endParaRPr lang="en-GB" sz="1800" kern="0" dirty="0" smtClean="0">
              <a:solidFill>
                <a:srgbClr val="251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92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along L3 accelerator section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7" y="114304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Picture 2" descr="D:\My Documents local\conferences\XFEL Users Meeting 1_2017\20170104-MX2_1786-HD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7" y="1123508"/>
            <a:ext cx="8896662" cy="53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>
            <a:spLocks noGrp="1"/>
          </p:cNvSpPr>
          <p:nvPr>
            <p:ph type="title"/>
          </p:nvPr>
        </p:nvSpPr>
        <p:spPr>
          <a:xfrm>
            <a:off x="1077644" y="307975"/>
            <a:ext cx="7461815" cy="714375"/>
          </a:xfrm>
        </p:spPr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XFEL </a:t>
            </a:r>
            <a:r>
              <a:rPr lang="en-US" dirty="0" smtClean="0"/>
              <a:t>Cryogenic</a:t>
            </a:r>
            <a:r>
              <a:rPr lang="de-DE" dirty="0" smtClean="0"/>
              <a:t> Equipment</a:t>
            </a:r>
            <a:endParaRPr lang="de-DE" dirty="0"/>
          </a:p>
        </p:txBody>
      </p:sp>
      <p:sp>
        <p:nvSpPr>
          <p:cNvPr id="25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261" name="Picture 2" descr="D:\My Documents local\conferences\XFEL Users Meeting 1_2017\20170104-MX2_1786-HD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912" y="4201886"/>
            <a:ext cx="3945583" cy="215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16" y="1222468"/>
            <a:ext cx="384237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190" y="4201886"/>
            <a:ext cx="4935697" cy="215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0" name="Rectangle 179"/>
          <p:cNvSpPr/>
          <p:nvPr/>
        </p:nvSpPr>
        <p:spPr>
          <a:xfrm>
            <a:off x="4082142" y="1222469"/>
            <a:ext cx="495435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/>
            <a:r>
              <a:rPr lang="en-US" sz="2000" kern="0" dirty="0" smtClean="0">
                <a:solidFill>
                  <a:srgbClr val="251555"/>
                </a:solidFill>
              </a:rPr>
              <a:t>Cryo plant with cold compressors and extended distribution system</a:t>
            </a:r>
          </a:p>
          <a:p>
            <a:pPr marL="342900" indent="-342900"/>
            <a:r>
              <a:rPr lang="en-US" sz="2000" kern="0" dirty="0" smtClean="0">
                <a:solidFill>
                  <a:srgbClr val="251555"/>
                </a:solidFill>
              </a:rPr>
              <a:t>Cooling capacity:   </a:t>
            </a:r>
          </a:p>
          <a:p>
            <a:pPr>
              <a:buNone/>
            </a:pPr>
            <a:r>
              <a:rPr lang="en-US" sz="2000" kern="0" dirty="0">
                <a:solidFill>
                  <a:srgbClr val="251555"/>
                </a:solidFill>
              </a:rPr>
              <a:t>	</a:t>
            </a:r>
            <a:r>
              <a:rPr lang="pl-PL" sz="2000" kern="0" dirty="0" smtClean="0">
                <a:solidFill>
                  <a:srgbClr val="251555"/>
                </a:solidFill>
              </a:rPr>
              <a:t>2K</a:t>
            </a:r>
            <a:r>
              <a:rPr lang="en-US" sz="2000" kern="0" dirty="0" smtClean="0">
                <a:solidFill>
                  <a:srgbClr val="251555"/>
                </a:solidFill>
              </a:rPr>
              <a:t>	</a:t>
            </a:r>
            <a:r>
              <a:rPr lang="pl-PL" sz="2000" kern="0" dirty="0" smtClean="0">
                <a:solidFill>
                  <a:srgbClr val="251555"/>
                </a:solidFill>
              </a:rPr>
              <a:t>: </a:t>
            </a:r>
            <a:r>
              <a:rPr lang="en-US" sz="2000" kern="0" dirty="0" smtClean="0">
                <a:solidFill>
                  <a:srgbClr val="251555"/>
                </a:solidFill>
              </a:rPr>
              <a:t>&gt;</a:t>
            </a:r>
            <a:r>
              <a:rPr lang="pl-PL" sz="2000" kern="0" dirty="0" smtClean="0">
                <a:solidFill>
                  <a:srgbClr val="251555"/>
                </a:solidFill>
              </a:rPr>
              <a:t>1</a:t>
            </a:r>
            <a:r>
              <a:rPr lang="de-DE" sz="2000" kern="0" dirty="0">
                <a:solidFill>
                  <a:srgbClr val="251555"/>
                </a:solidFill>
              </a:rPr>
              <a:t>.</a:t>
            </a:r>
            <a:r>
              <a:rPr lang="pl-PL" sz="2000" kern="0" dirty="0" smtClean="0">
                <a:solidFill>
                  <a:srgbClr val="251555"/>
                </a:solidFill>
              </a:rPr>
              <a:t>9 </a:t>
            </a:r>
            <a:r>
              <a:rPr lang="de-DE" sz="2000" kern="0" dirty="0" smtClean="0">
                <a:solidFill>
                  <a:srgbClr val="251555"/>
                </a:solidFill>
              </a:rPr>
              <a:t>k</a:t>
            </a:r>
            <a:r>
              <a:rPr lang="pl-PL" sz="2000" kern="0" dirty="0" smtClean="0">
                <a:solidFill>
                  <a:srgbClr val="251555"/>
                </a:solidFill>
              </a:rPr>
              <a:t>W </a:t>
            </a:r>
            <a:endParaRPr lang="en-US" sz="2000" kern="0" dirty="0" smtClean="0">
              <a:solidFill>
                <a:srgbClr val="251555"/>
              </a:solidFill>
            </a:endParaRPr>
          </a:p>
          <a:p>
            <a:pPr>
              <a:buNone/>
            </a:pPr>
            <a:r>
              <a:rPr lang="de-DE" sz="2000" kern="0" dirty="0" smtClean="0">
                <a:solidFill>
                  <a:srgbClr val="251555"/>
                </a:solidFill>
              </a:rPr>
              <a:t>     	</a:t>
            </a:r>
            <a:r>
              <a:rPr lang="pl-PL" sz="2000" kern="0" dirty="0" smtClean="0">
                <a:solidFill>
                  <a:srgbClr val="251555"/>
                </a:solidFill>
              </a:rPr>
              <a:t>5/8K</a:t>
            </a:r>
            <a:r>
              <a:rPr lang="en-US" sz="2000" kern="0" dirty="0" smtClean="0">
                <a:solidFill>
                  <a:srgbClr val="251555"/>
                </a:solidFill>
              </a:rPr>
              <a:t>	</a:t>
            </a:r>
            <a:r>
              <a:rPr lang="pl-PL" sz="2000" kern="0" dirty="0" smtClean="0">
                <a:solidFill>
                  <a:srgbClr val="251555"/>
                </a:solidFill>
              </a:rPr>
              <a:t>: </a:t>
            </a:r>
            <a:r>
              <a:rPr lang="en-US" sz="2000" kern="0" dirty="0">
                <a:solidFill>
                  <a:srgbClr val="251555"/>
                </a:solidFill>
              </a:rPr>
              <a:t>4</a:t>
            </a:r>
            <a:r>
              <a:rPr lang="pl-PL" sz="2000" kern="0" dirty="0" smtClean="0">
                <a:solidFill>
                  <a:srgbClr val="251555"/>
                </a:solidFill>
              </a:rPr>
              <a:t> </a:t>
            </a:r>
            <a:r>
              <a:rPr lang="de-DE" sz="2000" kern="0" dirty="0" smtClean="0">
                <a:solidFill>
                  <a:srgbClr val="251555"/>
                </a:solidFill>
              </a:rPr>
              <a:t>k</a:t>
            </a:r>
            <a:r>
              <a:rPr lang="pl-PL" sz="2000" kern="0" dirty="0" smtClean="0">
                <a:solidFill>
                  <a:srgbClr val="251555"/>
                </a:solidFill>
              </a:rPr>
              <a:t>W</a:t>
            </a:r>
            <a:r>
              <a:rPr lang="de-DE" sz="2000" kern="0" dirty="0" smtClean="0">
                <a:solidFill>
                  <a:srgbClr val="251555"/>
                </a:solidFill>
              </a:rPr>
              <a:t>    </a:t>
            </a:r>
          </a:p>
          <a:p>
            <a:pPr>
              <a:buNone/>
            </a:pPr>
            <a:r>
              <a:rPr lang="de-DE" sz="2000" kern="0" dirty="0" smtClean="0">
                <a:solidFill>
                  <a:srgbClr val="251555"/>
                </a:solidFill>
              </a:rPr>
              <a:t>	</a:t>
            </a:r>
            <a:r>
              <a:rPr lang="pl-PL" sz="2000" kern="0" dirty="0" smtClean="0">
                <a:solidFill>
                  <a:srgbClr val="251555"/>
                </a:solidFill>
              </a:rPr>
              <a:t>40/80K</a:t>
            </a:r>
            <a:r>
              <a:rPr lang="en-US" sz="2000" kern="0" dirty="0" smtClean="0">
                <a:solidFill>
                  <a:srgbClr val="251555"/>
                </a:solidFill>
              </a:rPr>
              <a:t>	</a:t>
            </a:r>
            <a:r>
              <a:rPr lang="pl-PL" sz="2000" kern="0" dirty="0" smtClean="0">
                <a:solidFill>
                  <a:srgbClr val="251555"/>
                </a:solidFill>
              </a:rPr>
              <a:t>: 2</a:t>
            </a:r>
            <a:r>
              <a:rPr lang="de-DE" sz="2000" kern="0" dirty="0" smtClean="0">
                <a:solidFill>
                  <a:srgbClr val="251555"/>
                </a:solidFill>
              </a:rPr>
              <a:t>4</a:t>
            </a:r>
            <a:r>
              <a:rPr lang="pl-PL" sz="2000" kern="0" dirty="0" smtClean="0">
                <a:solidFill>
                  <a:srgbClr val="251555"/>
                </a:solidFill>
              </a:rPr>
              <a:t> </a:t>
            </a:r>
            <a:r>
              <a:rPr lang="de-DE" sz="2000" kern="0" dirty="0" smtClean="0">
                <a:solidFill>
                  <a:srgbClr val="251555"/>
                </a:solidFill>
              </a:rPr>
              <a:t>k</a:t>
            </a:r>
            <a:r>
              <a:rPr lang="pl-PL" sz="2000" kern="0" dirty="0" smtClean="0">
                <a:solidFill>
                  <a:srgbClr val="251555"/>
                </a:solidFill>
              </a:rPr>
              <a:t>W </a:t>
            </a:r>
            <a:endParaRPr lang="en-US" sz="2000" kern="0" dirty="0" smtClean="0">
              <a:solidFill>
                <a:srgbClr val="251555"/>
              </a:solidFill>
            </a:endParaRPr>
          </a:p>
          <a:p>
            <a:pPr marL="342900" indent="-342900"/>
            <a:r>
              <a:rPr lang="en-US" sz="2000" kern="0" dirty="0">
                <a:solidFill>
                  <a:srgbClr val="251555"/>
                </a:solidFill>
              </a:rPr>
              <a:t>Linac is </a:t>
            </a:r>
            <a:r>
              <a:rPr lang="en-US" sz="2000" b="1" kern="0" dirty="0">
                <a:solidFill>
                  <a:srgbClr val="251555"/>
                </a:solidFill>
              </a:rPr>
              <a:t>one 1.5 km long </a:t>
            </a:r>
            <a:r>
              <a:rPr lang="en-US" sz="2000" b="1" kern="0" dirty="0" smtClean="0">
                <a:solidFill>
                  <a:srgbClr val="251555"/>
                </a:solidFill>
              </a:rPr>
              <a:t>cryo-string</a:t>
            </a:r>
            <a:endParaRPr lang="en-US" sz="2000" b="1" kern="0" dirty="0">
              <a:solidFill>
                <a:srgbClr val="25155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616" y="1222469"/>
            <a:ext cx="1574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Cryo Plant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73" y="5978612"/>
            <a:ext cx="4881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Cold Compressors        He Distribution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4374" y="5979220"/>
            <a:ext cx="1574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</a:rPr>
              <a:t>Linac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55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46115" y="5623564"/>
            <a:ext cx="994314" cy="79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9" y="553641"/>
            <a:ext cx="7283450" cy="714375"/>
          </a:xfrm>
        </p:spPr>
        <p:txBody>
          <a:bodyPr/>
          <a:lstStyle/>
          <a:p>
            <a:r>
              <a:rPr lang="de-DE" dirty="0" smtClean="0"/>
              <a:t>First </a:t>
            </a:r>
            <a:r>
              <a:rPr lang="de-DE" dirty="0" err="1" smtClean="0"/>
              <a:t>Cooldown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XFEL Linac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Dec</a:t>
            </a:r>
            <a:r>
              <a:rPr lang="de-DE" dirty="0" smtClean="0"/>
              <a:t> 2016</a:t>
            </a:r>
            <a:r>
              <a:rPr lang="de-DE" dirty="0"/>
              <a:t/>
            </a:r>
            <a:br>
              <a:rPr lang="de-DE" dirty="0"/>
            </a:br>
            <a:endParaRPr lang="de-DE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01" y="1092073"/>
            <a:ext cx="6878471" cy="4309747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3814104" y="1943394"/>
            <a:ext cx="5300266" cy="987524"/>
            <a:chOff x="3971499" y="2438064"/>
            <a:chExt cx="5300266" cy="987524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 flipH="1">
              <a:off x="3971499" y="3016155"/>
              <a:ext cx="668740" cy="409433"/>
            </a:xfrm>
            <a:prstGeom prst="straightConnector1">
              <a:avLst/>
            </a:prstGeom>
            <a:noFill/>
            <a:ln w="38100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8" name="TextBox 1"/>
            <p:cNvSpPr txBox="1">
              <a:spLocks noChangeArrowheads="1"/>
            </p:cNvSpPr>
            <p:nvPr/>
          </p:nvSpPr>
          <p:spPr bwMode="auto">
            <a:xfrm>
              <a:off x="4626591" y="2438064"/>
              <a:ext cx="464517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marL="0" indent="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None/>
                <a:defRPr/>
              </a:pPr>
              <a:r>
                <a:rPr lang="en-US" sz="1800" b="1" kern="0" dirty="0" smtClean="0">
                  <a:solidFill>
                    <a:srgbClr val="251555"/>
                  </a:solidFill>
                </a:rPr>
                <a:t>Start asymmetrical operation of two cold boxes to speed up cooldown </a:t>
              </a:r>
              <a:endParaRPr kumimoji="0" lang="en-US" sz="1800" b="1" i="0" strike="noStrike" kern="0" cap="none" spc="0" normalizeH="0" baseline="0" dirty="0">
                <a:ln>
                  <a:noFill/>
                </a:ln>
                <a:solidFill>
                  <a:srgbClr val="251555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1803" y="3693851"/>
            <a:ext cx="3508689" cy="1227624"/>
            <a:chOff x="809198" y="4203510"/>
            <a:chExt cx="3508689" cy="1227624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 flipV="1">
              <a:off x="3220872" y="4203510"/>
              <a:ext cx="1097015" cy="354842"/>
            </a:xfrm>
            <a:prstGeom prst="straightConnector1">
              <a:avLst/>
            </a:prstGeom>
            <a:noFill/>
            <a:ln w="38100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4" name="TextBox 1"/>
            <p:cNvSpPr txBox="1">
              <a:spLocks noChangeArrowheads="1"/>
            </p:cNvSpPr>
            <p:nvPr/>
          </p:nvSpPr>
          <p:spPr bwMode="auto">
            <a:xfrm>
              <a:off x="809198" y="4230805"/>
              <a:ext cx="290943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marL="0" indent="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None/>
                <a:defRPr/>
              </a:pPr>
              <a:r>
                <a:rPr lang="en-US" sz="1800" b="1" kern="0" dirty="0" smtClean="0"/>
                <a:t>Entry of cold return flows in cold boxes to enhance cryogenic capacity</a:t>
              </a:r>
              <a:endParaRPr kumimoji="0" lang="en-US" sz="1800" b="1" i="0" strike="noStrike" kern="0" cap="none" spc="0" normalizeH="0" baseline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99018" y="3398817"/>
            <a:ext cx="4315353" cy="1006059"/>
            <a:chOff x="4956412" y="3893487"/>
            <a:chExt cx="5313914" cy="1006059"/>
          </a:xfrm>
        </p:grpSpPr>
        <p:cxnSp>
          <p:nvCxnSpPr>
            <p:cNvPr id="27" name="Straight Arrow Connector 26"/>
            <p:cNvCxnSpPr/>
            <p:nvPr/>
          </p:nvCxnSpPr>
          <p:spPr bwMode="auto">
            <a:xfrm flipH="1">
              <a:off x="4956412" y="4490113"/>
              <a:ext cx="668740" cy="409433"/>
            </a:xfrm>
            <a:prstGeom prst="straightConnector1">
              <a:avLst/>
            </a:prstGeom>
            <a:noFill/>
            <a:ln w="38100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28" name="TextBox 1"/>
            <p:cNvSpPr txBox="1">
              <a:spLocks noChangeArrowheads="1"/>
            </p:cNvSpPr>
            <p:nvPr/>
          </p:nvSpPr>
          <p:spPr bwMode="auto">
            <a:xfrm>
              <a:off x="5625152" y="3893487"/>
              <a:ext cx="4645174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marL="0" indent="0" eaLnBrk="1" fontAlgn="auto" hangingPunct="1">
                <a:spcBef>
                  <a:spcPts val="0"/>
                </a:spcBef>
                <a:spcAft>
                  <a:spcPts val="0"/>
                </a:spcAft>
                <a:buClrTx/>
                <a:buNone/>
                <a:defRPr/>
              </a:pPr>
              <a:r>
                <a:rPr lang="en-US" sz="1800" b="1" kern="0" dirty="0" smtClean="0"/>
                <a:t>Fast cooldown at temperatures below liquid nitrogen (no more thermal stress)</a:t>
              </a:r>
              <a:endParaRPr kumimoji="0" lang="en-US" sz="1800" b="1" i="0" strike="noStrike" kern="0" cap="none" spc="0" normalizeH="0" baseline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 rot="2400000">
            <a:off x="54257" y="5621314"/>
            <a:ext cx="1099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dirty="0" smtClean="0"/>
              <a:t>10.12.2016</a:t>
            </a:r>
            <a:endParaRPr lang="de-DE" sz="1400" dirty="0"/>
          </a:p>
        </p:txBody>
      </p:sp>
      <p:sp>
        <p:nvSpPr>
          <p:cNvPr id="17" name="TextBox 16"/>
          <p:cNvSpPr txBox="1"/>
          <p:nvPr/>
        </p:nvSpPr>
        <p:spPr>
          <a:xfrm rot="2400000">
            <a:off x="4913516" y="5621314"/>
            <a:ext cx="1099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dirty="0" smtClean="0"/>
              <a:t>24.12.2016</a:t>
            </a:r>
            <a:endParaRPr lang="de-DE" sz="1400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545153" y="5976557"/>
            <a:ext cx="25657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2000" b="1" dirty="0" smtClean="0">
                <a:solidFill>
                  <a:srgbClr val="261748"/>
                </a:solidFill>
              </a:rPr>
              <a:t>No Cold Leaks!!!</a:t>
            </a:r>
            <a:endParaRPr lang="en-US" sz="2000" b="1" dirty="0">
              <a:solidFill>
                <a:srgbClr val="261748"/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7" y="114304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53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/>
          <p:nvPr/>
        </p:nvSpPr>
        <p:spPr>
          <a:xfrm>
            <a:off x="112375" y="1036669"/>
            <a:ext cx="874851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000" b="1" kern="0" dirty="0">
                <a:solidFill>
                  <a:srgbClr val="251555"/>
                </a:solidFill>
              </a:rPr>
              <a:t>Complexity of cryogenic system </a:t>
            </a:r>
            <a:r>
              <a:rPr lang="en-US" sz="2000" kern="0" dirty="0" smtClean="0">
                <a:solidFill>
                  <a:srgbClr val="251555"/>
                </a:solidFill>
              </a:rPr>
              <a:t>asked for sufficient               commissioning time; experts had to establish / optimize               operation and to </a:t>
            </a:r>
            <a:r>
              <a:rPr lang="en-US" sz="2000" b="1" kern="0" dirty="0" smtClean="0">
                <a:solidFill>
                  <a:srgbClr val="251555"/>
                </a:solidFill>
              </a:rPr>
              <a:t>gain experience </a:t>
            </a:r>
            <a:r>
              <a:rPr lang="en-US" sz="2000" kern="0" dirty="0" smtClean="0">
                <a:solidFill>
                  <a:srgbClr val="251555"/>
                </a:solidFill>
              </a:rPr>
              <a:t>with new machines,                                especially</a:t>
            </a:r>
            <a:r>
              <a:rPr lang="en-US" sz="2000" kern="0" dirty="0">
                <a:solidFill>
                  <a:srgbClr val="251555"/>
                </a:solidFill>
              </a:rPr>
              <a:t> </a:t>
            </a:r>
            <a:r>
              <a:rPr lang="en-US" sz="2000" kern="0" dirty="0" smtClean="0">
                <a:solidFill>
                  <a:srgbClr val="251555"/>
                </a:solidFill>
              </a:rPr>
              <a:t>the used cold compressors.</a:t>
            </a:r>
            <a:endParaRPr lang="en-US" sz="2000" b="1" kern="0" dirty="0" smtClean="0">
              <a:solidFill>
                <a:srgbClr val="251555"/>
              </a:solidFill>
            </a:endParaRPr>
          </a:p>
          <a:p>
            <a:pPr marL="342900" indent="-342900">
              <a:spcBef>
                <a:spcPts val="1800"/>
              </a:spcBef>
            </a:pPr>
            <a:r>
              <a:rPr lang="en-US" sz="2000" b="1" kern="0" dirty="0" smtClean="0">
                <a:solidFill>
                  <a:srgbClr val="251555"/>
                </a:solidFill>
              </a:rPr>
              <a:t>How to deal with…</a:t>
            </a:r>
          </a:p>
          <a:p>
            <a:pPr marL="800100" lvl="1" indent="-342900"/>
            <a:r>
              <a:rPr lang="en-US" sz="2000" kern="0" dirty="0" smtClean="0">
                <a:solidFill>
                  <a:srgbClr val="251555"/>
                </a:solidFill>
              </a:rPr>
              <a:t>671 </a:t>
            </a:r>
            <a:r>
              <a:rPr lang="en-US" sz="2000" kern="0" dirty="0">
                <a:solidFill>
                  <a:srgbClr val="251555"/>
                </a:solidFill>
              </a:rPr>
              <a:t>control valves</a:t>
            </a:r>
          </a:p>
          <a:p>
            <a:pPr marL="800100" lvl="1" indent="-342900"/>
            <a:r>
              <a:rPr lang="en-US" sz="2000" kern="0" dirty="0" smtClean="0">
                <a:solidFill>
                  <a:srgbClr val="251555"/>
                </a:solidFill>
              </a:rPr>
              <a:t>&gt;3,800 sensors (temperature, pressure, flow, level)</a:t>
            </a:r>
          </a:p>
          <a:p>
            <a:pPr marL="800100" lvl="1" indent="-342900"/>
            <a:r>
              <a:rPr lang="en-US" sz="2000" kern="0" dirty="0" smtClean="0">
                <a:solidFill>
                  <a:srgbClr val="251555"/>
                </a:solidFill>
              </a:rPr>
              <a:t>433 regulation loops</a:t>
            </a:r>
          </a:p>
          <a:p>
            <a:pPr marL="800100" lvl="1" indent="-342900"/>
            <a:r>
              <a:rPr lang="en-US" sz="2000" kern="0" dirty="0" smtClean="0">
                <a:solidFill>
                  <a:srgbClr val="251555"/>
                </a:solidFill>
              </a:rPr>
              <a:t>&gt;22,000 records and &gt;220,000 properties</a:t>
            </a:r>
          </a:p>
          <a:p>
            <a:pPr marL="800100" lvl="1" indent="-342900"/>
            <a:r>
              <a:rPr lang="en-US" sz="2000" kern="0" dirty="0">
                <a:solidFill>
                  <a:srgbClr val="251555"/>
                </a:solidFill>
              </a:rPr>
              <a:t>a</a:t>
            </a:r>
            <a:r>
              <a:rPr lang="en-US" sz="2000" kern="0" dirty="0" smtClean="0">
                <a:solidFill>
                  <a:srgbClr val="251555"/>
                </a:solidFill>
              </a:rPr>
              <a:t>nd last but not least … </a:t>
            </a:r>
            <a:r>
              <a:rPr lang="en-US" sz="2000" b="1" kern="0" dirty="0" smtClean="0">
                <a:solidFill>
                  <a:srgbClr val="251555"/>
                </a:solidFill>
              </a:rPr>
              <a:t>&gt;300 tons of material to be cooled down</a:t>
            </a:r>
          </a:p>
          <a:p>
            <a:pPr marL="342900" indent="-342900">
              <a:spcBef>
                <a:spcPts val="1800"/>
              </a:spcBef>
            </a:pPr>
            <a:r>
              <a:rPr lang="en-US" sz="2000" b="1" kern="0" dirty="0" smtClean="0">
                <a:solidFill>
                  <a:srgbClr val="251555"/>
                </a:solidFill>
              </a:rPr>
              <a:t>Required </a:t>
            </a:r>
            <a:r>
              <a:rPr lang="en-US" sz="2000" b="1" kern="0" dirty="0">
                <a:solidFill>
                  <a:srgbClr val="251555"/>
                </a:solidFill>
              </a:rPr>
              <a:t>2K pressure </a:t>
            </a:r>
            <a:r>
              <a:rPr lang="en-US" sz="2000" b="1" kern="0" dirty="0" smtClean="0">
                <a:solidFill>
                  <a:srgbClr val="251555"/>
                </a:solidFill>
              </a:rPr>
              <a:t>stability </a:t>
            </a:r>
            <a:r>
              <a:rPr lang="en-US" sz="2000" kern="0" dirty="0" smtClean="0">
                <a:solidFill>
                  <a:srgbClr val="251555"/>
                </a:solidFill>
              </a:rPr>
              <a:t>of </a:t>
            </a:r>
            <a:r>
              <a:rPr lang="en-US" sz="2000" kern="0" dirty="0">
                <a:solidFill>
                  <a:srgbClr val="251555"/>
                </a:solidFill>
              </a:rPr>
              <a:t>2% peak from LLRF requirements (cavity detuning)</a:t>
            </a:r>
          </a:p>
          <a:p>
            <a:pPr marL="342900" indent="-342900"/>
            <a:r>
              <a:rPr lang="en-US" sz="2000" kern="0" dirty="0">
                <a:solidFill>
                  <a:srgbClr val="251555"/>
                </a:solidFill>
              </a:rPr>
              <a:t>Tedious adjustment of regulation loops</a:t>
            </a:r>
          </a:p>
          <a:p>
            <a:pPr marL="342900" indent="-342900"/>
            <a:r>
              <a:rPr lang="en-US" sz="2000" kern="0" dirty="0">
                <a:solidFill>
                  <a:srgbClr val="251555"/>
                </a:solidFill>
              </a:rPr>
              <a:t>Inner-system heaters to counteract dynamic </a:t>
            </a:r>
            <a:r>
              <a:rPr lang="en-US" sz="2000" kern="0" dirty="0" smtClean="0">
                <a:solidFill>
                  <a:srgbClr val="251555"/>
                </a:solidFill>
              </a:rPr>
              <a:t>processes</a:t>
            </a:r>
            <a:r>
              <a:rPr lang="en-US" sz="2000" b="1" kern="0" dirty="0" smtClean="0">
                <a:solidFill>
                  <a:srgbClr val="251555"/>
                </a:solidFill>
              </a:rPr>
              <a:t> </a:t>
            </a:r>
            <a:endParaRPr lang="en-US" sz="2000" b="1" kern="0" dirty="0">
              <a:solidFill>
                <a:srgbClr val="251555"/>
              </a:solidFill>
            </a:endParaRPr>
          </a:p>
        </p:txBody>
      </p:sp>
      <p:sp>
        <p:nvSpPr>
          <p:cNvPr id="243" name="Title 1"/>
          <p:cNvSpPr>
            <a:spLocks noGrp="1"/>
          </p:cNvSpPr>
          <p:nvPr>
            <p:ph type="title"/>
          </p:nvPr>
        </p:nvSpPr>
        <p:spPr>
          <a:xfrm>
            <a:off x="1077646" y="307979"/>
            <a:ext cx="7461815" cy="714375"/>
          </a:xfrm>
        </p:spPr>
        <p:txBody>
          <a:bodyPr/>
          <a:lstStyle/>
          <a:p>
            <a:r>
              <a:rPr lang="de-DE" sz="2200" dirty="0" err="1" smtClean="0"/>
              <a:t>Cryogenics</a:t>
            </a:r>
            <a:r>
              <a:rPr lang="de-DE" sz="2200" dirty="0" smtClean="0"/>
              <a:t> </a:t>
            </a:r>
            <a:r>
              <a:rPr lang="de-DE" sz="2200" dirty="0" err="1" smtClean="0"/>
              <a:t>is</a:t>
            </a:r>
            <a:r>
              <a:rPr lang="de-DE" sz="2200" dirty="0" smtClean="0"/>
              <a:t> </a:t>
            </a:r>
            <a:r>
              <a:rPr lang="de-DE" sz="2200" dirty="0" err="1" smtClean="0"/>
              <a:t>very</a:t>
            </a:r>
            <a:r>
              <a:rPr lang="de-DE" sz="2200" dirty="0" smtClean="0"/>
              <a:t> </a:t>
            </a:r>
            <a:r>
              <a:rPr lang="de-DE" sz="2200" dirty="0" err="1" smtClean="0"/>
              <a:t>challenging</a:t>
            </a:r>
            <a:endParaRPr lang="de-DE" sz="220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7" y="114304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3075" name="Picture 3" descr="C:\Users\dnoelle\Desktop\XFEL\Prag\20170130-MKX_17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8540" y="1050859"/>
            <a:ext cx="1661160" cy="166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noelle\Desktop\XFEL\Prag\20170130-MKX_176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68540" y="2715885"/>
            <a:ext cx="1661160" cy="161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1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6" name="Title 337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cooled down all 96 accelerator modules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3F5AD-B768-4BD1-BFC6-9F80796D57FA}" type="slidenum">
              <a:rPr lang="en-GB" smtClean="0"/>
              <a:pPr/>
              <a:t>18</a:t>
            </a:fld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34925" y="1125538"/>
            <a:ext cx="8913813" cy="5183187"/>
            <a:chOff x="34925" y="1125538"/>
            <a:chExt cx="8913813" cy="5183187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7463" y="4986338"/>
              <a:ext cx="23495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Grafik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4465638"/>
              <a:ext cx="24765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Grafik 499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475" y="5978525"/>
              <a:ext cx="250825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Ecken des Rechtecks auf der gleichen Seite schneiden 2127"/>
            <p:cNvSpPr/>
            <p:nvPr/>
          </p:nvSpPr>
          <p:spPr bwMode="auto">
            <a:xfrm rot="10800000">
              <a:off x="7470775" y="1484313"/>
              <a:ext cx="36513" cy="15875"/>
            </a:xfrm>
            <a:prstGeom prst="snip2Same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" name="Ecken des Rechtecks auf der gleichen Seite schneiden 2127"/>
            <p:cNvSpPr/>
            <p:nvPr/>
          </p:nvSpPr>
          <p:spPr bwMode="auto">
            <a:xfrm rot="10800000">
              <a:off x="7292975" y="1482725"/>
              <a:ext cx="36513" cy="15875"/>
            </a:xfrm>
            <a:prstGeom prst="snip2Same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9" name="Gerade Verbindung 3100"/>
            <p:cNvCxnSpPr/>
            <p:nvPr/>
          </p:nvCxnSpPr>
          <p:spPr bwMode="auto">
            <a:xfrm>
              <a:off x="7399338" y="1428750"/>
              <a:ext cx="0" cy="1079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Ecken des Rechtecks auf der gleichen Seite schneiden 2127"/>
            <p:cNvSpPr/>
            <p:nvPr/>
          </p:nvSpPr>
          <p:spPr bwMode="auto">
            <a:xfrm rot="10800000">
              <a:off x="7354888" y="1484313"/>
              <a:ext cx="73025" cy="15875"/>
            </a:xfrm>
            <a:prstGeom prst="snip2Same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1" name="Gerade Verbindung 323"/>
            <p:cNvCxnSpPr>
              <a:cxnSpLocks noChangeShapeType="1"/>
            </p:cNvCxnSpPr>
            <p:nvPr/>
          </p:nvCxnSpPr>
          <p:spPr bwMode="auto">
            <a:xfrm>
              <a:off x="7723188" y="1473200"/>
              <a:ext cx="720725" cy="0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Gerade Verbindung 3348"/>
            <p:cNvCxnSpPr/>
            <p:nvPr/>
          </p:nvCxnSpPr>
          <p:spPr bwMode="auto">
            <a:xfrm>
              <a:off x="5591175" y="4779963"/>
              <a:ext cx="3175" cy="4143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feld 1128"/>
            <p:cNvSpPr txBox="1">
              <a:spLocks noChangeArrowheads="1"/>
            </p:cNvSpPr>
            <p:nvPr/>
          </p:nvSpPr>
          <p:spPr bwMode="auto">
            <a:xfrm>
              <a:off x="2197100" y="2968625"/>
              <a:ext cx="222250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54</a:t>
              </a:r>
            </a:p>
            <a:p>
              <a:pPr>
                <a:buNone/>
              </a:pPr>
              <a:endParaRPr lang="de-DE" altLang="de-DE" sz="200"/>
            </a:p>
          </p:txBody>
        </p:sp>
        <p:grpSp>
          <p:nvGrpSpPr>
            <p:cNvPr id="14" name="Gruppieren 17"/>
            <p:cNvGrpSpPr>
              <a:grpSpLocks/>
            </p:cNvGrpSpPr>
            <p:nvPr/>
          </p:nvGrpSpPr>
          <p:grpSpPr bwMode="auto">
            <a:xfrm>
              <a:off x="6267450" y="4349750"/>
              <a:ext cx="1162050" cy="98425"/>
              <a:chOff x="1717938" y="3495676"/>
              <a:chExt cx="1161405" cy="61200"/>
            </a:xfrm>
          </p:grpSpPr>
          <p:cxnSp>
            <p:nvCxnSpPr>
              <p:cNvPr id="3372" name="Gerade Verbindung 2415"/>
              <p:cNvCxnSpPr/>
              <p:nvPr/>
            </p:nvCxnSpPr>
            <p:spPr bwMode="auto">
              <a:xfrm>
                <a:off x="1717938" y="350061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73" name="Gerade Verbindung 2416"/>
              <p:cNvCxnSpPr/>
              <p:nvPr/>
            </p:nvCxnSpPr>
            <p:spPr bwMode="auto">
              <a:xfrm>
                <a:off x="2282774" y="3500612"/>
                <a:ext cx="0" cy="4639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74" name="Gerade Verbindung 2417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75" name="Gerade Verbindung 2418"/>
              <p:cNvCxnSpPr/>
              <p:nvPr/>
            </p:nvCxnSpPr>
            <p:spPr bwMode="auto">
              <a:xfrm>
                <a:off x="2303401" y="350061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5" name="Abgerundetes Rechteck 1651"/>
            <p:cNvSpPr/>
            <p:nvPr/>
          </p:nvSpPr>
          <p:spPr bwMode="auto">
            <a:xfrm>
              <a:off x="5578475" y="48228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</a:t>
              </a:r>
            </a:p>
          </p:txBody>
        </p:sp>
        <p:grpSp>
          <p:nvGrpSpPr>
            <p:cNvPr id="16" name="Gruppieren 1035"/>
            <p:cNvGrpSpPr>
              <a:grpSpLocks/>
            </p:cNvGrpSpPr>
            <p:nvPr/>
          </p:nvGrpSpPr>
          <p:grpSpPr bwMode="auto">
            <a:xfrm>
              <a:off x="2771775" y="4043363"/>
              <a:ext cx="125413" cy="73025"/>
              <a:chOff x="4038305" y="3430528"/>
              <a:chExt cx="125173" cy="72000"/>
            </a:xfrm>
          </p:grpSpPr>
          <p:sp>
            <p:nvSpPr>
              <p:cNvPr id="336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6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7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7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7" name="Gerade Verbindung 7"/>
            <p:cNvCxnSpPr/>
            <p:nvPr/>
          </p:nvCxnSpPr>
          <p:spPr bwMode="auto">
            <a:xfrm>
              <a:off x="3008313" y="3254375"/>
              <a:ext cx="3175" cy="382588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" name="Gruppieren 17"/>
            <p:cNvGrpSpPr>
              <a:grpSpLocks/>
            </p:cNvGrpSpPr>
            <p:nvPr/>
          </p:nvGrpSpPr>
          <p:grpSpPr bwMode="auto">
            <a:xfrm>
              <a:off x="6280150" y="4878388"/>
              <a:ext cx="1162050" cy="98425"/>
              <a:chOff x="1717938" y="3495676"/>
              <a:chExt cx="1161405" cy="61200"/>
            </a:xfrm>
          </p:grpSpPr>
          <p:cxnSp>
            <p:nvCxnSpPr>
              <p:cNvPr id="3364" name="Gerade Verbindung 1613"/>
              <p:cNvCxnSpPr/>
              <p:nvPr/>
            </p:nvCxnSpPr>
            <p:spPr bwMode="auto">
              <a:xfrm>
                <a:off x="1717938" y="3500611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65" name="Gerade Verbindung 1614"/>
              <p:cNvCxnSpPr/>
              <p:nvPr/>
            </p:nvCxnSpPr>
            <p:spPr bwMode="auto">
              <a:xfrm>
                <a:off x="2282774" y="3500611"/>
                <a:ext cx="0" cy="4639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66" name="Gerade Verbindung 1615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67" name="Gerade Verbindung 1616"/>
              <p:cNvCxnSpPr/>
              <p:nvPr/>
            </p:nvCxnSpPr>
            <p:spPr bwMode="auto">
              <a:xfrm>
                <a:off x="2303401" y="3500611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9" name="Gerade Verbindung 11"/>
            <p:cNvCxnSpPr>
              <a:cxnSpLocks noChangeShapeType="1"/>
            </p:cNvCxnSpPr>
            <p:nvPr/>
          </p:nvCxnSpPr>
          <p:spPr bwMode="auto">
            <a:xfrm>
              <a:off x="2293938" y="2997200"/>
              <a:ext cx="1270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0" name="Gruppieren 1035"/>
            <p:cNvGrpSpPr>
              <a:grpSpLocks/>
            </p:cNvGrpSpPr>
            <p:nvPr/>
          </p:nvGrpSpPr>
          <p:grpSpPr bwMode="auto">
            <a:xfrm>
              <a:off x="6327775" y="3525838"/>
              <a:ext cx="125413" cy="73025"/>
              <a:chOff x="4038305" y="3430528"/>
              <a:chExt cx="125173" cy="72000"/>
            </a:xfrm>
          </p:grpSpPr>
          <p:sp>
            <p:nvSpPr>
              <p:cNvPr id="336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6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6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6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1" name="Gruppieren 1035"/>
            <p:cNvGrpSpPr>
              <a:grpSpLocks/>
            </p:cNvGrpSpPr>
            <p:nvPr/>
          </p:nvGrpSpPr>
          <p:grpSpPr bwMode="auto">
            <a:xfrm>
              <a:off x="7597775" y="3524250"/>
              <a:ext cx="125413" cy="73025"/>
              <a:chOff x="4038305" y="3430528"/>
              <a:chExt cx="125173" cy="72000"/>
            </a:xfrm>
          </p:grpSpPr>
          <p:sp>
            <p:nvSpPr>
              <p:cNvPr id="335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2" name="Gruppieren 1035"/>
            <p:cNvGrpSpPr>
              <a:grpSpLocks/>
            </p:cNvGrpSpPr>
            <p:nvPr/>
          </p:nvGrpSpPr>
          <p:grpSpPr bwMode="auto">
            <a:xfrm>
              <a:off x="7861300" y="3525838"/>
              <a:ext cx="125413" cy="73025"/>
              <a:chOff x="4038305" y="3430528"/>
              <a:chExt cx="125173" cy="72000"/>
            </a:xfrm>
          </p:grpSpPr>
          <p:sp>
            <p:nvSpPr>
              <p:cNvPr id="335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3" name="Gruppieren 1035"/>
            <p:cNvGrpSpPr>
              <a:grpSpLocks/>
            </p:cNvGrpSpPr>
            <p:nvPr/>
          </p:nvGrpSpPr>
          <p:grpSpPr bwMode="auto">
            <a:xfrm>
              <a:off x="5994400" y="3525838"/>
              <a:ext cx="125413" cy="73025"/>
              <a:chOff x="4038305" y="3430528"/>
              <a:chExt cx="125173" cy="72000"/>
            </a:xfrm>
          </p:grpSpPr>
          <p:sp>
            <p:nvSpPr>
              <p:cNvPr id="334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5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4" name="Gruppieren 1035"/>
            <p:cNvGrpSpPr>
              <a:grpSpLocks/>
            </p:cNvGrpSpPr>
            <p:nvPr/>
          </p:nvGrpSpPr>
          <p:grpSpPr bwMode="auto">
            <a:xfrm>
              <a:off x="5392738" y="3533775"/>
              <a:ext cx="125412" cy="73025"/>
              <a:chOff x="4038305" y="3430528"/>
              <a:chExt cx="125173" cy="72000"/>
            </a:xfrm>
          </p:grpSpPr>
          <p:sp>
            <p:nvSpPr>
              <p:cNvPr id="334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5" name="Gruppieren 1035"/>
            <p:cNvGrpSpPr>
              <a:grpSpLocks/>
            </p:cNvGrpSpPr>
            <p:nvPr/>
          </p:nvGrpSpPr>
          <p:grpSpPr bwMode="auto">
            <a:xfrm>
              <a:off x="5087938" y="3532188"/>
              <a:ext cx="125412" cy="73025"/>
              <a:chOff x="4038305" y="3430528"/>
              <a:chExt cx="125173" cy="72000"/>
            </a:xfrm>
          </p:grpSpPr>
          <p:sp>
            <p:nvSpPr>
              <p:cNvPr id="334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4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6" name="Gruppieren 1035"/>
            <p:cNvGrpSpPr>
              <a:grpSpLocks/>
            </p:cNvGrpSpPr>
            <p:nvPr/>
          </p:nvGrpSpPr>
          <p:grpSpPr bwMode="auto">
            <a:xfrm>
              <a:off x="3795713" y="3533775"/>
              <a:ext cx="127000" cy="73025"/>
              <a:chOff x="4038305" y="3430528"/>
              <a:chExt cx="125173" cy="72000"/>
            </a:xfrm>
          </p:grpSpPr>
          <p:sp>
            <p:nvSpPr>
              <p:cNvPr id="333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7" name="Gruppieren 1035"/>
            <p:cNvGrpSpPr>
              <a:grpSpLocks/>
            </p:cNvGrpSpPr>
            <p:nvPr/>
          </p:nvGrpSpPr>
          <p:grpSpPr bwMode="auto">
            <a:xfrm>
              <a:off x="3387725" y="3535363"/>
              <a:ext cx="125413" cy="73025"/>
              <a:chOff x="4038305" y="3430528"/>
              <a:chExt cx="125173" cy="72000"/>
            </a:xfrm>
          </p:grpSpPr>
          <p:sp>
            <p:nvSpPr>
              <p:cNvPr id="333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8" name="Gruppieren 1035"/>
            <p:cNvGrpSpPr>
              <a:grpSpLocks/>
            </p:cNvGrpSpPr>
            <p:nvPr/>
          </p:nvGrpSpPr>
          <p:grpSpPr bwMode="auto">
            <a:xfrm>
              <a:off x="2733675" y="3533775"/>
              <a:ext cx="125413" cy="73025"/>
              <a:chOff x="4038305" y="3430528"/>
              <a:chExt cx="125173" cy="72000"/>
            </a:xfrm>
          </p:grpSpPr>
          <p:sp>
            <p:nvSpPr>
              <p:cNvPr id="332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3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9" name="Gruppieren 1035"/>
            <p:cNvGrpSpPr>
              <a:grpSpLocks/>
            </p:cNvGrpSpPr>
            <p:nvPr/>
          </p:nvGrpSpPr>
          <p:grpSpPr bwMode="auto">
            <a:xfrm>
              <a:off x="2387600" y="3532188"/>
              <a:ext cx="125413" cy="73025"/>
              <a:chOff x="4038305" y="3430528"/>
              <a:chExt cx="125173" cy="72000"/>
            </a:xfrm>
          </p:grpSpPr>
          <p:sp>
            <p:nvSpPr>
              <p:cNvPr id="332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30" name="Gruppieren 1035"/>
            <p:cNvGrpSpPr>
              <a:grpSpLocks/>
            </p:cNvGrpSpPr>
            <p:nvPr/>
          </p:nvGrpSpPr>
          <p:grpSpPr bwMode="auto">
            <a:xfrm>
              <a:off x="1235075" y="3532188"/>
              <a:ext cx="125413" cy="73025"/>
              <a:chOff x="4038305" y="3430528"/>
              <a:chExt cx="125173" cy="72000"/>
            </a:xfrm>
          </p:grpSpPr>
          <p:sp>
            <p:nvSpPr>
              <p:cNvPr id="332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332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31" name="Gruppieren 1306"/>
            <p:cNvGrpSpPr>
              <a:grpSpLocks/>
            </p:cNvGrpSpPr>
            <p:nvPr/>
          </p:nvGrpSpPr>
          <p:grpSpPr bwMode="auto">
            <a:xfrm>
              <a:off x="6588125" y="3846513"/>
              <a:ext cx="1162050" cy="61912"/>
              <a:chOff x="1717938" y="3495676"/>
              <a:chExt cx="1161405" cy="61200"/>
            </a:xfrm>
          </p:grpSpPr>
          <p:cxnSp>
            <p:nvCxnSpPr>
              <p:cNvPr id="3316" name="Gerade Verbindung 1307"/>
              <p:cNvCxnSpPr/>
              <p:nvPr/>
            </p:nvCxnSpPr>
            <p:spPr bwMode="auto">
              <a:xfrm>
                <a:off x="1717938" y="3500383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7" name="Gerade Verbindung 1308"/>
              <p:cNvCxnSpPr/>
              <p:nvPr/>
            </p:nvCxnSpPr>
            <p:spPr bwMode="auto">
              <a:xfrm>
                <a:off x="2282774" y="3500383"/>
                <a:ext cx="0" cy="4707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8" name="Gerade Verbindung 1309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9" name="Gerade Verbindung 1310"/>
              <p:cNvCxnSpPr/>
              <p:nvPr/>
            </p:nvCxnSpPr>
            <p:spPr bwMode="auto">
              <a:xfrm>
                <a:off x="2303401" y="3500383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uppieren 1301"/>
            <p:cNvGrpSpPr>
              <a:grpSpLocks/>
            </p:cNvGrpSpPr>
            <p:nvPr/>
          </p:nvGrpSpPr>
          <p:grpSpPr bwMode="auto">
            <a:xfrm>
              <a:off x="3998913" y="3848100"/>
              <a:ext cx="1160462" cy="60325"/>
              <a:chOff x="1717938" y="3495676"/>
              <a:chExt cx="1161405" cy="61200"/>
            </a:xfrm>
          </p:grpSpPr>
          <p:cxnSp>
            <p:nvCxnSpPr>
              <p:cNvPr id="3312" name="Gerade Verbindung 1302"/>
              <p:cNvCxnSpPr/>
              <p:nvPr/>
            </p:nvCxnSpPr>
            <p:spPr bwMode="auto">
              <a:xfrm>
                <a:off x="1717938" y="3500508"/>
                <a:ext cx="57673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3" name="Gerade Verbindung 1303"/>
              <p:cNvCxnSpPr/>
              <p:nvPr/>
            </p:nvCxnSpPr>
            <p:spPr bwMode="auto">
              <a:xfrm>
                <a:off x="2283547" y="3500508"/>
                <a:ext cx="0" cy="467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4" name="Gerade Verbindung 1304"/>
              <p:cNvCxnSpPr/>
              <p:nvPr/>
            </p:nvCxnSpPr>
            <p:spPr bwMode="auto">
              <a:xfrm>
                <a:off x="2312145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15" name="Gerade Verbindung 1305"/>
              <p:cNvCxnSpPr/>
              <p:nvPr/>
            </p:nvCxnSpPr>
            <p:spPr bwMode="auto">
              <a:xfrm>
                <a:off x="2302613" y="3500508"/>
                <a:ext cx="57673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3" name="Rechteck 377"/>
            <p:cNvSpPr/>
            <p:nvPr/>
          </p:nvSpPr>
          <p:spPr bwMode="auto">
            <a:xfrm>
              <a:off x="5889625" y="1631950"/>
              <a:ext cx="2786063" cy="1063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dirty="0">
                  <a:latin typeface="Helvetica" charset="0"/>
                  <a:ea typeface="ＭＳ Ｐゴシック" charset="-128"/>
                </a:rPr>
                <a:t>L2</a:t>
              </a:r>
            </a:p>
          </p:txBody>
        </p:sp>
        <p:sp>
          <p:nvSpPr>
            <p:cNvPr id="34" name="Rechteck 6"/>
            <p:cNvSpPr/>
            <p:nvPr/>
          </p:nvSpPr>
          <p:spPr bwMode="auto">
            <a:xfrm>
              <a:off x="273050" y="1631950"/>
              <a:ext cx="2830513" cy="1063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dirty="0">
                  <a:latin typeface="Helvetica" charset="0"/>
                  <a:ea typeface="ＭＳ Ｐゴシック" charset="-128"/>
                </a:rPr>
                <a:t>L1</a:t>
              </a:r>
            </a:p>
          </p:txBody>
        </p:sp>
        <p:sp>
          <p:nvSpPr>
            <p:cNvPr id="35" name="Abgerundetes Rechteck 2"/>
            <p:cNvSpPr/>
            <p:nvPr/>
          </p:nvSpPr>
          <p:spPr bwMode="auto">
            <a:xfrm>
              <a:off x="387350" y="1774825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</a:t>
              </a:r>
            </a:p>
          </p:txBody>
        </p:sp>
        <p:sp>
          <p:nvSpPr>
            <p:cNvPr id="36" name="Abgerundetes Rechteck 25"/>
            <p:cNvSpPr/>
            <p:nvPr/>
          </p:nvSpPr>
          <p:spPr bwMode="auto">
            <a:xfrm>
              <a:off x="1036638" y="177482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</a:t>
              </a:r>
            </a:p>
          </p:txBody>
        </p:sp>
        <p:sp>
          <p:nvSpPr>
            <p:cNvPr id="37" name="Abgerundetes Rechteck 26"/>
            <p:cNvSpPr/>
            <p:nvPr/>
          </p:nvSpPr>
          <p:spPr bwMode="auto">
            <a:xfrm>
              <a:off x="1692275" y="1774825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</a:t>
              </a:r>
            </a:p>
          </p:txBody>
        </p:sp>
        <p:sp>
          <p:nvSpPr>
            <p:cNvPr id="38" name="Abgerundetes Rechteck 27"/>
            <p:cNvSpPr/>
            <p:nvPr/>
          </p:nvSpPr>
          <p:spPr bwMode="auto">
            <a:xfrm>
              <a:off x="2339975" y="1774825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-1</a:t>
              </a:r>
            </a:p>
          </p:txBody>
        </p:sp>
        <p:sp>
          <p:nvSpPr>
            <p:cNvPr id="39" name="Rechteck 4"/>
            <p:cNvSpPr/>
            <p:nvPr/>
          </p:nvSpPr>
          <p:spPr bwMode="auto">
            <a:xfrm>
              <a:off x="971550" y="1775146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" name="Rechteck 335"/>
            <p:cNvSpPr/>
            <p:nvPr/>
          </p:nvSpPr>
          <p:spPr bwMode="auto">
            <a:xfrm>
              <a:off x="273050" y="3641725"/>
              <a:ext cx="8407400" cy="1063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41" name="Rechteck 336"/>
            <p:cNvSpPr/>
            <p:nvPr/>
          </p:nvSpPr>
          <p:spPr bwMode="auto">
            <a:xfrm>
              <a:off x="266700" y="4157663"/>
              <a:ext cx="8405813" cy="1063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42" name="Rechteck 337"/>
            <p:cNvSpPr/>
            <p:nvPr/>
          </p:nvSpPr>
          <p:spPr bwMode="auto">
            <a:xfrm>
              <a:off x="266700" y="4672013"/>
              <a:ext cx="8407400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43" name="Rechteck 338"/>
            <p:cNvSpPr/>
            <p:nvPr/>
          </p:nvSpPr>
          <p:spPr bwMode="auto">
            <a:xfrm>
              <a:off x="273050" y="5192713"/>
              <a:ext cx="8407400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44" name="Rechteck 339"/>
            <p:cNvSpPr/>
            <p:nvPr/>
          </p:nvSpPr>
          <p:spPr bwMode="auto">
            <a:xfrm>
              <a:off x="274638" y="5708650"/>
              <a:ext cx="8405812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45" name="Textfeld 1"/>
            <p:cNvSpPr txBox="1">
              <a:spLocks noChangeArrowheads="1"/>
            </p:cNvSpPr>
            <p:nvPr/>
          </p:nvSpPr>
          <p:spPr bwMode="auto">
            <a:xfrm>
              <a:off x="530225" y="1597025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A2.1.L1</a:t>
              </a:r>
            </a:p>
          </p:txBody>
        </p:sp>
        <p:sp>
          <p:nvSpPr>
            <p:cNvPr id="46" name="Rechteck 78"/>
            <p:cNvSpPr/>
            <p:nvPr/>
          </p:nvSpPr>
          <p:spPr bwMode="auto">
            <a:xfrm>
              <a:off x="3103563" y="1631950"/>
              <a:ext cx="2786062" cy="10636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BC1</a:t>
              </a:r>
            </a:p>
          </p:txBody>
        </p:sp>
        <p:sp>
          <p:nvSpPr>
            <p:cNvPr id="47" name="Rechteck 87"/>
            <p:cNvSpPr/>
            <p:nvPr/>
          </p:nvSpPr>
          <p:spPr bwMode="auto">
            <a:xfrm>
              <a:off x="273050" y="2130425"/>
              <a:ext cx="5616575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L2</a:t>
              </a:r>
            </a:p>
          </p:txBody>
        </p:sp>
        <p:sp>
          <p:nvSpPr>
            <p:cNvPr id="48" name="Rechteck 101"/>
            <p:cNvSpPr/>
            <p:nvPr/>
          </p:nvSpPr>
          <p:spPr bwMode="auto">
            <a:xfrm>
              <a:off x="269875" y="2643188"/>
              <a:ext cx="8405813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sp>
          <p:nvSpPr>
            <p:cNvPr id="49" name="Rechteck 114"/>
            <p:cNvSpPr/>
            <p:nvPr/>
          </p:nvSpPr>
          <p:spPr bwMode="auto">
            <a:xfrm>
              <a:off x="271463" y="3144838"/>
              <a:ext cx="8407400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L3</a:t>
              </a:r>
            </a:p>
          </p:txBody>
        </p:sp>
        <p:cxnSp>
          <p:nvCxnSpPr>
            <p:cNvPr id="50" name="Gerade Verbindung 176"/>
            <p:cNvCxnSpPr>
              <a:cxnSpLocks noChangeShapeType="1"/>
            </p:cNvCxnSpPr>
            <p:nvPr/>
          </p:nvCxnSpPr>
          <p:spPr bwMode="auto">
            <a:xfrm flipV="1">
              <a:off x="1365250" y="19939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Gerade Verbindung 177"/>
            <p:cNvCxnSpPr>
              <a:cxnSpLocks noChangeShapeType="1"/>
            </p:cNvCxnSpPr>
            <p:nvPr/>
          </p:nvCxnSpPr>
          <p:spPr bwMode="auto">
            <a:xfrm flipV="1">
              <a:off x="2817813" y="1995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Gerade Verbindung 182"/>
            <p:cNvCxnSpPr>
              <a:cxnSpLocks noChangeShapeType="1"/>
            </p:cNvCxnSpPr>
            <p:nvPr/>
          </p:nvCxnSpPr>
          <p:spPr bwMode="auto">
            <a:xfrm flipV="1">
              <a:off x="2428875" y="1995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Gerade Verbindung 15"/>
            <p:cNvCxnSpPr>
              <a:cxnSpLocks noChangeShapeType="1"/>
            </p:cNvCxnSpPr>
            <p:nvPr/>
          </p:nvCxnSpPr>
          <p:spPr bwMode="auto">
            <a:xfrm>
              <a:off x="2424113" y="1997075"/>
              <a:ext cx="3952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4" name="Gruppieren 30"/>
            <p:cNvGrpSpPr>
              <a:grpSpLocks/>
            </p:cNvGrpSpPr>
            <p:nvPr/>
          </p:nvGrpSpPr>
          <p:grpSpPr bwMode="auto">
            <a:xfrm>
              <a:off x="458788" y="1757363"/>
              <a:ext cx="433387" cy="0"/>
              <a:chOff x="4644008" y="3573016"/>
              <a:chExt cx="432040" cy="559"/>
            </a:xfrm>
          </p:grpSpPr>
          <p:cxnSp>
            <p:nvCxnSpPr>
              <p:cNvPr id="3309" name="Gerade Verbindung 29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10" name="Gerade Verbindung 198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11" name="Gerade Verbindung 199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uppieren 209"/>
            <p:cNvGrpSpPr>
              <a:grpSpLocks/>
            </p:cNvGrpSpPr>
            <p:nvPr/>
          </p:nvGrpSpPr>
          <p:grpSpPr bwMode="auto">
            <a:xfrm>
              <a:off x="1108075" y="1755775"/>
              <a:ext cx="433388" cy="0"/>
              <a:chOff x="4644008" y="3573016"/>
              <a:chExt cx="432040" cy="559"/>
            </a:xfrm>
          </p:grpSpPr>
          <p:cxnSp>
            <p:nvCxnSpPr>
              <p:cNvPr id="3306" name="Gerade Verbindung 21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07" name="Gerade Verbindung 21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08" name="Gerade Verbindung 21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6" name="Gruppieren 213"/>
            <p:cNvGrpSpPr>
              <a:grpSpLocks/>
            </p:cNvGrpSpPr>
            <p:nvPr/>
          </p:nvGrpSpPr>
          <p:grpSpPr bwMode="auto">
            <a:xfrm>
              <a:off x="1771650" y="1754188"/>
              <a:ext cx="431800" cy="1587"/>
              <a:chOff x="4644008" y="3573016"/>
              <a:chExt cx="432040" cy="559"/>
            </a:xfrm>
          </p:grpSpPr>
          <p:cxnSp>
            <p:nvCxnSpPr>
              <p:cNvPr id="3303" name="Gerade Verbindung 21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04" name="Gerade Verbindung 21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05" name="Gerade Verbindung 21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7" name="Gruppieren 217"/>
            <p:cNvGrpSpPr>
              <a:grpSpLocks/>
            </p:cNvGrpSpPr>
            <p:nvPr/>
          </p:nvGrpSpPr>
          <p:grpSpPr bwMode="auto">
            <a:xfrm>
              <a:off x="2420938" y="1754188"/>
              <a:ext cx="431800" cy="0"/>
              <a:chOff x="4644008" y="3573016"/>
              <a:chExt cx="432040" cy="559"/>
            </a:xfrm>
          </p:grpSpPr>
          <p:cxnSp>
            <p:nvCxnSpPr>
              <p:cNvPr id="3300" name="Gerade Verbindung 21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01" name="Gerade Verbindung 21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02" name="Gerade Verbindung 22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8" name="Gruppieren 221"/>
            <p:cNvGrpSpPr>
              <a:grpSpLocks/>
            </p:cNvGrpSpPr>
            <p:nvPr/>
          </p:nvGrpSpPr>
          <p:grpSpPr bwMode="auto">
            <a:xfrm>
              <a:off x="458788" y="2266950"/>
              <a:ext cx="431800" cy="0"/>
              <a:chOff x="4644008" y="3573016"/>
              <a:chExt cx="432040" cy="559"/>
            </a:xfrm>
          </p:grpSpPr>
          <p:cxnSp>
            <p:nvCxnSpPr>
              <p:cNvPr id="3297" name="Gerade Verbindung 22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8" name="Gerade Verbindung 22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9" name="Gerade Verbindung 22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9" name="Gruppieren 225"/>
            <p:cNvGrpSpPr>
              <a:grpSpLocks/>
            </p:cNvGrpSpPr>
            <p:nvPr/>
          </p:nvGrpSpPr>
          <p:grpSpPr bwMode="auto">
            <a:xfrm>
              <a:off x="1104900" y="2266950"/>
              <a:ext cx="431800" cy="0"/>
              <a:chOff x="4644008" y="3573016"/>
              <a:chExt cx="432040" cy="559"/>
            </a:xfrm>
          </p:grpSpPr>
          <p:cxnSp>
            <p:nvCxnSpPr>
              <p:cNvPr id="3294" name="Gerade Verbindung 226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5" name="Gerade Verbindung 227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6" name="Gerade Verbindung 228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uppieren 233"/>
            <p:cNvGrpSpPr>
              <a:grpSpLocks/>
            </p:cNvGrpSpPr>
            <p:nvPr/>
          </p:nvGrpSpPr>
          <p:grpSpPr bwMode="auto">
            <a:xfrm>
              <a:off x="6083300" y="1760538"/>
              <a:ext cx="431800" cy="1587"/>
              <a:chOff x="4644008" y="3573016"/>
              <a:chExt cx="432040" cy="559"/>
            </a:xfrm>
          </p:grpSpPr>
          <p:cxnSp>
            <p:nvCxnSpPr>
              <p:cNvPr id="3291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2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3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1" name="Gruppieren 237"/>
            <p:cNvGrpSpPr>
              <a:grpSpLocks/>
            </p:cNvGrpSpPr>
            <p:nvPr/>
          </p:nvGrpSpPr>
          <p:grpSpPr bwMode="auto">
            <a:xfrm>
              <a:off x="6732588" y="1760538"/>
              <a:ext cx="431800" cy="0"/>
              <a:chOff x="4644008" y="3573016"/>
              <a:chExt cx="432040" cy="559"/>
            </a:xfrm>
          </p:grpSpPr>
          <p:cxnSp>
            <p:nvCxnSpPr>
              <p:cNvPr id="3288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9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90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2" name="Gruppieren 241"/>
            <p:cNvGrpSpPr>
              <a:grpSpLocks/>
            </p:cNvGrpSpPr>
            <p:nvPr/>
          </p:nvGrpSpPr>
          <p:grpSpPr bwMode="auto">
            <a:xfrm>
              <a:off x="7380288" y="1757363"/>
              <a:ext cx="431800" cy="1587"/>
              <a:chOff x="4644008" y="3573016"/>
              <a:chExt cx="432040" cy="559"/>
            </a:xfrm>
          </p:grpSpPr>
          <p:cxnSp>
            <p:nvCxnSpPr>
              <p:cNvPr id="3285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6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7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3" name="Gruppieren 249"/>
            <p:cNvGrpSpPr>
              <a:grpSpLocks/>
            </p:cNvGrpSpPr>
            <p:nvPr/>
          </p:nvGrpSpPr>
          <p:grpSpPr bwMode="auto">
            <a:xfrm>
              <a:off x="2408238" y="2776538"/>
              <a:ext cx="431800" cy="1587"/>
              <a:chOff x="4644008" y="3573016"/>
              <a:chExt cx="432040" cy="559"/>
            </a:xfrm>
          </p:grpSpPr>
          <p:cxnSp>
            <p:nvCxnSpPr>
              <p:cNvPr id="3282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3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4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uppieren 253"/>
            <p:cNvGrpSpPr>
              <a:grpSpLocks/>
            </p:cNvGrpSpPr>
            <p:nvPr/>
          </p:nvGrpSpPr>
          <p:grpSpPr bwMode="auto">
            <a:xfrm>
              <a:off x="1763713" y="2774950"/>
              <a:ext cx="433387" cy="0"/>
              <a:chOff x="4644008" y="3573016"/>
              <a:chExt cx="432040" cy="559"/>
            </a:xfrm>
          </p:grpSpPr>
          <p:cxnSp>
            <p:nvCxnSpPr>
              <p:cNvPr id="3279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0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81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5" name="Gruppieren 257"/>
            <p:cNvGrpSpPr>
              <a:grpSpLocks/>
            </p:cNvGrpSpPr>
            <p:nvPr/>
          </p:nvGrpSpPr>
          <p:grpSpPr bwMode="auto">
            <a:xfrm>
              <a:off x="1112838" y="2773363"/>
              <a:ext cx="431800" cy="1587"/>
              <a:chOff x="4644008" y="3573016"/>
              <a:chExt cx="432040" cy="559"/>
            </a:xfrm>
          </p:grpSpPr>
          <p:cxnSp>
            <p:nvCxnSpPr>
              <p:cNvPr id="3276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77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78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uppieren 261"/>
            <p:cNvGrpSpPr>
              <a:grpSpLocks/>
            </p:cNvGrpSpPr>
            <p:nvPr/>
          </p:nvGrpSpPr>
          <p:grpSpPr bwMode="auto">
            <a:xfrm>
              <a:off x="471488" y="2773363"/>
              <a:ext cx="431800" cy="0"/>
              <a:chOff x="4644008" y="3573016"/>
              <a:chExt cx="432040" cy="559"/>
            </a:xfrm>
          </p:grpSpPr>
          <p:cxnSp>
            <p:nvCxnSpPr>
              <p:cNvPr id="3273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74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75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uppieren 394"/>
            <p:cNvGrpSpPr>
              <a:grpSpLocks/>
            </p:cNvGrpSpPr>
            <p:nvPr/>
          </p:nvGrpSpPr>
          <p:grpSpPr bwMode="auto">
            <a:xfrm>
              <a:off x="8037513" y="1760538"/>
              <a:ext cx="431800" cy="1587"/>
              <a:chOff x="4644008" y="3573016"/>
              <a:chExt cx="432040" cy="559"/>
            </a:xfrm>
          </p:grpSpPr>
          <p:cxnSp>
            <p:nvCxnSpPr>
              <p:cNvPr id="327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71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72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68" name="Gerade Verbindung 176"/>
            <p:cNvCxnSpPr>
              <a:cxnSpLocks noChangeShapeType="1"/>
            </p:cNvCxnSpPr>
            <p:nvPr/>
          </p:nvCxnSpPr>
          <p:spPr bwMode="auto">
            <a:xfrm flipV="1">
              <a:off x="1233488" y="19939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Gerade Verbindung 11"/>
            <p:cNvCxnSpPr>
              <a:cxnSpLocks noChangeShapeType="1"/>
            </p:cNvCxnSpPr>
            <p:nvPr/>
          </p:nvCxnSpPr>
          <p:spPr bwMode="auto">
            <a:xfrm>
              <a:off x="1231900" y="1997075"/>
              <a:ext cx="13652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Gerade Verbindung 176"/>
            <p:cNvCxnSpPr>
              <a:cxnSpLocks noChangeShapeType="1"/>
            </p:cNvCxnSpPr>
            <p:nvPr/>
          </p:nvCxnSpPr>
          <p:spPr bwMode="auto">
            <a:xfrm flipV="1">
              <a:off x="1214438" y="19939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Gerade Verbindung 176"/>
            <p:cNvCxnSpPr>
              <a:cxnSpLocks noChangeShapeType="1"/>
            </p:cNvCxnSpPr>
            <p:nvPr/>
          </p:nvCxnSpPr>
          <p:spPr bwMode="auto">
            <a:xfrm flipV="1">
              <a:off x="962025" y="19939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" name="Rechteck 378"/>
            <p:cNvSpPr/>
            <p:nvPr/>
          </p:nvSpPr>
          <p:spPr bwMode="auto">
            <a:xfrm>
              <a:off x="5889625" y="2132013"/>
              <a:ext cx="2786063" cy="1063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dirty="0">
                  <a:latin typeface="Helvetica" charset="0"/>
                  <a:ea typeface="ＭＳ Ｐゴシック" charset="-128"/>
                </a:rPr>
                <a:t>BC2</a:t>
              </a:r>
            </a:p>
          </p:txBody>
        </p:sp>
        <p:sp>
          <p:nvSpPr>
            <p:cNvPr id="73" name="Abgerundetes Rechteck 396"/>
            <p:cNvSpPr/>
            <p:nvPr/>
          </p:nvSpPr>
          <p:spPr bwMode="auto">
            <a:xfrm>
              <a:off x="385763" y="279558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</a:t>
              </a:r>
            </a:p>
          </p:txBody>
        </p:sp>
        <p:sp>
          <p:nvSpPr>
            <p:cNvPr id="74" name="Abgerundetes Rechteck 397"/>
            <p:cNvSpPr/>
            <p:nvPr/>
          </p:nvSpPr>
          <p:spPr bwMode="auto">
            <a:xfrm>
              <a:off x="1033463" y="279558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</a:t>
              </a:r>
            </a:p>
          </p:txBody>
        </p:sp>
        <p:grpSp>
          <p:nvGrpSpPr>
            <p:cNvPr id="75" name="Gruppieren 233"/>
            <p:cNvGrpSpPr>
              <a:grpSpLocks/>
            </p:cNvGrpSpPr>
            <p:nvPr/>
          </p:nvGrpSpPr>
          <p:grpSpPr bwMode="auto">
            <a:xfrm>
              <a:off x="1763713" y="2268538"/>
              <a:ext cx="431800" cy="1587"/>
              <a:chOff x="4644008" y="3573016"/>
              <a:chExt cx="432040" cy="559"/>
            </a:xfrm>
          </p:grpSpPr>
          <p:cxnSp>
            <p:nvCxnSpPr>
              <p:cNvPr id="3267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8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9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6" name="Gruppieren 237"/>
            <p:cNvGrpSpPr>
              <a:grpSpLocks/>
            </p:cNvGrpSpPr>
            <p:nvPr/>
          </p:nvGrpSpPr>
          <p:grpSpPr bwMode="auto">
            <a:xfrm>
              <a:off x="2413000" y="2262188"/>
              <a:ext cx="431800" cy="0"/>
              <a:chOff x="4644008" y="3573016"/>
              <a:chExt cx="432040" cy="559"/>
            </a:xfrm>
          </p:grpSpPr>
          <p:cxnSp>
            <p:nvCxnSpPr>
              <p:cNvPr id="3264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5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6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7" name="Abgerundetes Rechteck 414"/>
            <p:cNvSpPr/>
            <p:nvPr/>
          </p:nvSpPr>
          <p:spPr bwMode="auto">
            <a:xfrm>
              <a:off x="1687513" y="279241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XM11</a:t>
              </a:r>
            </a:p>
          </p:txBody>
        </p:sp>
        <p:sp>
          <p:nvSpPr>
            <p:cNvPr id="78" name="Abgerundetes Rechteck 415"/>
            <p:cNvSpPr/>
            <p:nvPr/>
          </p:nvSpPr>
          <p:spPr bwMode="auto">
            <a:xfrm>
              <a:off x="2336800" y="2792413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</a:t>
              </a:r>
            </a:p>
          </p:txBody>
        </p:sp>
        <p:grpSp>
          <p:nvGrpSpPr>
            <p:cNvPr id="79" name="Gruppieren 233"/>
            <p:cNvGrpSpPr>
              <a:grpSpLocks/>
            </p:cNvGrpSpPr>
            <p:nvPr/>
          </p:nvGrpSpPr>
          <p:grpSpPr bwMode="auto">
            <a:xfrm>
              <a:off x="3046413" y="2262188"/>
              <a:ext cx="431800" cy="1587"/>
              <a:chOff x="4644008" y="3573016"/>
              <a:chExt cx="432040" cy="559"/>
            </a:xfrm>
          </p:grpSpPr>
          <p:cxnSp>
            <p:nvCxnSpPr>
              <p:cNvPr id="3261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2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3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0" name="Gruppieren 237"/>
            <p:cNvGrpSpPr>
              <a:grpSpLocks/>
            </p:cNvGrpSpPr>
            <p:nvPr/>
          </p:nvGrpSpPr>
          <p:grpSpPr bwMode="auto">
            <a:xfrm>
              <a:off x="3695700" y="2260600"/>
              <a:ext cx="431800" cy="0"/>
              <a:chOff x="4644008" y="3573016"/>
              <a:chExt cx="432040" cy="559"/>
            </a:xfrm>
          </p:grpSpPr>
          <p:cxnSp>
            <p:nvCxnSpPr>
              <p:cNvPr id="3258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9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60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1" name="Gruppieren 241"/>
            <p:cNvGrpSpPr>
              <a:grpSpLocks/>
            </p:cNvGrpSpPr>
            <p:nvPr/>
          </p:nvGrpSpPr>
          <p:grpSpPr bwMode="auto">
            <a:xfrm>
              <a:off x="4356100" y="2265363"/>
              <a:ext cx="431800" cy="1587"/>
              <a:chOff x="4644008" y="3573016"/>
              <a:chExt cx="432040" cy="559"/>
            </a:xfrm>
          </p:grpSpPr>
          <p:cxnSp>
            <p:nvCxnSpPr>
              <p:cNvPr id="3255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6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7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2" name="Gruppieren 394"/>
            <p:cNvGrpSpPr>
              <a:grpSpLocks/>
            </p:cNvGrpSpPr>
            <p:nvPr/>
          </p:nvGrpSpPr>
          <p:grpSpPr bwMode="auto">
            <a:xfrm>
              <a:off x="5013325" y="2263775"/>
              <a:ext cx="431800" cy="1588"/>
              <a:chOff x="4644008" y="3573016"/>
              <a:chExt cx="432040" cy="559"/>
            </a:xfrm>
          </p:grpSpPr>
          <p:cxnSp>
            <p:nvCxnSpPr>
              <p:cNvPr id="325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3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3" name="Abgerundetes Rechteck 446"/>
            <p:cNvSpPr/>
            <p:nvPr/>
          </p:nvSpPr>
          <p:spPr bwMode="auto">
            <a:xfrm>
              <a:off x="2984500" y="279400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13</a:t>
              </a:r>
            </a:p>
          </p:txBody>
        </p:sp>
        <p:sp>
          <p:nvSpPr>
            <p:cNvPr id="84" name="Abgerundetes Rechteck 447"/>
            <p:cNvSpPr/>
            <p:nvPr/>
          </p:nvSpPr>
          <p:spPr bwMode="auto">
            <a:xfrm>
              <a:off x="3633788" y="279400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</a:t>
              </a:r>
            </a:p>
          </p:txBody>
        </p:sp>
        <p:sp>
          <p:nvSpPr>
            <p:cNvPr id="85" name="Abgerundetes Rechteck 448"/>
            <p:cNvSpPr/>
            <p:nvPr/>
          </p:nvSpPr>
          <p:spPr bwMode="auto">
            <a:xfrm>
              <a:off x="4279900" y="279400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10</a:t>
              </a:r>
            </a:p>
          </p:txBody>
        </p:sp>
        <p:sp>
          <p:nvSpPr>
            <p:cNvPr id="86" name="Abgerundetes Rechteck 449"/>
            <p:cNvSpPr/>
            <p:nvPr/>
          </p:nvSpPr>
          <p:spPr bwMode="auto">
            <a:xfrm>
              <a:off x="4927600" y="279400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19</a:t>
              </a:r>
            </a:p>
          </p:txBody>
        </p:sp>
        <p:sp>
          <p:nvSpPr>
            <p:cNvPr id="87" name="Textfeld 1"/>
            <p:cNvSpPr txBox="1">
              <a:spLocks noChangeArrowheads="1"/>
            </p:cNvSpPr>
            <p:nvPr/>
          </p:nvSpPr>
          <p:spPr bwMode="auto">
            <a:xfrm>
              <a:off x="1166813" y="1593850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A2.2.L1</a:t>
              </a:r>
            </a:p>
          </p:txBody>
        </p:sp>
        <p:sp>
          <p:nvSpPr>
            <p:cNvPr id="88" name="Textfeld 1"/>
            <p:cNvSpPr txBox="1">
              <a:spLocks noChangeArrowheads="1"/>
            </p:cNvSpPr>
            <p:nvPr/>
          </p:nvSpPr>
          <p:spPr bwMode="auto">
            <a:xfrm>
              <a:off x="1835150" y="1597025"/>
              <a:ext cx="32543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A2.3.L1</a:t>
              </a:r>
            </a:p>
          </p:txBody>
        </p:sp>
        <p:sp>
          <p:nvSpPr>
            <p:cNvPr id="89" name="Textfeld 1"/>
            <p:cNvSpPr txBox="1">
              <a:spLocks noChangeArrowheads="1"/>
            </p:cNvSpPr>
            <p:nvPr/>
          </p:nvSpPr>
          <p:spPr bwMode="auto">
            <a:xfrm>
              <a:off x="2484438" y="1597025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A2.4.L1</a:t>
              </a:r>
            </a:p>
          </p:txBody>
        </p:sp>
        <p:sp>
          <p:nvSpPr>
            <p:cNvPr id="90" name="Textfeld 1"/>
            <p:cNvSpPr txBox="1">
              <a:spLocks noChangeArrowheads="1"/>
            </p:cNvSpPr>
            <p:nvPr/>
          </p:nvSpPr>
          <p:spPr bwMode="auto">
            <a:xfrm>
              <a:off x="6134100" y="1597025"/>
              <a:ext cx="32543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A3.1.L2</a:t>
              </a:r>
            </a:p>
          </p:txBody>
        </p:sp>
        <p:sp>
          <p:nvSpPr>
            <p:cNvPr id="91" name="Textfeld 1"/>
            <p:cNvSpPr txBox="1">
              <a:spLocks noChangeArrowheads="1"/>
            </p:cNvSpPr>
            <p:nvPr/>
          </p:nvSpPr>
          <p:spPr bwMode="auto">
            <a:xfrm>
              <a:off x="6783388" y="1597025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A3.2.L2</a:t>
              </a:r>
            </a:p>
          </p:txBody>
        </p:sp>
        <p:sp>
          <p:nvSpPr>
            <p:cNvPr id="92" name="Textfeld 1"/>
            <p:cNvSpPr txBox="1">
              <a:spLocks noChangeArrowheads="1"/>
            </p:cNvSpPr>
            <p:nvPr/>
          </p:nvSpPr>
          <p:spPr bwMode="auto">
            <a:xfrm>
              <a:off x="7434263" y="1597025"/>
              <a:ext cx="3254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A3.3.L2</a:t>
              </a:r>
            </a:p>
          </p:txBody>
        </p:sp>
        <p:sp>
          <p:nvSpPr>
            <p:cNvPr id="93" name="Textfeld 1"/>
            <p:cNvSpPr txBox="1">
              <a:spLocks noChangeArrowheads="1"/>
            </p:cNvSpPr>
            <p:nvPr/>
          </p:nvSpPr>
          <p:spPr bwMode="auto">
            <a:xfrm>
              <a:off x="8080375" y="1597025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A3.4.L2</a:t>
              </a:r>
            </a:p>
          </p:txBody>
        </p:sp>
        <p:sp>
          <p:nvSpPr>
            <p:cNvPr id="94" name="Textfeld 1"/>
            <p:cNvSpPr txBox="1">
              <a:spLocks noChangeArrowheads="1"/>
            </p:cNvSpPr>
            <p:nvPr/>
          </p:nvSpPr>
          <p:spPr bwMode="auto">
            <a:xfrm>
              <a:off x="520700" y="2093913"/>
              <a:ext cx="32543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L009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A4.1.L2</a:t>
              </a:r>
            </a:p>
          </p:txBody>
        </p:sp>
        <p:sp>
          <p:nvSpPr>
            <p:cNvPr id="95" name="Textfeld 1"/>
            <p:cNvSpPr txBox="1">
              <a:spLocks noChangeArrowheads="1"/>
            </p:cNvSpPr>
            <p:nvPr/>
          </p:nvSpPr>
          <p:spPr bwMode="auto">
            <a:xfrm>
              <a:off x="1160463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A4.2.L2</a:t>
              </a:r>
            </a:p>
          </p:txBody>
        </p:sp>
        <p:sp>
          <p:nvSpPr>
            <p:cNvPr id="96" name="Textfeld 1"/>
            <p:cNvSpPr txBox="1">
              <a:spLocks noChangeArrowheads="1"/>
            </p:cNvSpPr>
            <p:nvPr/>
          </p:nvSpPr>
          <p:spPr bwMode="auto">
            <a:xfrm>
              <a:off x="1830388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A4.3.L2</a:t>
              </a:r>
            </a:p>
          </p:txBody>
        </p:sp>
        <p:sp>
          <p:nvSpPr>
            <p:cNvPr id="97" name="Textfeld 1"/>
            <p:cNvSpPr txBox="1">
              <a:spLocks noChangeArrowheads="1"/>
            </p:cNvSpPr>
            <p:nvPr/>
          </p:nvSpPr>
          <p:spPr bwMode="auto">
            <a:xfrm>
              <a:off x="2476500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A4.4.L2</a:t>
              </a:r>
            </a:p>
          </p:txBody>
        </p:sp>
        <p:sp>
          <p:nvSpPr>
            <p:cNvPr id="98" name="Textfeld 1"/>
            <p:cNvSpPr txBox="1">
              <a:spLocks noChangeArrowheads="1"/>
            </p:cNvSpPr>
            <p:nvPr/>
          </p:nvSpPr>
          <p:spPr bwMode="auto">
            <a:xfrm>
              <a:off x="3098800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A5.1.L2</a:t>
              </a:r>
            </a:p>
          </p:txBody>
        </p:sp>
        <p:sp>
          <p:nvSpPr>
            <p:cNvPr id="99" name="Textfeld 1"/>
            <p:cNvSpPr txBox="1">
              <a:spLocks noChangeArrowheads="1"/>
            </p:cNvSpPr>
            <p:nvPr/>
          </p:nvSpPr>
          <p:spPr bwMode="auto">
            <a:xfrm>
              <a:off x="3746500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A5.2.L2</a:t>
              </a:r>
            </a:p>
          </p:txBody>
        </p:sp>
        <p:sp>
          <p:nvSpPr>
            <p:cNvPr id="100" name="Textfeld 1"/>
            <p:cNvSpPr txBox="1">
              <a:spLocks noChangeArrowheads="1"/>
            </p:cNvSpPr>
            <p:nvPr/>
          </p:nvSpPr>
          <p:spPr bwMode="auto">
            <a:xfrm>
              <a:off x="4410075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A5.3.L2</a:t>
              </a:r>
            </a:p>
          </p:txBody>
        </p:sp>
        <p:sp>
          <p:nvSpPr>
            <p:cNvPr id="101" name="Textfeld 1"/>
            <p:cNvSpPr txBox="1">
              <a:spLocks noChangeArrowheads="1"/>
            </p:cNvSpPr>
            <p:nvPr/>
          </p:nvSpPr>
          <p:spPr bwMode="auto">
            <a:xfrm>
              <a:off x="5059363" y="209391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A5.4.L2</a:t>
              </a:r>
            </a:p>
          </p:txBody>
        </p:sp>
        <p:sp>
          <p:nvSpPr>
            <p:cNvPr id="102" name="Textfeld 1"/>
            <p:cNvSpPr txBox="1">
              <a:spLocks noChangeArrowheads="1"/>
            </p:cNvSpPr>
            <p:nvPr/>
          </p:nvSpPr>
          <p:spPr bwMode="auto">
            <a:xfrm>
              <a:off x="519113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A6.1.L3</a:t>
              </a:r>
            </a:p>
          </p:txBody>
        </p:sp>
        <p:sp>
          <p:nvSpPr>
            <p:cNvPr id="103" name="Textfeld 1"/>
            <p:cNvSpPr txBox="1">
              <a:spLocks noChangeArrowheads="1"/>
            </p:cNvSpPr>
            <p:nvPr/>
          </p:nvSpPr>
          <p:spPr bwMode="auto">
            <a:xfrm>
              <a:off x="1166813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A6.2.L3</a:t>
              </a:r>
            </a:p>
          </p:txBody>
        </p:sp>
        <p:sp>
          <p:nvSpPr>
            <p:cNvPr id="104" name="Textfeld 1"/>
            <p:cNvSpPr txBox="1">
              <a:spLocks noChangeArrowheads="1"/>
            </p:cNvSpPr>
            <p:nvPr/>
          </p:nvSpPr>
          <p:spPr bwMode="auto">
            <a:xfrm>
              <a:off x="1814513" y="2611438"/>
              <a:ext cx="3254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L019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A6.3.L3</a:t>
              </a:r>
            </a:p>
          </p:txBody>
        </p:sp>
        <p:sp>
          <p:nvSpPr>
            <p:cNvPr id="105" name="Textfeld 1"/>
            <p:cNvSpPr txBox="1">
              <a:spLocks noChangeArrowheads="1"/>
            </p:cNvSpPr>
            <p:nvPr/>
          </p:nvSpPr>
          <p:spPr bwMode="auto">
            <a:xfrm>
              <a:off x="2466975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A6.4.L3</a:t>
              </a:r>
            </a:p>
          </p:txBody>
        </p:sp>
        <p:sp>
          <p:nvSpPr>
            <p:cNvPr id="106" name="Textfeld 1"/>
            <p:cNvSpPr txBox="1">
              <a:spLocks noChangeArrowheads="1"/>
            </p:cNvSpPr>
            <p:nvPr/>
          </p:nvSpPr>
          <p:spPr bwMode="auto">
            <a:xfrm>
              <a:off x="3092450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A7.1.L3</a:t>
              </a:r>
            </a:p>
          </p:txBody>
        </p:sp>
        <p:sp>
          <p:nvSpPr>
            <p:cNvPr id="107" name="Textfeld 1"/>
            <p:cNvSpPr txBox="1">
              <a:spLocks noChangeArrowheads="1"/>
            </p:cNvSpPr>
            <p:nvPr/>
          </p:nvSpPr>
          <p:spPr bwMode="auto">
            <a:xfrm>
              <a:off x="3740150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A7.2.L3</a:t>
              </a:r>
            </a:p>
          </p:txBody>
        </p:sp>
        <p:sp>
          <p:nvSpPr>
            <p:cNvPr id="108" name="Textfeld 1"/>
            <p:cNvSpPr txBox="1">
              <a:spLocks noChangeArrowheads="1"/>
            </p:cNvSpPr>
            <p:nvPr/>
          </p:nvSpPr>
          <p:spPr bwMode="auto">
            <a:xfrm>
              <a:off x="4413250" y="2611438"/>
              <a:ext cx="32543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A7.3.L3</a:t>
              </a:r>
            </a:p>
          </p:txBody>
        </p:sp>
        <p:sp>
          <p:nvSpPr>
            <p:cNvPr id="109" name="Textfeld 1"/>
            <p:cNvSpPr txBox="1">
              <a:spLocks noChangeArrowheads="1"/>
            </p:cNvSpPr>
            <p:nvPr/>
          </p:nvSpPr>
          <p:spPr bwMode="auto">
            <a:xfrm>
              <a:off x="5111750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A7.4.L3</a:t>
              </a:r>
            </a:p>
          </p:txBody>
        </p:sp>
        <p:sp>
          <p:nvSpPr>
            <p:cNvPr id="110" name="Textfeld 1"/>
            <p:cNvSpPr txBox="1">
              <a:spLocks noChangeArrowheads="1"/>
            </p:cNvSpPr>
            <p:nvPr/>
          </p:nvSpPr>
          <p:spPr bwMode="auto">
            <a:xfrm>
              <a:off x="5703888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A8.1.L3</a:t>
              </a:r>
            </a:p>
          </p:txBody>
        </p:sp>
        <p:sp>
          <p:nvSpPr>
            <p:cNvPr id="111" name="Textfeld 1"/>
            <p:cNvSpPr txBox="1">
              <a:spLocks noChangeArrowheads="1"/>
            </p:cNvSpPr>
            <p:nvPr/>
          </p:nvSpPr>
          <p:spPr bwMode="auto">
            <a:xfrm>
              <a:off x="6351588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A8.2.L3</a:t>
              </a:r>
            </a:p>
          </p:txBody>
        </p:sp>
        <p:sp>
          <p:nvSpPr>
            <p:cNvPr id="112" name="Textfeld 1"/>
            <p:cNvSpPr txBox="1">
              <a:spLocks noChangeArrowheads="1"/>
            </p:cNvSpPr>
            <p:nvPr/>
          </p:nvSpPr>
          <p:spPr bwMode="auto">
            <a:xfrm>
              <a:off x="7008813" y="2611438"/>
              <a:ext cx="3254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A8.3.L3</a:t>
              </a:r>
            </a:p>
          </p:txBody>
        </p:sp>
        <p:sp>
          <p:nvSpPr>
            <p:cNvPr id="113" name="Textfeld 1"/>
            <p:cNvSpPr txBox="1">
              <a:spLocks noChangeArrowheads="1"/>
            </p:cNvSpPr>
            <p:nvPr/>
          </p:nvSpPr>
          <p:spPr bwMode="auto">
            <a:xfrm>
              <a:off x="7648575" y="2611438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A8.4.L3</a:t>
              </a:r>
            </a:p>
          </p:txBody>
        </p:sp>
        <p:sp>
          <p:nvSpPr>
            <p:cNvPr id="114" name="Textfeld 1"/>
            <p:cNvSpPr txBox="1">
              <a:spLocks noChangeArrowheads="1"/>
            </p:cNvSpPr>
            <p:nvPr/>
          </p:nvSpPr>
          <p:spPr bwMode="auto">
            <a:xfrm>
              <a:off x="519113" y="310356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L029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A9.1.L3</a:t>
              </a:r>
            </a:p>
          </p:txBody>
        </p:sp>
        <p:sp>
          <p:nvSpPr>
            <p:cNvPr id="115" name="Textfeld 1"/>
            <p:cNvSpPr txBox="1">
              <a:spLocks noChangeArrowheads="1"/>
            </p:cNvSpPr>
            <p:nvPr/>
          </p:nvSpPr>
          <p:spPr bwMode="auto">
            <a:xfrm>
              <a:off x="1166813" y="310356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A9.2.L3</a:t>
              </a:r>
            </a:p>
          </p:txBody>
        </p:sp>
        <p:sp>
          <p:nvSpPr>
            <p:cNvPr id="116" name="Textfeld 1"/>
            <p:cNvSpPr txBox="1">
              <a:spLocks noChangeArrowheads="1"/>
            </p:cNvSpPr>
            <p:nvPr/>
          </p:nvSpPr>
          <p:spPr bwMode="auto">
            <a:xfrm>
              <a:off x="1809750" y="3103563"/>
              <a:ext cx="32543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A9.3.L3</a:t>
              </a:r>
            </a:p>
          </p:txBody>
        </p:sp>
        <p:sp>
          <p:nvSpPr>
            <p:cNvPr id="117" name="Textfeld 1"/>
            <p:cNvSpPr txBox="1">
              <a:spLocks noChangeArrowheads="1"/>
            </p:cNvSpPr>
            <p:nvPr/>
          </p:nvSpPr>
          <p:spPr bwMode="auto">
            <a:xfrm>
              <a:off x="2457450" y="3103563"/>
              <a:ext cx="3238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A9.4.L3</a:t>
              </a:r>
            </a:p>
          </p:txBody>
        </p:sp>
        <p:sp>
          <p:nvSpPr>
            <p:cNvPr id="118" name="Textfeld 1"/>
            <p:cNvSpPr txBox="1">
              <a:spLocks noChangeArrowheads="1"/>
            </p:cNvSpPr>
            <p:nvPr/>
          </p:nvSpPr>
          <p:spPr bwMode="auto">
            <a:xfrm>
              <a:off x="3082925" y="3100388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A10.1.L3</a:t>
              </a:r>
            </a:p>
          </p:txBody>
        </p:sp>
        <p:sp>
          <p:nvSpPr>
            <p:cNvPr id="119" name="Textfeld 1"/>
            <p:cNvSpPr txBox="1">
              <a:spLocks noChangeArrowheads="1"/>
            </p:cNvSpPr>
            <p:nvPr/>
          </p:nvSpPr>
          <p:spPr bwMode="auto">
            <a:xfrm>
              <a:off x="3736975" y="310356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A10.2.L3</a:t>
              </a:r>
            </a:p>
          </p:txBody>
        </p:sp>
        <p:sp>
          <p:nvSpPr>
            <p:cNvPr id="120" name="Textfeld 1"/>
            <p:cNvSpPr txBox="1">
              <a:spLocks noChangeArrowheads="1"/>
            </p:cNvSpPr>
            <p:nvPr/>
          </p:nvSpPr>
          <p:spPr bwMode="auto">
            <a:xfrm>
              <a:off x="4398963" y="310356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A10.3.L3</a:t>
              </a:r>
            </a:p>
          </p:txBody>
        </p:sp>
        <p:sp>
          <p:nvSpPr>
            <p:cNvPr id="121" name="Textfeld 1"/>
            <p:cNvSpPr txBox="1">
              <a:spLocks noChangeArrowheads="1"/>
            </p:cNvSpPr>
            <p:nvPr/>
          </p:nvSpPr>
          <p:spPr bwMode="auto">
            <a:xfrm>
              <a:off x="5060950" y="3103563"/>
              <a:ext cx="33813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A10.4.L3</a:t>
              </a:r>
            </a:p>
          </p:txBody>
        </p:sp>
        <p:sp>
          <p:nvSpPr>
            <p:cNvPr id="122" name="Textfeld 1"/>
            <p:cNvSpPr txBox="1">
              <a:spLocks noChangeArrowheads="1"/>
            </p:cNvSpPr>
            <p:nvPr/>
          </p:nvSpPr>
          <p:spPr bwMode="auto">
            <a:xfrm>
              <a:off x="5694363" y="3103563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A11.1.L3</a:t>
              </a:r>
            </a:p>
          </p:txBody>
        </p:sp>
        <p:sp>
          <p:nvSpPr>
            <p:cNvPr id="123" name="Textfeld 1"/>
            <p:cNvSpPr txBox="1">
              <a:spLocks noChangeArrowheads="1"/>
            </p:cNvSpPr>
            <p:nvPr/>
          </p:nvSpPr>
          <p:spPr bwMode="auto">
            <a:xfrm>
              <a:off x="7005638" y="3103563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A11.3.L3</a:t>
              </a:r>
            </a:p>
          </p:txBody>
        </p:sp>
        <p:sp>
          <p:nvSpPr>
            <p:cNvPr id="124" name="Textfeld 1"/>
            <p:cNvSpPr txBox="1">
              <a:spLocks noChangeArrowheads="1"/>
            </p:cNvSpPr>
            <p:nvPr/>
          </p:nvSpPr>
          <p:spPr bwMode="auto">
            <a:xfrm>
              <a:off x="7643813" y="3103563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A11.4.L3</a:t>
              </a:r>
            </a:p>
          </p:txBody>
        </p:sp>
        <p:sp>
          <p:nvSpPr>
            <p:cNvPr id="125" name="Textfeld 1"/>
            <p:cNvSpPr txBox="1">
              <a:spLocks noChangeArrowheads="1"/>
            </p:cNvSpPr>
            <p:nvPr/>
          </p:nvSpPr>
          <p:spPr bwMode="auto">
            <a:xfrm>
              <a:off x="511175" y="3600450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A12.1.L3</a:t>
              </a:r>
            </a:p>
          </p:txBody>
        </p:sp>
        <p:sp>
          <p:nvSpPr>
            <p:cNvPr id="126" name="Textfeld 1"/>
            <p:cNvSpPr txBox="1">
              <a:spLocks noChangeArrowheads="1"/>
            </p:cNvSpPr>
            <p:nvPr/>
          </p:nvSpPr>
          <p:spPr bwMode="auto">
            <a:xfrm>
              <a:off x="1158875" y="3600450"/>
              <a:ext cx="341313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A12.2.L3</a:t>
              </a:r>
            </a:p>
          </p:txBody>
        </p:sp>
        <p:sp>
          <p:nvSpPr>
            <p:cNvPr id="127" name="Textfeld 1"/>
            <p:cNvSpPr txBox="1">
              <a:spLocks noChangeArrowheads="1"/>
            </p:cNvSpPr>
            <p:nvPr/>
          </p:nvSpPr>
          <p:spPr bwMode="auto">
            <a:xfrm>
              <a:off x="1782763" y="3600450"/>
              <a:ext cx="379412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A12.3.L3</a:t>
              </a:r>
            </a:p>
          </p:txBody>
        </p:sp>
        <p:sp>
          <p:nvSpPr>
            <p:cNvPr id="128" name="Textfeld 1"/>
            <p:cNvSpPr txBox="1">
              <a:spLocks noChangeArrowheads="1"/>
            </p:cNvSpPr>
            <p:nvPr/>
          </p:nvSpPr>
          <p:spPr bwMode="auto">
            <a:xfrm>
              <a:off x="2432050" y="3600450"/>
              <a:ext cx="3698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A12.4.L3</a:t>
              </a:r>
            </a:p>
          </p:txBody>
        </p:sp>
        <p:sp>
          <p:nvSpPr>
            <p:cNvPr id="129" name="Textfeld 1"/>
            <p:cNvSpPr txBox="1">
              <a:spLocks noChangeArrowheads="1"/>
            </p:cNvSpPr>
            <p:nvPr/>
          </p:nvSpPr>
          <p:spPr bwMode="auto">
            <a:xfrm>
              <a:off x="3082925" y="3597275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A13.1.L3</a:t>
              </a:r>
            </a:p>
          </p:txBody>
        </p:sp>
        <p:sp>
          <p:nvSpPr>
            <p:cNvPr id="130" name="Textfeld 1"/>
            <p:cNvSpPr txBox="1">
              <a:spLocks noChangeArrowheads="1"/>
            </p:cNvSpPr>
            <p:nvPr/>
          </p:nvSpPr>
          <p:spPr bwMode="auto">
            <a:xfrm>
              <a:off x="3736975" y="3600450"/>
              <a:ext cx="341313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A13.2.L3</a:t>
              </a:r>
            </a:p>
          </p:txBody>
        </p:sp>
        <p:sp>
          <p:nvSpPr>
            <p:cNvPr id="131" name="Textfeld 1"/>
            <p:cNvSpPr txBox="1">
              <a:spLocks noChangeArrowheads="1"/>
            </p:cNvSpPr>
            <p:nvPr/>
          </p:nvSpPr>
          <p:spPr bwMode="auto">
            <a:xfrm>
              <a:off x="4397375" y="3600450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A13.3.L3</a:t>
              </a:r>
            </a:p>
          </p:txBody>
        </p:sp>
        <p:sp>
          <p:nvSpPr>
            <p:cNvPr id="132" name="Textfeld 1"/>
            <p:cNvSpPr txBox="1">
              <a:spLocks noChangeArrowheads="1"/>
            </p:cNvSpPr>
            <p:nvPr/>
          </p:nvSpPr>
          <p:spPr bwMode="auto">
            <a:xfrm>
              <a:off x="5060950" y="3600450"/>
              <a:ext cx="3365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A13.4.L3</a:t>
              </a:r>
            </a:p>
          </p:txBody>
        </p:sp>
        <p:sp>
          <p:nvSpPr>
            <p:cNvPr id="133" name="Textfeld 1"/>
            <p:cNvSpPr txBox="1">
              <a:spLocks noChangeArrowheads="1"/>
            </p:cNvSpPr>
            <p:nvPr/>
          </p:nvSpPr>
          <p:spPr bwMode="auto">
            <a:xfrm>
              <a:off x="5695950" y="3600450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L049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A14.1.L3</a:t>
              </a:r>
            </a:p>
          </p:txBody>
        </p:sp>
        <p:sp>
          <p:nvSpPr>
            <p:cNvPr id="134" name="Textfeld 1"/>
            <p:cNvSpPr txBox="1">
              <a:spLocks noChangeArrowheads="1"/>
            </p:cNvSpPr>
            <p:nvPr/>
          </p:nvSpPr>
          <p:spPr bwMode="auto">
            <a:xfrm>
              <a:off x="6340475" y="3600450"/>
              <a:ext cx="341313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A14.2.L3</a:t>
              </a:r>
            </a:p>
          </p:txBody>
        </p:sp>
        <p:sp>
          <p:nvSpPr>
            <p:cNvPr id="135" name="Textfeld 1"/>
            <p:cNvSpPr txBox="1">
              <a:spLocks noChangeArrowheads="1"/>
            </p:cNvSpPr>
            <p:nvPr/>
          </p:nvSpPr>
          <p:spPr bwMode="auto">
            <a:xfrm>
              <a:off x="7005638" y="3600450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A14.3.L3</a:t>
              </a:r>
            </a:p>
          </p:txBody>
        </p:sp>
        <p:sp>
          <p:nvSpPr>
            <p:cNvPr id="136" name="Textfeld 1"/>
            <p:cNvSpPr txBox="1">
              <a:spLocks noChangeArrowheads="1"/>
            </p:cNvSpPr>
            <p:nvPr/>
          </p:nvSpPr>
          <p:spPr bwMode="auto">
            <a:xfrm>
              <a:off x="7645400" y="3600450"/>
              <a:ext cx="3365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A14.4.L3</a:t>
              </a:r>
            </a:p>
          </p:txBody>
        </p:sp>
        <p:sp>
          <p:nvSpPr>
            <p:cNvPr id="137" name="Textfeld 1"/>
            <p:cNvSpPr txBox="1">
              <a:spLocks noChangeArrowheads="1"/>
            </p:cNvSpPr>
            <p:nvPr/>
          </p:nvSpPr>
          <p:spPr bwMode="auto">
            <a:xfrm>
              <a:off x="511175" y="411956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A15.1.L3</a:t>
              </a:r>
            </a:p>
          </p:txBody>
        </p:sp>
        <p:sp>
          <p:nvSpPr>
            <p:cNvPr id="138" name="Textfeld 1"/>
            <p:cNvSpPr txBox="1">
              <a:spLocks noChangeArrowheads="1"/>
            </p:cNvSpPr>
            <p:nvPr/>
          </p:nvSpPr>
          <p:spPr bwMode="auto">
            <a:xfrm>
              <a:off x="1158875" y="4119563"/>
              <a:ext cx="341313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A15.2.L3</a:t>
              </a:r>
            </a:p>
          </p:txBody>
        </p:sp>
        <p:sp>
          <p:nvSpPr>
            <p:cNvPr id="139" name="Textfeld 1"/>
            <p:cNvSpPr txBox="1">
              <a:spLocks noChangeArrowheads="1"/>
            </p:cNvSpPr>
            <p:nvPr/>
          </p:nvSpPr>
          <p:spPr bwMode="auto">
            <a:xfrm>
              <a:off x="1782763" y="4119563"/>
              <a:ext cx="379412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A15.3.L3</a:t>
              </a:r>
            </a:p>
          </p:txBody>
        </p:sp>
        <p:sp>
          <p:nvSpPr>
            <p:cNvPr id="140" name="Textfeld 1"/>
            <p:cNvSpPr txBox="1">
              <a:spLocks noChangeArrowheads="1"/>
            </p:cNvSpPr>
            <p:nvPr/>
          </p:nvSpPr>
          <p:spPr bwMode="auto">
            <a:xfrm>
              <a:off x="2432050" y="4119563"/>
              <a:ext cx="3698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A15.4.L3</a:t>
              </a:r>
            </a:p>
          </p:txBody>
        </p:sp>
        <p:sp>
          <p:nvSpPr>
            <p:cNvPr id="141" name="Textfeld 1"/>
            <p:cNvSpPr txBox="1">
              <a:spLocks noChangeArrowheads="1"/>
            </p:cNvSpPr>
            <p:nvPr/>
          </p:nvSpPr>
          <p:spPr bwMode="auto">
            <a:xfrm>
              <a:off x="3081338" y="4116388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A16.1.L3</a:t>
              </a:r>
            </a:p>
          </p:txBody>
        </p:sp>
        <p:sp>
          <p:nvSpPr>
            <p:cNvPr id="142" name="Textfeld 1"/>
            <p:cNvSpPr txBox="1">
              <a:spLocks noChangeArrowheads="1"/>
            </p:cNvSpPr>
            <p:nvPr/>
          </p:nvSpPr>
          <p:spPr bwMode="auto">
            <a:xfrm>
              <a:off x="3735388" y="4119563"/>
              <a:ext cx="341312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A16.2.L3</a:t>
              </a:r>
            </a:p>
          </p:txBody>
        </p:sp>
        <p:sp>
          <p:nvSpPr>
            <p:cNvPr id="143" name="Textfeld 1"/>
            <p:cNvSpPr txBox="1">
              <a:spLocks noChangeArrowheads="1"/>
            </p:cNvSpPr>
            <p:nvPr/>
          </p:nvSpPr>
          <p:spPr bwMode="auto">
            <a:xfrm>
              <a:off x="4395788" y="4119563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L059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A16.3.L3</a:t>
              </a:r>
            </a:p>
          </p:txBody>
        </p:sp>
        <p:sp>
          <p:nvSpPr>
            <p:cNvPr id="144" name="Textfeld 1"/>
            <p:cNvSpPr txBox="1">
              <a:spLocks noChangeArrowheads="1"/>
            </p:cNvSpPr>
            <p:nvPr/>
          </p:nvSpPr>
          <p:spPr bwMode="auto">
            <a:xfrm>
              <a:off x="5059363" y="4119563"/>
              <a:ext cx="3365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A16.4.L3</a:t>
              </a:r>
            </a:p>
          </p:txBody>
        </p:sp>
        <p:sp>
          <p:nvSpPr>
            <p:cNvPr id="145" name="Textfeld 1"/>
            <p:cNvSpPr txBox="1">
              <a:spLocks noChangeArrowheads="1"/>
            </p:cNvSpPr>
            <p:nvPr/>
          </p:nvSpPr>
          <p:spPr bwMode="auto">
            <a:xfrm>
              <a:off x="5694363" y="411956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A17.1.L3</a:t>
              </a:r>
            </a:p>
          </p:txBody>
        </p:sp>
        <p:sp>
          <p:nvSpPr>
            <p:cNvPr id="146" name="Textfeld 1"/>
            <p:cNvSpPr txBox="1">
              <a:spLocks noChangeArrowheads="1"/>
            </p:cNvSpPr>
            <p:nvPr/>
          </p:nvSpPr>
          <p:spPr bwMode="auto">
            <a:xfrm>
              <a:off x="6338888" y="4119563"/>
              <a:ext cx="341312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A17.2.L3</a:t>
              </a:r>
            </a:p>
          </p:txBody>
        </p:sp>
        <p:sp>
          <p:nvSpPr>
            <p:cNvPr id="147" name="Textfeld 1"/>
            <p:cNvSpPr txBox="1">
              <a:spLocks noChangeArrowheads="1"/>
            </p:cNvSpPr>
            <p:nvPr/>
          </p:nvSpPr>
          <p:spPr bwMode="auto">
            <a:xfrm>
              <a:off x="7004050" y="4119563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A17.3.L3</a:t>
              </a:r>
            </a:p>
          </p:txBody>
        </p:sp>
        <p:sp>
          <p:nvSpPr>
            <p:cNvPr id="148" name="Textfeld 1"/>
            <p:cNvSpPr txBox="1">
              <a:spLocks noChangeArrowheads="1"/>
            </p:cNvSpPr>
            <p:nvPr/>
          </p:nvSpPr>
          <p:spPr bwMode="auto">
            <a:xfrm>
              <a:off x="7643813" y="4119563"/>
              <a:ext cx="3365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A17.4.L3</a:t>
              </a:r>
            </a:p>
          </p:txBody>
        </p:sp>
        <p:sp>
          <p:nvSpPr>
            <p:cNvPr id="149" name="Textfeld 1"/>
            <p:cNvSpPr txBox="1">
              <a:spLocks noChangeArrowheads="1"/>
            </p:cNvSpPr>
            <p:nvPr/>
          </p:nvSpPr>
          <p:spPr bwMode="auto">
            <a:xfrm>
              <a:off x="508000" y="4633913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A18.1.L3</a:t>
              </a:r>
            </a:p>
          </p:txBody>
        </p:sp>
        <p:sp>
          <p:nvSpPr>
            <p:cNvPr id="150" name="Textfeld 1"/>
            <p:cNvSpPr txBox="1">
              <a:spLocks noChangeArrowheads="1"/>
            </p:cNvSpPr>
            <p:nvPr/>
          </p:nvSpPr>
          <p:spPr bwMode="auto">
            <a:xfrm>
              <a:off x="1155700" y="463391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A18.2.L3</a:t>
              </a:r>
            </a:p>
          </p:txBody>
        </p:sp>
        <p:sp>
          <p:nvSpPr>
            <p:cNvPr id="151" name="Textfeld 1"/>
            <p:cNvSpPr txBox="1">
              <a:spLocks noChangeArrowheads="1"/>
            </p:cNvSpPr>
            <p:nvPr/>
          </p:nvSpPr>
          <p:spPr bwMode="auto">
            <a:xfrm>
              <a:off x="1804988" y="4633913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A18.3.L3</a:t>
              </a:r>
            </a:p>
          </p:txBody>
        </p:sp>
        <p:sp>
          <p:nvSpPr>
            <p:cNvPr id="152" name="Textfeld 1"/>
            <p:cNvSpPr txBox="1">
              <a:spLocks noChangeArrowheads="1"/>
            </p:cNvSpPr>
            <p:nvPr/>
          </p:nvSpPr>
          <p:spPr bwMode="auto">
            <a:xfrm>
              <a:off x="2455863" y="4633913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A18.4.L3</a:t>
              </a:r>
            </a:p>
          </p:txBody>
        </p:sp>
        <p:sp>
          <p:nvSpPr>
            <p:cNvPr id="153" name="Textfeld 1"/>
            <p:cNvSpPr txBox="1">
              <a:spLocks noChangeArrowheads="1"/>
            </p:cNvSpPr>
            <p:nvPr/>
          </p:nvSpPr>
          <p:spPr bwMode="auto">
            <a:xfrm>
              <a:off x="3094038" y="4633913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L069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A19.1.L3</a:t>
              </a:r>
            </a:p>
          </p:txBody>
        </p:sp>
        <p:sp>
          <p:nvSpPr>
            <p:cNvPr id="154" name="Textfeld 1"/>
            <p:cNvSpPr txBox="1">
              <a:spLocks noChangeArrowheads="1"/>
            </p:cNvSpPr>
            <p:nvPr/>
          </p:nvSpPr>
          <p:spPr bwMode="auto">
            <a:xfrm>
              <a:off x="3741738" y="463391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A19.2.L3</a:t>
              </a:r>
            </a:p>
          </p:txBody>
        </p:sp>
        <p:sp>
          <p:nvSpPr>
            <p:cNvPr id="155" name="Textfeld 1"/>
            <p:cNvSpPr txBox="1">
              <a:spLocks noChangeArrowheads="1"/>
            </p:cNvSpPr>
            <p:nvPr/>
          </p:nvSpPr>
          <p:spPr bwMode="auto">
            <a:xfrm>
              <a:off x="4397375" y="4633913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A19.3.L3</a:t>
              </a:r>
            </a:p>
          </p:txBody>
        </p:sp>
        <p:sp>
          <p:nvSpPr>
            <p:cNvPr id="156" name="Textfeld 1"/>
            <p:cNvSpPr txBox="1">
              <a:spLocks noChangeArrowheads="1"/>
            </p:cNvSpPr>
            <p:nvPr/>
          </p:nvSpPr>
          <p:spPr bwMode="auto">
            <a:xfrm>
              <a:off x="5056188" y="4633913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A19.4.L3</a:t>
              </a:r>
            </a:p>
          </p:txBody>
        </p:sp>
        <p:sp>
          <p:nvSpPr>
            <p:cNvPr id="157" name="Textfeld 1"/>
            <p:cNvSpPr txBox="1">
              <a:spLocks noChangeArrowheads="1"/>
            </p:cNvSpPr>
            <p:nvPr/>
          </p:nvSpPr>
          <p:spPr bwMode="auto">
            <a:xfrm>
              <a:off x="509588" y="5153025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A21.1.L3</a:t>
              </a:r>
            </a:p>
          </p:txBody>
        </p:sp>
        <p:sp>
          <p:nvSpPr>
            <p:cNvPr id="158" name="Textfeld 1"/>
            <p:cNvSpPr txBox="1">
              <a:spLocks noChangeArrowheads="1"/>
            </p:cNvSpPr>
            <p:nvPr/>
          </p:nvSpPr>
          <p:spPr bwMode="auto">
            <a:xfrm>
              <a:off x="1157288" y="5153025"/>
              <a:ext cx="341312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A21.2.L3</a:t>
              </a:r>
            </a:p>
          </p:txBody>
        </p:sp>
        <p:sp>
          <p:nvSpPr>
            <p:cNvPr id="159" name="Textfeld 1"/>
            <p:cNvSpPr txBox="1">
              <a:spLocks noChangeArrowheads="1"/>
            </p:cNvSpPr>
            <p:nvPr/>
          </p:nvSpPr>
          <p:spPr bwMode="auto">
            <a:xfrm>
              <a:off x="1804988" y="5153025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A21.3.L3</a:t>
              </a:r>
            </a:p>
          </p:txBody>
        </p:sp>
        <p:sp>
          <p:nvSpPr>
            <p:cNvPr id="160" name="Textfeld 1"/>
            <p:cNvSpPr txBox="1">
              <a:spLocks noChangeArrowheads="1"/>
            </p:cNvSpPr>
            <p:nvPr/>
          </p:nvSpPr>
          <p:spPr bwMode="auto">
            <a:xfrm>
              <a:off x="2457450" y="5153025"/>
              <a:ext cx="3365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A21.4.L3</a:t>
              </a:r>
            </a:p>
          </p:txBody>
        </p:sp>
        <p:sp>
          <p:nvSpPr>
            <p:cNvPr id="161" name="Textfeld 1"/>
            <p:cNvSpPr txBox="1">
              <a:spLocks noChangeArrowheads="1"/>
            </p:cNvSpPr>
            <p:nvPr/>
          </p:nvSpPr>
          <p:spPr bwMode="auto">
            <a:xfrm>
              <a:off x="508000" y="5672138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A24.1.L3</a:t>
              </a:r>
            </a:p>
          </p:txBody>
        </p:sp>
        <p:sp>
          <p:nvSpPr>
            <p:cNvPr id="162" name="Textfeld 1"/>
            <p:cNvSpPr txBox="1">
              <a:spLocks noChangeArrowheads="1"/>
            </p:cNvSpPr>
            <p:nvPr/>
          </p:nvSpPr>
          <p:spPr bwMode="auto">
            <a:xfrm>
              <a:off x="1155700" y="5672138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A24.2.L3</a:t>
              </a:r>
            </a:p>
          </p:txBody>
        </p:sp>
        <p:sp>
          <p:nvSpPr>
            <p:cNvPr id="163" name="Textfeld 1"/>
            <p:cNvSpPr txBox="1">
              <a:spLocks noChangeArrowheads="1"/>
            </p:cNvSpPr>
            <p:nvPr/>
          </p:nvSpPr>
          <p:spPr bwMode="auto">
            <a:xfrm>
              <a:off x="1804988" y="5672138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A24.3.L3</a:t>
              </a:r>
            </a:p>
          </p:txBody>
        </p:sp>
        <p:sp>
          <p:nvSpPr>
            <p:cNvPr id="164" name="Textfeld 1"/>
            <p:cNvSpPr txBox="1">
              <a:spLocks noChangeArrowheads="1"/>
            </p:cNvSpPr>
            <p:nvPr/>
          </p:nvSpPr>
          <p:spPr bwMode="auto">
            <a:xfrm>
              <a:off x="2455863" y="5672138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A24.4.L3</a:t>
              </a:r>
            </a:p>
          </p:txBody>
        </p:sp>
        <p:sp>
          <p:nvSpPr>
            <p:cNvPr id="165" name="Textfeld 1"/>
            <p:cNvSpPr txBox="1">
              <a:spLocks noChangeArrowheads="1"/>
            </p:cNvSpPr>
            <p:nvPr/>
          </p:nvSpPr>
          <p:spPr bwMode="auto">
            <a:xfrm>
              <a:off x="3094038" y="5154613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L081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A22.1.L3</a:t>
              </a:r>
            </a:p>
          </p:txBody>
        </p:sp>
        <p:sp>
          <p:nvSpPr>
            <p:cNvPr id="166" name="Textfeld 1"/>
            <p:cNvSpPr txBox="1">
              <a:spLocks noChangeArrowheads="1"/>
            </p:cNvSpPr>
            <p:nvPr/>
          </p:nvSpPr>
          <p:spPr bwMode="auto">
            <a:xfrm>
              <a:off x="3741738" y="5154613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L082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A22.2.L3</a:t>
              </a:r>
            </a:p>
          </p:txBody>
        </p:sp>
        <p:sp>
          <p:nvSpPr>
            <p:cNvPr id="167" name="Textfeld 1"/>
            <p:cNvSpPr txBox="1">
              <a:spLocks noChangeArrowheads="1"/>
            </p:cNvSpPr>
            <p:nvPr/>
          </p:nvSpPr>
          <p:spPr bwMode="auto">
            <a:xfrm>
              <a:off x="4398963" y="5153025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A22.3.L3</a:t>
              </a:r>
            </a:p>
          </p:txBody>
        </p:sp>
        <p:sp>
          <p:nvSpPr>
            <p:cNvPr id="168" name="Textfeld 1"/>
            <p:cNvSpPr txBox="1">
              <a:spLocks noChangeArrowheads="1"/>
            </p:cNvSpPr>
            <p:nvPr/>
          </p:nvSpPr>
          <p:spPr bwMode="auto">
            <a:xfrm>
              <a:off x="5056188" y="5154613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A22.4.L3</a:t>
              </a:r>
            </a:p>
          </p:txBody>
        </p:sp>
        <p:sp>
          <p:nvSpPr>
            <p:cNvPr id="169" name="Textfeld 1"/>
            <p:cNvSpPr txBox="1">
              <a:spLocks noChangeArrowheads="1"/>
            </p:cNvSpPr>
            <p:nvPr/>
          </p:nvSpPr>
          <p:spPr bwMode="auto">
            <a:xfrm>
              <a:off x="3094038" y="5672138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A25.1.L3</a:t>
              </a:r>
            </a:p>
          </p:txBody>
        </p:sp>
        <p:sp>
          <p:nvSpPr>
            <p:cNvPr id="170" name="Textfeld 1"/>
            <p:cNvSpPr txBox="1">
              <a:spLocks noChangeArrowheads="1"/>
            </p:cNvSpPr>
            <p:nvPr/>
          </p:nvSpPr>
          <p:spPr bwMode="auto">
            <a:xfrm>
              <a:off x="3741738" y="5672138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A25.2.L3</a:t>
              </a:r>
            </a:p>
          </p:txBody>
        </p:sp>
        <p:sp>
          <p:nvSpPr>
            <p:cNvPr id="171" name="Textfeld 1"/>
            <p:cNvSpPr txBox="1">
              <a:spLocks noChangeArrowheads="1"/>
            </p:cNvSpPr>
            <p:nvPr/>
          </p:nvSpPr>
          <p:spPr bwMode="auto">
            <a:xfrm>
              <a:off x="4397375" y="5672138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A25.3.L3</a:t>
              </a:r>
            </a:p>
          </p:txBody>
        </p:sp>
        <p:sp>
          <p:nvSpPr>
            <p:cNvPr id="172" name="Textfeld 1"/>
            <p:cNvSpPr txBox="1">
              <a:spLocks noChangeArrowheads="1"/>
            </p:cNvSpPr>
            <p:nvPr/>
          </p:nvSpPr>
          <p:spPr bwMode="auto">
            <a:xfrm>
              <a:off x="5056188" y="5672138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A25.4.L3</a:t>
              </a:r>
            </a:p>
          </p:txBody>
        </p:sp>
        <p:sp>
          <p:nvSpPr>
            <p:cNvPr id="173" name="Textfeld 1"/>
            <p:cNvSpPr txBox="1">
              <a:spLocks noChangeArrowheads="1"/>
            </p:cNvSpPr>
            <p:nvPr/>
          </p:nvSpPr>
          <p:spPr bwMode="auto">
            <a:xfrm>
              <a:off x="5692775" y="4637088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L073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A20.1.L3</a:t>
              </a:r>
            </a:p>
          </p:txBody>
        </p:sp>
        <p:sp>
          <p:nvSpPr>
            <p:cNvPr id="174" name="Textfeld 1"/>
            <p:cNvSpPr txBox="1">
              <a:spLocks noChangeArrowheads="1"/>
            </p:cNvSpPr>
            <p:nvPr/>
          </p:nvSpPr>
          <p:spPr bwMode="auto">
            <a:xfrm>
              <a:off x="6343650" y="4637088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L074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A20.2.L3</a:t>
              </a:r>
            </a:p>
          </p:txBody>
        </p:sp>
        <p:sp>
          <p:nvSpPr>
            <p:cNvPr id="175" name="Textfeld 1"/>
            <p:cNvSpPr txBox="1">
              <a:spLocks noChangeArrowheads="1"/>
            </p:cNvSpPr>
            <p:nvPr/>
          </p:nvSpPr>
          <p:spPr bwMode="auto">
            <a:xfrm>
              <a:off x="6996113" y="4637088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A20.3.L3</a:t>
              </a:r>
            </a:p>
          </p:txBody>
        </p:sp>
        <p:sp>
          <p:nvSpPr>
            <p:cNvPr id="176" name="Textfeld 1"/>
            <p:cNvSpPr txBox="1">
              <a:spLocks noChangeArrowheads="1"/>
            </p:cNvSpPr>
            <p:nvPr/>
          </p:nvSpPr>
          <p:spPr bwMode="auto">
            <a:xfrm>
              <a:off x="7643813" y="4637088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L076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A20.4.L3</a:t>
              </a:r>
            </a:p>
          </p:txBody>
        </p:sp>
        <p:sp>
          <p:nvSpPr>
            <p:cNvPr id="177" name="Textfeld 1"/>
            <p:cNvSpPr txBox="1">
              <a:spLocks noChangeArrowheads="1"/>
            </p:cNvSpPr>
            <p:nvPr/>
          </p:nvSpPr>
          <p:spPr bwMode="auto">
            <a:xfrm>
              <a:off x="5692775" y="5153025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L085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A23.1.L3</a:t>
              </a:r>
            </a:p>
          </p:txBody>
        </p:sp>
        <p:sp>
          <p:nvSpPr>
            <p:cNvPr id="178" name="Textfeld 1"/>
            <p:cNvSpPr txBox="1">
              <a:spLocks noChangeArrowheads="1"/>
            </p:cNvSpPr>
            <p:nvPr/>
          </p:nvSpPr>
          <p:spPr bwMode="auto">
            <a:xfrm>
              <a:off x="6343650" y="5153025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L086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A23.2.L3</a:t>
              </a:r>
            </a:p>
          </p:txBody>
        </p:sp>
        <p:sp>
          <p:nvSpPr>
            <p:cNvPr id="179" name="Textfeld 1"/>
            <p:cNvSpPr txBox="1">
              <a:spLocks noChangeArrowheads="1"/>
            </p:cNvSpPr>
            <p:nvPr/>
          </p:nvSpPr>
          <p:spPr bwMode="auto">
            <a:xfrm>
              <a:off x="6996113" y="5153025"/>
              <a:ext cx="34448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A23.3.L3</a:t>
              </a:r>
            </a:p>
          </p:txBody>
        </p:sp>
        <p:sp>
          <p:nvSpPr>
            <p:cNvPr id="180" name="Textfeld 1"/>
            <p:cNvSpPr txBox="1">
              <a:spLocks noChangeArrowheads="1"/>
            </p:cNvSpPr>
            <p:nvPr/>
          </p:nvSpPr>
          <p:spPr bwMode="auto">
            <a:xfrm>
              <a:off x="7643813" y="5153025"/>
              <a:ext cx="338137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L088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A23.4.L3</a:t>
              </a:r>
            </a:p>
          </p:txBody>
        </p:sp>
        <p:sp>
          <p:nvSpPr>
            <p:cNvPr id="181" name="Textfeld 1"/>
            <p:cNvSpPr txBox="1">
              <a:spLocks noChangeArrowheads="1"/>
            </p:cNvSpPr>
            <p:nvPr/>
          </p:nvSpPr>
          <p:spPr bwMode="auto">
            <a:xfrm>
              <a:off x="5692775" y="5672138"/>
              <a:ext cx="34290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L097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A26.1.L3</a:t>
              </a:r>
            </a:p>
          </p:txBody>
        </p:sp>
        <p:sp>
          <p:nvSpPr>
            <p:cNvPr id="182" name="Textfeld 1"/>
            <p:cNvSpPr txBox="1">
              <a:spLocks noChangeArrowheads="1"/>
            </p:cNvSpPr>
            <p:nvPr/>
          </p:nvSpPr>
          <p:spPr bwMode="auto">
            <a:xfrm>
              <a:off x="6343650" y="5672138"/>
              <a:ext cx="341313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A26.2.L3</a:t>
              </a:r>
            </a:p>
          </p:txBody>
        </p:sp>
        <p:sp>
          <p:nvSpPr>
            <p:cNvPr id="183" name="Textfeld 1"/>
            <p:cNvSpPr txBox="1">
              <a:spLocks noChangeArrowheads="1"/>
            </p:cNvSpPr>
            <p:nvPr/>
          </p:nvSpPr>
          <p:spPr bwMode="auto">
            <a:xfrm>
              <a:off x="6994525" y="5672138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L099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A26.3.L3</a:t>
              </a:r>
            </a:p>
          </p:txBody>
        </p:sp>
        <p:sp>
          <p:nvSpPr>
            <p:cNvPr id="184" name="Textfeld 1"/>
            <p:cNvSpPr txBox="1">
              <a:spLocks noChangeArrowheads="1"/>
            </p:cNvSpPr>
            <p:nvPr/>
          </p:nvSpPr>
          <p:spPr bwMode="auto">
            <a:xfrm>
              <a:off x="7643813" y="5672138"/>
              <a:ext cx="336550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L100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A26.4.L3</a:t>
              </a:r>
            </a:p>
          </p:txBody>
        </p:sp>
        <p:grpSp>
          <p:nvGrpSpPr>
            <p:cNvPr id="185" name="Gruppieren 233"/>
            <p:cNvGrpSpPr>
              <a:grpSpLocks/>
            </p:cNvGrpSpPr>
            <p:nvPr/>
          </p:nvGrpSpPr>
          <p:grpSpPr bwMode="auto">
            <a:xfrm>
              <a:off x="3048000" y="2778125"/>
              <a:ext cx="431800" cy="1588"/>
              <a:chOff x="4644008" y="3573016"/>
              <a:chExt cx="432040" cy="559"/>
            </a:xfrm>
          </p:grpSpPr>
          <p:cxnSp>
            <p:nvCxnSpPr>
              <p:cNvPr id="3249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0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51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6" name="Gruppieren 237"/>
            <p:cNvGrpSpPr>
              <a:grpSpLocks/>
            </p:cNvGrpSpPr>
            <p:nvPr/>
          </p:nvGrpSpPr>
          <p:grpSpPr bwMode="auto">
            <a:xfrm>
              <a:off x="3697288" y="2778125"/>
              <a:ext cx="431800" cy="0"/>
              <a:chOff x="4644008" y="3573016"/>
              <a:chExt cx="432040" cy="559"/>
            </a:xfrm>
          </p:grpSpPr>
          <p:cxnSp>
            <p:nvCxnSpPr>
              <p:cNvPr id="3246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47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48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7" name="Gruppieren 241"/>
            <p:cNvGrpSpPr>
              <a:grpSpLocks/>
            </p:cNvGrpSpPr>
            <p:nvPr/>
          </p:nvGrpSpPr>
          <p:grpSpPr bwMode="auto">
            <a:xfrm>
              <a:off x="4356100" y="2774950"/>
              <a:ext cx="431800" cy="1588"/>
              <a:chOff x="4644008" y="3573016"/>
              <a:chExt cx="432040" cy="559"/>
            </a:xfrm>
          </p:grpSpPr>
          <p:cxnSp>
            <p:nvCxnSpPr>
              <p:cNvPr id="3243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44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45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8" name="Gruppieren 394"/>
            <p:cNvGrpSpPr>
              <a:grpSpLocks/>
            </p:cNvGrpSpPr>
            <p:nvPr/>
          </p:nvGrpSpPr>
          <p:grpSpPr bwMode="auto">
            <a:xfrm>
              <a:off x="5013325" y="2778125"/>
              <a:ext cx="431800" cy="1588"/>
              <a:chOff x="4644008" y="3573016"/>
              <a:chExt cx="432040" cy="559"/>
            </a:xfrm>
          </p:grpSpPr>
          <p:cxnSp>
            <p:nvCxnSpPr>
              <p:cNvPr id="324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41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42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9" name="Gruppieren 233"/>
            <p:cNvGrpSpPr>
              <a:grpSpLocks/>
            </p:cNvGrpSpPr>
            <p:nvPr/>
          </p:nvGrpSpPr>
          <p:grpSpPr bwMode="auto">
            <a:xfrm>
              <a:off x="5651500" y="2779713"/>
              <a:ext cx="431800" cy="1587"/>
              <a:chOff x="4644008" y="3573016"/>
              <a:chExt cx="432040" cy="559"/>
            </a:xfrm>
          </p:grpSpPr>
          <p:cxnSp>
            <p:nvCxnSpPr>
              <p:cNvPr id="3237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8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9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0" name="Gruppieren 237"/>
            <p:cNvGrpSpPr>
              <a:grpSpLocks/>
            </p:cNvGrpSpPr>
            <p:nvPr/>
          </p:nvGrpSpPr>
          <p:grpSpPr bwMode="auto">
            <a:xfrm>
              <a:off x="6300788" y="2779713"/>
              <a:ext cx="431800" cy="0"/>
              <a:chOff x="4644008" y="3573016"/>
              <a:chExt cx="432040" cy="559"/>
            </a:xfrm>
          </p:grpSpPr>
          <p:cxnSp>
            <p:nvCxnSpPr>
              <p:cNvPr id="3234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5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6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1" name="Gruppieren 241"/>
            <p:cNvGrpSpPr>
              <a:grpSpLocks/>
            </p:cNvGrpSpPr>
            <p:nvPr/>
          </p:nvGrpSpPr>
          <p:grpSpPr bwMode="auto">
            <a:xfrm>
              <a:off x="6961188" y="2776538"/>
              <a:ext cx="431800" cy="1587"/>
              <a:chOff x="4644008" y="3573016"/>
              <a:chExt cx="432040" cy="559"/>
            </a:xfrm>
          </p:grpSpPr>
          <p:cxnSp>
            <p:nvCxnSpPr>
              <p:cNvPr id="3231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2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3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2" name="Gruppieren 394"/>
            <p:cNvGrpSpPr>
              <a:grpSpLocks/>
            </p:cNvGrpSpPr>
            <p:nvPr/>
          </p:nvGrpSpPr>
          <p:grpSpPr bwMode="auto">
            <a:xfrm>
              <a:off x="7596188" y="2774950"/>
              <a:ext cx="431800" cy="1588"/>
              <a:chOff x="4644008" y="3573016"/>
              <a:chExt cx="432040" cy="559"/>
            </a:xfrm>
          </p:grpSpPr>
          <p:cxnSp>
            <p:nvCxnSpPr>
              <p:cNvPr id="322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9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30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3" name="Gruppieren 249"/>
            <p:cNvGrpSpPr>
              <a:grpSpLocks/>
            </p:cNvGrpSpPr>
            <p:nvPr/>
          </p:nvGrpSpPr>
          <p:grpSpPr bwMode="auto">
            <a:xfrm>
              <a:off x="2405063" y="3290888"/>
              <a:ext cx="431800" cy="1587"/>
              <a:chOff x="4644008" y="3573016"/>
              <a:chExt cx="432040" cy="559"/>
            </a:xfrm>
          </p:grpSpPr>
          <p:cxnSp>
            <p:nvCxnSpPr>
              <p:cNvPr id="3225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6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7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4" name="Gruppieren 253"/>
            <p:cNvGrpSpPr>
              <a:grpSpLocks/>
            </p:cNvGrpSpPr>
            <p:nvPr/>
          </p:nvGrpSpPr>
          <p:grpSpPr bwMode="auto">
            <a:xfrm>
              <a:off x="1760538" y="3289300"/>
              <a:ext cx="433387" cy="0"/>
              <a:chOff x="4644008" y="3573016"/>
              <a:chExt cx="432040" cy="559"/>
            </a:xfrm>
          </p:grpSpPr>
          <p:cxnSp>
            <p:nvCxnSpPr>
              <p:cNvPr id="3222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3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4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5" name="Gruppieren 257"/>
            <p:cNvGrpSpPr>
              <a:grpSpLocks/>
            </p:cNvGrpSpPr>
            <p:nvPr/>
          </p:nvGrpSpPr>
          <p:grpSpPr bwMode="auto">
            <a:xfrm>
              <a:off x="1109663" y="3287713"/>
              <a:ext cx="431800" cy="1587"/>
              <a:chOff x="4644008" y="3573016"/>
              <a:chExt cx="432040" cy="559"/>
            </a:xfrm>
          </p:grpSpPr>
          <p:cxnSp>
            <p:nvCxnSpPr>
              <p:cNvPr id="3219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0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21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6" name="Gruppieren 261"/>
            <p:cNvGrpSpPr>
              <a:grpSpLocks/>
            </p:cNvGrpSpPr>
            <p:nvPr/>
          </p:nvGrpSpPr>
          <p:grpSpPr bwMode="auto">
            <a:xfrm>
              <a:off x="468313" y="3287713"/>
              <a:ext cx="431800" cy="0"/>
              <a:chOff x="4644008" y="3573016"/>
              <a:chExt cx="432040" cy="559"/>
            </a:xfrm>
          </p:grpSpPr>
          <p:cxnSp>
            <p:nvCxnSpPr>
              <p:cNvPr id="3216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17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18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7" name="Gruppieren 233"/>
            <p:cNvGrpSpPr>
              <a:grpSpLocks/>
            </p:cNvGrpSpPr>
            <p:nvPr/>
          </p:nvGrpSpPr>
          <p:grpSpPr bwMode="auto">
            <a:xfrm>
              <a:off x="3043238" y="3290888"/>
              <a:ext cx="431800" cy="1587"/>
              <a:chOff x="4644008" y="3573016"/>
              <a:chExt cx="432040" cy="559"/>
            </a:xfrm>
          </p:grpSpPr>
          <p:cxnSp>
            <p:nvCxnSpPr>
              <p:cNvPr id="3213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14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15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8" name="Gruppieren 237"/>
            <p:cNvGrpSpPr>
              <a:grpSpLocks/>
            </p:cNvGrpSpPr>
            <p:nvPr/>
          </p:nvGrpSpPr>
          <p:grpSpPr bwMode="auto">
            <a:xfrm>
              <a:off x="3692525" y="3292475"/>
              <a:ext cx="431800" cy="0"/>
              <a:chOff x="4644008" y="3573016"/>
              <a:chExt cx="432040" cy="559"/>
            </a:xfrm>
          </p:grpSpPr>
          <p:cxnSp>
            <p:nvCxnSpPr>
              <p:cNvPr id="3210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11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12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9" name="Gruppieren 241"/>
            <p:cNvGrpSpPr>
              <a:grpSpLocks/>
            </p:cNvGrpSpPr>
            <p:nvPr/>
          </p:nvGrpSpPr>
          <p:grpSpPr bwMode="auto">
            <a:xfrm>
              <a:off x="4352925" y="3289300"/>
              <a:ext cx="431800" cy="1588"/>
              <a:chOff x="4644008" y="3573016"/>
              <a:chExt cx="432040" cy="559"/>
            </a:xfrm>
          </p:grpSpPr>
          <p:cxnSp>
            <p:nvCxnSpPr>
              <p:cNvPr id="3207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8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9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0" name="Gruppieren 394"/>
            <p:cNvGrpSpPr>
              <a:grpSpLocks/>
            </p:cNvGrpSpPr>
            <p:nvPr/>
          </p:nvGrpSpPr>
          <p:grpSpPr bwMode="auto">
            <a:xfrm>
              <a:off x="5010150" y="3292475"/>
              <a:ext cx="431800" cy="1588"/>
              <a:chOff x="4644008" y="3573016"/>
              <a:chExt cx="432040" cy="559"/>
            </a:xfrm>
          </p:grpSpPr>
          <p:cxnSp>
            <p:nvCxnSpPr>
              <p:cNvPr id="320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5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6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1" name="Gruppieren 233"/>
            <p:cNvGrpSpPr>
              <a:grpSpLocks/>
            </p:cNvGrpSpPr>
            <p:nvPr/>
          </p:nvGrpSpPr>
          <p:grpSpPr bwMode="auto">
            <a:xfrm>
              <a:off x="5648325" y="3294063"/>
              <a:ext cx="431800" cy="1587"/>
              <a:chOff x="4644008" y="3573016"/>
              <a:chExt cx="432040" cy="559"/>
            </a:xfrm>
          </p:grpSpPr>
          <p:cxnSp>
            <p:nvCxnSpPr>
              <p:cNvPr id="3201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2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3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2" name="Gruppieren 237"/>
            <p:cNvGrpSpPr>
              <a:grpSpLocks/>
            </p:cNvGrpSpPr>
            <p:nvPr/>
          </p:nvGrpSpPr>
          <p:grpSpPr bwMode="auto">
            <a:xfrm>
              <a:off x="6297613" y="3294063"/>
              <a:ext cx="431800" cy="0"/>
              <a:chOff x="4644008" y="3573016"/>
              <a:chExt cx="432040" cy="559"/>
            </a:xfrm>
          </p:grpSpPr>
          <p:cxnSp>
            <p:nvCxnSpPr>
              <p:cNvPr id="3198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9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00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3" name="Gruppieren 241"/>
            <p:cNvGrpSpPr>
              <a:grpSpLocks/>
            </p:cNvGrpSpPr>
            <p:nvPr/>
          </p:nvGrpSpPr>
          <p:grpSpPr bwMode="auto">
            <a:xfrm>
              <a:off x="6956425" y="3290888"/>
              <a:ext cx="431800" cy="1587"/>
              <a:chOff x="4644008" y="3573016"/>
              <a:chExt cx="432040" cy="559"/>
            </a:xfrm>
          </p:grpSpPr>
          <p:cxnSp>
            <p:nvCxnSpPr>
              <p:cNvPr id="3195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6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7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4" name="Gruppieren 394"/>
            <p:cNvGrpSpPr>
              <a:grpSpLocks/>
            </p:cNvGrpSpPr>
            <p:nvPr/>
          </p:nvGrpSpPr>
          <p:grpSpPr bwMode="auto">
            <a:xfrm>
              <a:off x="7593013" y="3294063"/>
              <a:ext cx="431800" cy="1587"/>
              <a:chOff x="4644008" y="3573016"/>
              <a:chExt cx="432040" cy="559"/>
            </a:xfrm>
          </p:grpSpPr>
          <p:cxnSp>
            <p:nvCxnSpPr>
              <p:cNvPr id="319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3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5" name="Gruppieren 249"/>
            <p:cNvGrpSpPr>
              <a:grpSpLocks/>
            </p:cNvGrpSpPr>
            <p:nvPr/>
          </p:nvGrpSpPr>
          <p:grpSpPr bwMode="auto">
            <a:xfrm>
              <a:off x="2405063" y="3779838"/>
              <a:ext cx="431800" cy="1587"/>
              <a:chOff x="4644008" y="3573016"/>
              <a:chExt cx="432040" cy="559"/>
            </a:xfrm>
          </p:grpSpPr>
          <p:cxnSp>
            <p:nvCxnSpPr>
              <p:cNvPr id="3189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0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91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6" name="Gruppieren 253"/>
            <p:cNvGrpSpPr>
              <a:grpSpLocks/>
            </p:cNvGrpSpPr>
            <p:nvPr/>
          </p:nvGrpSpPr>
          <p:grpSpPr bwMode="auto">
            <a:xfrm>
              <a:off x="1760538" y="3778250"/>
              <a:ext cx="433387" cy="0"/>
              <a:chOff x="4644008" y="3573016"/>
              <a:chExt cx="432040" cy="559"/>
            </a:xfrm>
          </p:grpSpPr>
          <p:cxnSp>
            <p:nvCxnSpPr>
              <p:cNvPr id="3186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7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8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7" name="Gruppieren 257"/>
            <p:cNvGrpSpPr>
              <a:grpSpLocks/>
            </p:cNvGrpSpPr>
            <p:nvPr/>
          </p:nvGrpSpPr>
          <p:grpSpPr bwMode="auto">
            <a:xfrm>
              <a:off x="1109663" y="3776663"/>
              <a:ext cx="431800" cy="1587"/>
              <a:chOff x="4644008" y="3573016"/>
              <a:chExt cx="432040" cy="559"/>
            </a:xfrm>
          </p:grpSpPr>
          <p:cxnSp>
            <p:nvCxnSpPr>
              <p:cNvPr id="3183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4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5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8" name="Gruppieren 261"/>
            <p:cNvGrpSpPr>
              <a:grpSpLocks/>
            </p:cNvGrpSpPr>
            <p:nvPr/>
          </p:nvGrpSpPr>
          <p:grpSpPr bwMode="auto">
            <a:xfrm>
              <a:off x="468313" y="3776663"/>
              <a:ext cx="431800" cy="0"/>
              <a:chOff x="4644008" y="3573016"/>
              <a:chExt cx="432040" cy="559"/>
            </a:xfrm>
          </p:grpSpPr>
          <p:cxnSp>
            <p:nvCxnSpPr>
              <p:cNvPr id="3180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1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82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9" name="Gruppieren 233"/>
            <p:cNvGrpSpPr>
              <a:grpSpLocks/>
            </p:cNvGrpSpPr>
            <p:nvPr/>
          </p:nvGrpSpPr>
          <p:grpSpPr bwMode="auto">
            <a:xfrm>
              <a:off x="3043238" y="3783013"/>
              <a:ext cx="431800" cy="1587"/>
              <a:chOff x="4644008" y="3573016"/>
              <a:chExt cx="432040" cy="559"/>
            </a:xfrm>
          </p:grpSpPr>
          <p:cxnSp>
            <p:nvCxnSpPr>
              <p:cNvPr id="3177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8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9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10" name="Gruppieren 237"/>
            <p:cNvGrpSpPr>
              <a:grpSpLocks/>
            </p:cNvGrpSpPr>
            <p:nvPr/>
          </p:nvGrpSpPr>
          <p:grpSpPr bwMode="auto">
            <a:xfrm>
              <a:off x="3692525" y="3783013"/>
              <a:ext cx="431800" cy="0"/>
              <a:chOff x="4644008" y="3573016"/>
              <a:chExt cx="432040" cy="559"/>
            </a:xfrm>
          </p:grpSpPr>
          <p:cxnSp>
            <p:nvCxnSpPr>
              <p:cNvPr id="3174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5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6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11" name="Gruppieren 241"/>
            <p:cNvGrpSpPr>
              <a:grpSpLocks/>
            </p:cNvGrpSpPr>
            <p:nvPr/>
          </p:nvGrpSpPr>
          <p:grpSpPr bwMode="auto">
            <a:xfrm>
              <a:off x="4352925" y="3779838"/>
              <a:ext cx="431800" cy="1587"/>
              <a:chOff x="4644008" y="3573016"/>
              <a:chExt cx="432040" cy="559"/>
            </a:xfrm>
          </p:grpSpPr>
          <p:cxnSp>
            <p:nvCxnSpPr>
              <p:cNvPr id="3171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2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3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12" name="Gruppieren 394"/>
            <p:cNvGrpSpPr>
              <a:grpSpLocks/>
            </p:cNvGrpSpPr>
            <p:nvPr/>
          </p:nvGrpSpPr>
          <p:grpSpPr bwMode="auto">
            <a:xfrm>
              <a:off x="5010150" y="3783013"/>
              <a:ext cx="431800" cy="1587"/>
              <a:chOff x="4644008" y="3573016"/>
              <a:chExt cx="432040" cy="559"/>
            </a:xfrm>
          </p:grpSpPr>
          <p:cxnSp>
            <p:nvCxnSpPr>
              <p:cNvPr id="316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9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0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13" name="Textfeld 1"/>
            <p:cNvSpPr txBox="1">
              <a:spLocks noChangeArrowheads="1"/>
            </p:cNvSpPr>
            <p:nvPr/>
          </p:nvSpPr>
          <p:spPr bwMode="auto">
            <a:xfrm>
              <a:off x="6340475" y="3103563"/>
              <a:ext cx="344488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L038</a:t>
              </a:r>
            </a:p>
            <a:p>
              <a:pPr algn="ctr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A11.2.L3</a:t>
              </a:r>
            </a:p>
          </p:txBody>
        </p:sp>
        <p:sp>
          <p:nvSpPr>
            <p:cNvPr id="214" name="Abgerundetes Rechteck 850"/>
            <p:cNvSpPr/>
            <p:nvPr/>
          </p:nvSpPr>
          <p:spPr bwMode="auto">
            <a:xfrm>
              <a:off x="6230938" y="2798763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18</a:t>
              </a:r>
            </a:p>
          </p:txBody>
        </p:sp>
        <p:sp>
          <p:nvSpPr>
            <p:cNvPr id="215" name="Rechteck 9"/>
            <p:cNvSpPr/>
            <p:nvPr/>
          </p:nvSpPr>
          <p:spPr bwMode="auto">
            <a:xfrm>
              <a:off x="3119438" y="1774825"/>
              <a:ext cx="2744787" cy="71438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400" dirty="0">
                  <a:latin typeface="+mj-lt"/>
                  <a:ea typeface="ＭＳ Ｐゴシック" charset="-128"/>
                </a:rPr>
                <a:t>DEMACO Cryo-connection </a:t>
              </a:r>
            </a:p>
          </p:txBody>
        </p:sp>
        <p:sp>
          <p:nvSpPr>
            <p:cNvPr id="216" name="Rechteck 3"/>
            <p:cNvSpPr>
              <a:spLocks noChangeArrowheads="1"/>
            </p:cNvSpPr>
            <p:nvPr/>
          </p:nvSpPr>
          <p:spPr bwMode="auto">
            <a:xfrm>
              <a:off x="8688388" y="5711825"/>
              <a:ext cx="46037" cy="106363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217" name="Textfeld 1"/>
            <p:cNvSpPr txBox="1">
              <a:spLocks noChangeArrowheads="1"/>
            </p:cNvSpPr>
            <p:nvPr/>
          </p:nvSpPr>
          <p:spPr bwMode="auto">
            <a:xfrm>
              <a:off x="8483600" y="5575300"/>
              <a:ext cx="46513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>
                  <a:latin typeface="Arial" charset="0"/>
                  <a:cs typeface="Arial" charset="0"/>
                </a:rPr>
                <a:t>1.508 m</a:t>
              </a:r>
            </a:p>
          </p:txBody>
        </p:sp>
        <p:grpSp>
          <p:nvGrpSpPr>
            <p:cNvPr id="218" name="Gruppieren 23"/>
            <p:cNvGrpSpPr>
              <a:grpSpLocks/>
            </p:cNvGrpSpPr>
            <p:nvPr/>
          </p:nvGrpSpPr>
          <p:grpSpPr bwMode="auto">
            <a:xfrm>
              <a:off x="3189288" y="1760538"/>
              <a:ext cx="2606675" cy="0"/>
              <a:chOff x="3189724" y="1254636"/>
              <a:chExt cx="2606412" cy="0"/>
            </a:xfrm>
          </p:grpSpPr>
          <p:cxnSp>
            <p:nvCxnSpPr>
              <p:cNvPr id="315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69270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7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48138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91706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9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126128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34256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1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77215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2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560832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99651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20557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5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42202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6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189724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67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652136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19" name="Gruppieren 431"/>
            <p:cNvGrpSpPr>
              <a:grpSpLocks/>
            </p:cNvGrpSpPr>
            <p:nvPr/>
          </p:nvGrpSpPr>
          <p:grpSpPr bwMode="auto">
            <a:xfrm>
              <a:off x="5980113" y="2266950"/>
              <a:ext cx="2605087" cy="0"/>
              <a:chOff x="3189724" y="1254636"/>
              <a:chExt cx="2606412" cy="0"/>
            </a:xfrm>
          </p:grpSpPr>
          <p:cxnSp>
            <p:nvCxnSpPr>
              <p:cNvPr id="314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69270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45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48138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4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391706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47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126128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48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34256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49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77215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0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560832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1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996511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205579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422020" y="1254636"/>
                <a:ext cx="7196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3189724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55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652136" y="1254636"/>
                <a:ext cx="144000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20" name="Abgerundetes Rechteck 430"/>
            <p:cNvSpPr/>
            <p:nvPr/>
          </p:nvSpPr>
          <p:spPr bwMode="auto">
            <a:xfrm>
              <a:off x="5576888" y="27924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27</a:t>
              </a:r>
            </a:p>
          </p:txBody>
        </p:sp>
        <p:sp>
          <p:nvSpPr>
            <p:cNvPr id="221" name="Abgerundetes Rechteck 431"/>
            <p:cNvSpPr/>
            <p:nvPr/>
          </p:nvSpPr>
          <p:spPr bwMode="auto">
            <a:xfrm>
              <a:off x="7537450" y="279558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20</a:t>
              </a:r>
            </a:p>
          </p:txBody>
        </p:sp>
        <p:grpSp>
          <p:nvGrpSpPr>
            <p:cNvPr id="222" name="Gruppieren 12"/>
            <p:cNvGrpSpPr>
              <a:grpSpLocks/>
            </p:cNvGrpSpPr>
            <p:nvPr/>
          </p:nvGrpSpPr>
          <p:grpSpPr bwMode="auto">
            <a:xfrm>
              <a:off x="1668463" y="1941017"/>
              <a:ext cx="608012" cy="169277"/>
              <a:chOff x="1907704" y="1812514"/>
              <a:chExt cx="607383" cy="169355"/>
            </a:xfrm>
          </p:grpSpPr>
          <p:grpSp>
            <p:nvGrpSpPr>
              <p:cNvPr id="3139" name="Gruppieren 11"/>
              <p:cNvGrpSpPr>
                <a:grpSpLocks/>
              </p:cNvGrpSpPr>
              <p:nvPr/>
            </p:nvGrpSpPr>
            <p:grpSpPr bwMode="auto">
              <a:xfrm>
                <a:off x="2066750" y="1860385"/>
                <a:ext cx="148594" cy="46111"/>
                <a:chOff x="1484780" y="1847572"/>
                <a:chExt cx="148594" cy="46111"/>
              </a:xfrm>
            </p:grpSpPr>
            <p:sp>
              <p:nvSpPr>
                <p:cNvPr id="3142" name="Bogen 317"/>
                <p:cNvSpPr/>
                <p:nvPr/>
              </p:nvSpPr>
              <p:spPr bwMode="auto">
                <a:xfrm rot="10800000">
                  <a:off x="1489077" y="1847849"/>
                  <a:ext cx="144313" cy="46058"/>
                </a:xfrm>
                <a:prstGeom prst="arc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buNone/>
                    <a:defRPr/>
                  </a:pPr>
                  <a:endParaRPr lang="de-DE">
                    <a:latin typeface="Helvetica" charset="0"/>
                    <a:ea typeface="ＭＳ Ｐゴシック" charset="-128"/>
                  </a:endParaRPr>
                </a:p>
              </p:txBody>
            </p:sp>
            <p:sp>
              <p:nvSpPr>
                <p:cNvPr id="3143" name="Bogen 318"/>
                <p:cNvSpPr/>
                <p:nvPr/>
              </p:nvSpPr>
              <p:spPr bwMode="auto">
                <a:xfrm rot="10800000" flipH="1">
                  <a:off x="1484319" y="1847849"/>
                  <a:ext cx="144312" cy="46058"/>
                </a:xfrm>
                <a:prstGeom prst="arc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buNone/>
                    <a:defRPr/>
                  </a:pPr>
                  <a:endParaRPr lang="de-DE">
                    <a:latin typeface="Helvetica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40" name="Textfeld 3"/>
              <p:cNvSpPr txBox="1">
                <a:spLocks noChangeArrowheads="1"/>
              </p:cNvSpPr>
              <p:nvPr/>
            </p:nvSpPr>
            <p:spPr bwMode="auto">
              <a:xfrm>
                <a:off x="2191087" y="1812514"/>
                <a:ext cx="324000" cy="16935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r>
                  <a:rPr lang="de-DE" altLang="de-DE" sz="500" b="1"/>
                  <a:t>A2</a:t>
                </a:r>
              </a:p>
            </p:txBody>
          </p:sp>
          <p:sp>
            <p:nvSpPr>
              <p:cNvPr id="3141" name="Rechteck 7"/>
              <p:cNvSpPr>
                <a:spLocks noChangeArrowheads="1"/>
              </p:cNvSpPr>
              <p:nvPr/>
            </p:nvSpPr>
            <p:spPr bwMode="auto">
              <a:xfrm>
                <a:off x="1907704" y="1879191"/>
                <a:ext cx="181768" cy="72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223" name="Gruppieren 452"/>
            <p:cNvGrpSpPr>
              <a:grpSpLocks/>
            </p:cNvGrpSpPr>
            <p:nvPr/>
          </p:nvGrpSpPr>
          <p:grpSpPr bwMode="auto">
            <a:xfrm>
              <a:off x="1820863" y="2992438"/>
              <a:ext cx="149225" cy="47625"/>
              <a:chOff x="1484780" y="1847572"/>
              <a:chExt cx="148594" cy="46111"/>
            </a:xfrm>
          </p:grpSpPr>
          <p:sp>
            <p:nvSpPr>
              <p:cNvPr id="3137" name="Bogen 45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3138" name="Bogen 45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224" name="Textfeld 453"/>
            <p:cNvSpPr txBox="1">
              <a:spLocks noChangeArrowheads="1"/>
            </p:cNvSpPr>
            <p:nvPr/>
          </p:nvSpPr>
          <p:spPr bwMode="auto">
            <a:xfrm>
              <a:off x="1946275" y="2943518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A6</a:t>
              </a:r>
            </a:p>
          </p:txBody>
        </p:sp>
        <p:sp>
          <p:nvSpPr>
            <p:cNvPr id="225" name="Rechteck 454"/>
            <p:cNvSpPr>
              <a:spLocks noChangeArrowheads="1"/>
            </p:cNvSpPr>
            <p:nvPr/>
          </p:nvSpPr>
          <p:spPr bwMode="auto">
            <a:xfrm>
              <a:off x="1662113" y="3011488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226" name="Gerade Verbindung 176"/>
            <p:cNvCxnSpPr>
              <a:cxnSpLocks noChangeShapeType="1"/>
            </p:cNvCxnSpPr>
            <p:nvPr/>
          </p:nvCxnSpPr>
          <p:spPr bwMode="auto">
            <a:xfrm flipV="1">
              <a:off x="750888" y="1995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7" name="Abgerundetes Rechteck 468"/>
            <p:cNvSpPr/>
            <p:nvPr/>
          </p:nvSpPr>
          <p:spPr bwMode="auto">
            <a:xfrm>
              <a:off x="6884988" y="28003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30</a:t>
              </a:r>
            </a:p>
          </p:txBody>
        </p:sp>
        <p:grpSp>
          <p:nvGrpSpPr>
            <p:cNvPr id="228" name="Gruppieren 452"/>
            <p:cNvGrpSpPr>
              <a:grpSpLocks/>
            </p:cNvGrpSpPr>
            <p:nvPr/>
          </p:nvGrpSpPr>
          <p:grpSpPr bwMode="auto">
            <a:xfrm>
              <a:off x="7005638" y="2992438"/>
              <a:ext cx="149225" cy="46037"/>
              <a:chOff x="1484780" y="1847572"/>
              <a:chExt cx="148594" cy="46111"/>
            </a:xfrm>
          </p:grpSpPr>
          <p:sp>
            <p:nvSpPr>
              <p:cNvPr id="3135" name="Bogen 470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3136" name="Bogen 471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229" name="Textfeld 453"/>
            <p:cNvSpPr txBox="1">
              <a:spLocks noChangeArrowheads="1"/>
            </p:cNvSpPr>
            <p:nvPr/>
          </p:nvSpPr>
          <p:spPr bwMode="auto">
            <a:xfrm>
              <a:off x="4498975" y="2944312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A7</a:t>
              </a:r>
            </a:p>
          </p:txBody>
        </p:sp>
        <p:sp>
          <p:nvSpPr>
            <p:cNvPr id="230" name="Rechteck 454"/>
            <p:cNvSpPr>
              <a:spLocks noChangeArrowheads="1"/>
            </p:cNvSpPr>
            <p:nvPr/>
          </p:nvSpPr>
          <p:spPr bwMode="auto">
            <a:xfrm>
              <a:off x="6846888" y="3011488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231" name="Textfeld 453"/>
            <p:cNvSpPr txBox="1">
              <a:spLocks noChangeArrowheads="1"/>
            </p:cNvSpPr>
            <p:nvPr/>
          </p:nvSpPr>
          <p:spPr bwMode="auto">
            <a:xfrm>
              <a:off x="7127875" y="294113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A8</a:t>
              </a:r>
            </a:p>
          </p:txBody>
        </p:sp>
        <p:grpSp>
          <p:nvGrpSpPr>
            <p:cNvPr id="232" name="Gruppieren 394"/>
            <p:cNvGrpSpPr>
              <a:grpSpLocks/>
            </p:cNvGrpSpPr>
            <p:nvPr/>
          </p:nvGrpSpPr>
          <p:grpSpPr bwMode="auto">
            <a:xfrm>
              <a:off x="5651500" y="3781425"/>
              <a:ext cx="431800" cy="1588"/>
              <a:chOff x="4644008" y="3573016"/>
              <a:chExt cx="432040" cy="559"/>
            </a:xfrm>
          </p:grpSpPr>
          <p:cxnSp>
            <p:nvCxnSpPr>
              <p:cNvPr id="313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33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34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33" name="Abgerundetes Rechteck 478"/>
            <p:cNvSpPr/>
            <p:nvPr/>
          </p:nvSpPr>
          <p:spPr bwMode="auto">
            <a:xfrm>
              <a:off x="401638" y="3309938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31</a:t>
              </a:r>
            </a:p>
          </p:txBody>
        </p:sp>
        <p:cxnSp>
          <p:nvCxnSpPr>
            <p:cNvPr id="234" name="Gewinkelte Verbindung 8"/>
            <p:cNvCxnSpPr/>
            <p:nvPr/>
          </p:nvCxnSpPr>
          <p:spPr bwMode="auto">
            <a:xfrm rot="10800000" flipV="1">
              <a:off x="2919554" y="1800253"/>
              <a:ext cx="198000" cy="30227"/>
            </a:xfrm>
            <a:prstGeom prst="bentConnector3">
              <a:avLst/>
            </a:prstGeom>
            <a:solidFill>
              <a:schemeClr val="accent1"/>
            </a:solidFill>
            <a:ln w="57150" cap="flat" cmpd="sng" algn="ctr"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Gewinkelte Verbindung 487"/>
            <p:cNvCxnSpPr/>
            <p:nvPr/>
          </p:nvCxnSpPr>
          <p:spPr bwMode="auto">
            <a:xfrm>
              <a:off x="168715" y="1800223"/>
              <a:ext cx="216000" cy="30227"/>
            </a:xfrm>
            <a:prstGeom prst="bentConnector3">
              <a:avLst/>
            </a:prstGeom>
            <a:solidFill>
              <a:schemeClr val="accent1"/>
            </a:solidFill>
            <a:ln w="57150" cap="flat" cmpd="sng" algn="ctr"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Gewinkelte Verbindung 489"/>
            <p:cNvCxnSpPr/>
            <p:nvPr/>
          </p:nvCxnSpPr>
          <p:spPr bwMode="auto">
            <a:xfrm>
              <a:off x="5869781" y="1800223"/>
              <a:ext cx="198000" cy="30227"/>
            </a:xfrm>
            <a:prstGeom prst="bentConnector3">
              <a:avLst/>
            </a:prstGeom>
            <a:solidFill>
              <a:schemeClr val="accent1"/>
            </a:solidFill>
            <a:ln w="57150" cap="flat" cmpd="sng" algn="ctr"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Gewinkelte Verbindung 490"/>
            <p:cNvCxnSpPr>
              <a:endCxn id="1182" idx="3"/>
            </p:cNvCxnSpPr>
            <p:nvPr/>
          </p:nvCxnSpPr>
          <p:spPr bwMode="auto">
            <a:xfrm rot="10800000" flipV="1">
              <a:off x="5577560" y="2325152"/>
              <a:ext cx="290636" cy="10853"/>
            </a:xfrm>
            <a:prstGeom prst="bentConnector3">
              <a:avLst/>
            </a:prstGeom>
            <a:solidFill>
              <a:schemeClr val="accent1"/>
            </a:solidFill>
            <a:ln w="57150" cap="flat" cmpd="sng" algn="ctr"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Gewinkelte Verbindung 492"/>
            <p:cNvCxnSpPr/>
            <p:nvPr/>
          </p:nvCxnSpPr>
          <p:spPr bwMode="auto">
            <a:xfrm>
              <a:off x="111226" y="2823315"/>
              <a:ext cx="216000" cy="30227"/>
            </a:xfrm>
            <a:prstGeom prst="bentConnector3">
              <a:avLst/>
            </a:prstGeom>
            <a:solidFill>
              <a:schemeClr val="accent1"/>
            </a:solidFill>
            <a:ln w="57150" cap="flat" cmpd="sng" algn="ctr"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39" name="Gruppieren 394"/>
            <p:cNvGrpSpPr>
              <a:grpSpLocks/>
            </p:cNvGrpSpPr>
            <p:nvPr/>
          </p:nvGrpSpPr>
          <p:grpSpPr bwMode="auto">
            <a:xfrm>
              <a:off x="6300788" y="3775075"/>
              <a:ext cx="431800" cy="1588"/>
              <a:chOff x="4644008" y="3573016"/>
              <a:chExt cx="432040" cy="559"/>
            </a:xfrm>
          </p:grpSpPr>
          <p:cxnSp>
            <p:nvCxnSpPr>
              <p:cNvPr id="3129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30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31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0" name="Gruppieren 394"/>
            <p:cNvGrpSpPr>
              <a:grpSpLocks/>
            </p:cNvGrpSpPr>
            <p:nvPr/>
          </p:nvGrpSpPr>
          <p:grpSpPr bwMode="auto">
            <a:xfrm>
              <a:off x="6958013" y="3775075"/>
              <a:ext cx="431800" cy="1588"/>
              <a:chOff x="4644008" y="3573016"/>
              <a:chExt cx="432040" cy="559"/>
            </a:xfrm>
          </p:grpSpPr>
          <p:cxnSp>
            <p:nvCxnSpPr>
              <p:cNvPr id="312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27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28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1" name="Gruppieren 394"/>
            <p:cNvGrpSpPr>
              <a:grpSpLocks/>
            </p:cNvGrpSpPr>
            <p:nvPr/>
          </p:nvGrpSpPr>
          <p:grpSpPr bwMode="auto">
            <a:xfrm>
              <a:off x="7589838" y="3775075"/>
              <a:ext cx="431800" cy="1588"/>
              <a:chOff x="4644008" y="3573016"/>
              <a:chExt cx="432040" cy="559"/>
            </a:xfrm>
          </p:grpSpPr>
          <p:cxnSp>
            <p:nvCxnSpPr>
              <p:cNvPr id="312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24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25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2" name="Gruppieren 249"/>
            <p:cNvGrpSpPr>
              <a:grpSpLocks/>
            </p:cNvGrpSpPr>
            <p:nvPr/>
          </p:nvGrpSpPr>
          <p:grpSpPr bwMode="auto">
            <a:xfrm>
              <a:off x="2405063" y="4291013"/>
              <a:ext cx="431800" cy="1587"/>
              <a:chOff x="4644008" y="3573016"/>
              <a:chExt cx="432040" cy="559"/>
            </a:xfrm>
          </p:grpSpPr>
          <p:cxnSp>
            <p:nvCxnSpPr>
              <p:cNvPr id="3120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21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22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3" name="Gruppieren 253"/>
            <p:cNvGrpSpPr>
              <a:grpSpLocks/>
            </p:cNvGrpSpPr>
            <p:nvPr/>
          </p:nvGrpSpPr>
          <p:grpSpPr bwMode="auto">
            <a:xfrm>
              <a:off x="1760538" y="4289425"/>
              <a:ext cx="433387" cy="0"/>
              <a:chOff x="4644008" y="3573016"/>
              <a:chExt cx="432040" cy="559"/>
            </a:xfrm>
          </p:grpSpPr>
          <p:cxnSp>
            <p:nvCxnSpPr>
              <p:cNvPr id="3117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8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9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4" name="Gruppieren 257"/>
            <p:cNvGrpSpPr>
              <a:grpSpLocks/>
            </p:cNvGrpSpPr>
            <p:nvPr/>
          </p:nvGrpSpPr>
          <p:grpSpPr bwMode="auto">
            <a:xfrm>
              <a:off x="1109663" y="4287838"/>
              <a:ext cx="431800" cy="1587"/>
              <a:chOff x="4644008" y="3573016"/>
              <a:chExt cx="432040" cy="559"/>
            </a:xfrm>
          </p:grpSpPr>
          <p:cxnSp>
            <p:nvCxnSpPr>
              <p:cNvPr id="3114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5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6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5" name="Gruppieren 261"/>
            <p:cNvGrpSpPr>
              <a:grpSpLocks/>
            </p:cNvGrpSpPr>
            <p:nvPr/>
          </p:nvGrpSpPr>
          <p:grpSpPr bwMode="auto">
            <a:xfrm>
              <a:off x="468313" y="4287838"/>
              <a:ext cx="431800" cy="0"/>
              <a:chOff x="4644008" y="3573016"/>
              <a:chExt cx="432040" cy="559"/>
            </a:xfrm>
          </p:grpSpPr>
          <p:cxnSp>
            <p:nvCxnSpPr>
              <p:cNvPr id="3111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2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3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46" name="Gruppieren 233"/>
            <p:cNvGrpSpPr>
              <a:grpSpLocks/>
            </p:cNvGrpSpPr>
            <p:nvPr/>
          </p:nvGrpSpPr>
          <p:grpSpPr bwMode="auto">
            <a:xfrm>
              <a:off x="3043238" y="4294188"/>
              <a:ext cx="431800" cy="1587"/>
              <a:chOff x="4644008" y="3573016"/>
              <a:chExt cx="432040" cy="559"/>
            </a:xfrm>
          </p:grpSpPr>
          <p:cxnSp>
            <p:nvCxnSpPr>
              <p:cNvPr id="3108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9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10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47" name="Abgerundetes Rechteck 544"/>
            <p:cNvSpPr/>
            <p:nvPr/>
          </p:nvSpPr>
          <p:spPr bwMode="auto">
            <a:xfrm>
              <a:off x="1047750" y="3309938"/>
              <a:ext cx="576263" cy="109537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28</a:t>
              </a:r>
            </a:p>
          </p:txBody>
        </p:sp>
        <p:sp>
          <p:nvSpPr>
            <p:cNvPr id="248" name="Abgerundetes Rechteck 849"/>
            <p:cNvSpPr/>
            <p:nvPr/>
          </p:nvSpPr>
          <p:spPr bwMode="auto">
            <a:xfrm>
              <a:off x="2344738" y="331152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14</a:t>
              </a:r>
            </a:p>
          </p:txBody>
        </p:sp>
        <p:sp>
          <p:nvSpPr>
            <p:cNvPr id="249" name="Rechteck 623"/>
            <p:cNvSpPr/>
            <p:nvPr/>
          </p:nvSpPr>
          <p:spPr bwMode="auto">
            <a:xfrm>
              <a:off x="1624805" y="1776475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50" name="Rechteck 624"/>
            <p:cNvSpPr/>
            <p:nvPr/>
          </p:nvSpPr>
          <p:spPr bwMode="auto">
            <a:xfrm>
              <a:off x="2276343" y="1776475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51" name="Abgerundetes Rechteck 640"/>
            <p:cNvSpPr/>
            <p:nvPr/>
          </p:nvSpPr>
          <p:spPr bwMode="auto">
            <a:xfrm>
              <a:off x="1695450" y="3309938"/>
              <a:ext cx="576263" cy="109537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34</a:t>
              </a:r>
            </a:p>
          </p:txBody>
        </p:sp>
        <p:grpSp>
          <p:nvGrpSpPr>
            <p:cNvPr id="252" name="Gruppieren 69"/>
            <p:cNvGrpSpPr>
              <a:grpSpLocks/>
            </p:cNvGrpSpPr>
            <p:nvPr/>
          </p:nvGrpSpPr>
          <p:grpSpPr bwMode="auto">
            <a:xfrm>
              <a:off x="1490663" y="1930400"/>
              <a:ext cx="179387" cy="150813"/>
              <a:chOff x="1475656" y="2429228"/>
              <a:chExt cx="179071" cy="149730"/>
            </a:xfrm>
          </p:grpSpPr>
          <p:cxnSp>
            <p:nvCxnSpPr>
              <p:cNvPr id="3104" name="Gerade Verbindung 19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05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3106" name="Gerade Verbindung 29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07" name="Gerade Verbindung 675"/>
              <p:cNvCxnSpPr/>
              <p:nvPr/>
            </p:nvCxnSpPr>
            <p:spPr bwMode="auto">
              <a:xfrm>
                <a:off x="1546967" y="2539555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3" name="Rechteck 1"/>
            <p:cNvSpPr>
              <a:spLocks noChangeArrowheads="1"/>
            </p:cNvSpPr>
            <p:nvPr/>
          </p:nvSpPr>
          <p:spPr bwMode="auto">
            <a:xfrm>
              <a:off x="1933575" y="1919288"/>
              <a:ext cx="360363" cy="36512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254" name="Rechteck 639"/>
            <p:cNvSpPr/>
            <p:nvPr/>
          </p:nvSpPr>
          <p:spPr bwMode="auto">
            <a:xfrm>
              <a:off x="2838450" y="2012950"/>
              <a:ext cx="107950" cy="714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cxnSp>
          <p:nvCxnSpPr>
            <p:cNvPr id="255" name="Gerade Verbindung 641"/>
            <p:cNvCxnSpPr/>
            <p:nvPr/>
          </p:nvCxnSpPr>
          <p:spPr bwMode="auto">
            <a:xfrm flipV="1">
              <a:off x="2914650" y="1849438"/>
              <a:ext cx="31750" cy="14446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56" name="Gruppieren 249"/>
            <p:cNvGrpSpPr>
              <a:grpSpLocks/>
            </p:cNvGrpSpPr>
            <p:nvPr/>
          </p:nvGrpSpPr>
          <p:grpSpPr bwMode="auto">
            <a:xfrm>
              <a:off x="4997450" y="4291013"/>
              <a:ext cx="431800" cy="1587"/>
              <a:chOff x="4644008" y="3573016"/>
              <a:chExt cx="432040" cy="559"/>
            </a:xfrm>
          </p:grpSpPr>
          <p:cxnSp>
            <p:nvCxnSpPr>
              <p:cNvPr id="3101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2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3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7" name="Gruppieren 253"/>
            <p:cNvGrpSpPr>
              <a:grpSpLocks/>
            </p:cNvGrpSpPr>
            <p:nvPr/>
          </p:nvGrpSpPr>
          <p:grpSpPr bwMode="auto">
            <a:xfrm>
              <a:off x="4352925" y="4291013"/>
              <a:ext cx="433388" cy="0"/>
              <a:chOff x="4644008" y="3573016"/>
              <a:chExt cx="432040" cy="559"/>
            </a:xfrm>
          </p:grpSpPr>
          <p:cxnSp>
            <p:nvCxnSpPr>
              <p:cNvPr id="3098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9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00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8" name="Gruppieren 257"/>
            <p:cNvGrpSpPr>
              <a:grpSpLocks/>
            </p:cNvGrpSpPr>
            <p:nvPr/>
          </p:nvGrpSpPr>
          <p:grpSpPr bwMode="auto">
            <a:xfrm>
              <a:off x="3702050" y="4292600"/>
              <a:ext cx="431800" cy="1588"/>
              <a:chOff x="4644008" y="3573016"/>
              <a:chExt cx="432040" cy="559"/>
            </a:xfrm>
          </p:grpSpPr>
          <p:cxnSp>
            <p:nvCxnSpPr>
              <p:cNvPr id="3095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6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7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59" name="Gruppieren 233"/>
            <p:cNvGrpSpPr>
              <a:grpSpLocks/>
            </p:cNvGrpSpPr>
            <p:nvPr/>
          </p:nvGrpSpPr>
          <p:grpSpPr bwMode="auto">
            <a:xfrm>
              <a:off x="5635625" y="4289425"/>
              <a:ext cx="431800" cy="1588"/>
              <a:chOff x="4644008" y="3573016"/>
              <a:chExt cx="432040" cy="559"/>
            </a:xfrm>
          </p:grpSpPr>
          <p:cxnSp>
            <p:nvCxnSpPr>
              <p:cNvPr id="3092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3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4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0" name="Gruppieren 249"/>
            <p:cNvGrpSpPr>
              <a:grpSpLocks/>
            </p:cNvGrpSpPr>
            <p:nvPr/>
          </p:nvGrpSpPr>
          <p:grpSpPr bwMode="auto">
            <a:xfrm>
              <a:off x="7596188" y="4289425"/>
              <a:ext cx="431800" cy="1588"/>
              <a:chOff x="4644008" y="3573016"/>
              <a:chExt cx="432040" cy="559"/>
            </a:xfrm>
          </p:grpSpPr>
          <p:cxnSp>
            <p:nvCxnSpPr>
              <p:cNvPr id="3089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0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91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1" name="Gruppieren 253"/>
            <p:cNvGrpSpPr>
              <a:grpSpLocks/>
            </p:cNvGrpSpPr>
            <p:nvPr/>
          </p:nvGrpSpPr>
          <p:grpSpPr bwMode="auto">
            <a:xfrm>
              <a:off x="6951663" y="4289425"/>
              <a:ext cx="433387" cy="0"/>
              <a:chOff x="4644008" y="3573016"/>
              <a:chExt cx="432040" cy="559"/>
            </a:xfrm>
          </p:grpSpPr>
          <p:cxnSp>
            <p:nvCxnSpPr>
              <p:cNvPr id="3086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87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88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2" name="Gruppieren 257"/>
            <p:cNvGrpSpPr>
              <a:grpSpLocks/>
            </p:cNvGrpSpPr>
            <p:nvPr/>
          </p:nvGrpSpPr>
          <p:grpSpPr bwMode="auto">
            <a:xfrm>
              <a:off x="6300788" y="4287838"/>
              <a:ext cx="431800" cy="1587"/>
              <a:chOff x="4644008" y="3573016"/>
              <a:chExt cx="432040" cy="559"/>
            </a:xfrm>
          </p:grpSpPr>
          <p:cxnSp>
            <p:nvCxnSpPr>
              <p:cNvPr id="3083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84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85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63" name="Abgerundetes Rechteck 686"/>
            <p:cNvSpPr/>
            <p:nvPr/>
          </p:nvSpPr>
          <p:spPr bwMode="auto">
            <a:xfrm>
              <a:off x="5580063" y="33115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26</a:t>
              </a:r>
            </a:p>
          </p:txBody>
        </p:sp>
        <p:sp>
          <p:nvSpPr>
            <p:cNvPr id="264" name="Abgerundetes Rechteck 687"/>
            <p:cNvSpPr/>
            <p:nvPr/>
          </p:nvSpPr>
          <p:spPr bwMode="auto">
            <a:xfrm>
              <a:off x="7531100" y="3311525"/>
              <a:ext cx="574675" cy="109538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35</a:t>
              </a:r>
            </a:p>
          </p:txBody>
        </p:sp>
        <p:grpSp>
          <p:nvGrpSpPr>
            <p:cNvPr id="265" name="Gruppieren 249"/>
            <p:cNvGrpSpPr>
              <a:grpSpLocks/>
            </p:cNvGrpSpPr>
            <p:nvPr/>
          </p:nvGrpSpPr>
          <p:grpSpPr bwMode="auto">
            <a:xfrm>
              <a:off x="2406650" y="4805363"/>
              <a:ext cx="431800" cy="1587"/>
              <a:chOff x="4644008" y="3573016"/>
              <a:chExt cx="432040" cy="559"/>
            </a:xfrm>
          </p:grpSpPr>
          <p:cxnSp>
            <p:nvCxnSpPr>
              <p:cNvPr id="3080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81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82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6" name="Gruppieren 253"/>
            <p:cNvGrpSpPr>
              <a:grpSpLocks/>
            </p:cNvGrpSpPr>
            <p:nvPr/>
          </p:nvGrpSpPr>
          <p:grpSpPr bwMode="auto">
            <a:xfrm>
              <a:off x="1762125" y="4803775"/>
              <a:ext cx="433388" cy="0"/>
              <a:chOff x="4644008" y="3573016"/>
              <a:chExt cx="432040" cy="559"/>
            </a:xfrm>
          </p:grpSpPr>
          <p:cxnSp>
            <p:nvCxnSpPr>
              <p:cNvPr id="3077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8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9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7" name="Gruppieren 257"/>
            <p:cNvGrpSpPr>
              <a:grpSpLocks/>
            </p:cNvGrpSpPr>
            <p:nvPr/>
          </p:nvGrpSpPr>
          <p:grpSpPr bwMode="auto">
            <a:xfrm>
              <a:off x="1111250" y="4802188"/>
              <a:ext cx="431800" cy="1587"/>
              <a:chOff x="4644008" y="3573016"/>
              <a:chExt cx="432040" cy="559"/>
            </a:xfrm>
          </p:grpSpPr>
          <p:cxnSp>
            <p:nvCxnSpPr>
              <p:cNvPr id="3074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5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6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8" name="Gruppieren 261"/>
            <p:cNvGrpSpPr>
              <a:grpSpLocks/>
            </p:cNvGrpSpPr>
            <p:nvPr/>
          </p:nvGrpSpPr>
          <p:grpSpPr bwMode="auto">
            <a:xfrm>
              <a:off x="469900" y="4802188"/>
              <a:ext cx="431800" cy="0"/>
              <a:chOff x="4644008" y="3573016"/>
              <a:chExt cx="432040" cy="559"/>
            </a:xfrm>
          </p:grpSpPr>
          <p:cxnSp>
            <p:nvCxnSpPr>
              <p:cNvPr id="3071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2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3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69" name="Gruppieren 233"/>
            <p:cNvGrpSpPr>
              <a:grpSpLocks/>
            </p:cNvGrpSpPr>
            <p:nvPr/>
          </p:nvGrpSpPr>
          <p:grpSpPr bwMode="auto">
            <a:xfrm>
              <a:off x="3043238" y="4806950"/>
              <a:ext cx="431800" cy="1588"/>
              <a:chOff x="4644008" y="3573016"/>
              <a:chExt cx="432040" cy="559"/>
            </a:xfrm>
          </p:grpSpPr>
          <p:cxnSp>
            <p:nvCxnSpPr>
              <p:cNvPr id="3068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9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0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0" name="Gruppieren 249"/>
            <p:cNvGrpSpPr>
              <a:grpSpLocks/>
            </p:cNvGrpSpPr>
            <p:nvPr/>
          </p:nvGrpSpPr>
          <p:grpSpPr bwMode="auto">
            <a:xfrm>
              <a:off x="4997450" y="4803775"/>
              <a:ext cx="431800" cy="1588"/>
              <a:chOff x="4644008" y="3573016"/>
              <a:chExt cx="432040" cy="559"/>
            </a:xfrm>
          </p:grpSpPr>
          <p:cxnSp>
            <p:nvCxnSpPr>
              <p:cNvPr id="3065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6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7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1" name="Gruppieren 253"/>
            <p:cNvGrpSpPr>
              <a:grpSpLocks/>
            </p:cNvGrpSpPr>
            <p:nvPr/>
          </p:nvGrpSpPr>
          <p:grpSpPr bwMode="auto">
            <a:xfrm>
              <a:off x="4352925" y="4803775"/>
              <a:ext cx="433388" cy="0"/>
              <a:chOff x="4644008" y="3573016"/>
              <a:chExt cx="432040" cy="559"/>
            </a:xfrm>
          </p:grpSpPr>
          <p:cxnSp>
            <p:nvCxnSpPr>
              <p:cNvPr id="3062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3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4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2" name="Gruppieren 257"/>
            <p:cNvGrpSpPr>
              <a:grpSpLocks/>
            </p:cNvGrpSpPr>
            <p:nvPr/>
          </p:nvGrpSpPr>
          <p:grpSpPr bwMode="auto">
            <a:xfrm>
              <a:off x="3702050" y="4802188"/>
              <a:ext cx="431800" cy="1587"/>
              <a:chOff x="4644008" y="3573016"/>
              <a:chExt cx="432040" cy="559"/>
            </a:xfrm>
          </p:grpSpPr>
          <p:cxnSp>
            <p:nvCxnSpPr>
              <p:cNvPr id="3059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0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61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3" name="Gruppieren 233"/>
            <p:cNvGrpSpPr>
              <a:grpSpLocks/>
            </p:cNvGrpSpPr>
            <p:nvPr/>
          </p:nvGrpSpPr>
          <p:grpSpPr bwMode="auto">
            <a:xfrm>
              <a:off x="5635625" y="4802188"/>
              <a:ext cx="431800" cy="1587"/>
              <a:chOff x="4644008" y="3573016"/>
              <a:chExt cx="432040" cy="559"/>
            </a:xfrm>
          </p:grpSpPr>
          <p:cxnSp>
            <p:nvCxnSpPr>
              <p:cNvPr id="3056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57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58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4" name="Gruppieren 249"/>
            <p:cNvGrpSpPr>
              <a:grpSpLocks/>
            </p:cNvGrpSpPr>
            <p:nvPr/>
          </p:nvGrpSpPr>
          <p:grpSpPr bwMode="auto">
            <a:xfrm>
              <a:off x="7596188" y="4802188"/>
              <a:ext cx="431800" cy="1587"/>
              <a:chOff x="4644008" y="3573016"/>
              <a:chExt cx="432040" cy="559"/>
            </a:xfrm>
          </p:grpSpPr>
          <p:cxnSp>
            <p:nvCxnSpPr>
              <p:cNvPr id="3053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54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55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5" name="Gruppieren 253"/>
            <p:cNvGrpSpPr>
              <a:grpSpLocks/>
            </p:cNvGrpSpPr>
            <p:nvPr/>
          </p:nvGrpSpPr>
          <p:grpSpPr bwMode="auto">
            <a:xfrm>
              <a:off x="6951663" y="4802188"/>
              <a:ext cx="433387" cy="0"/>
              <a:chOff x="4644008" y="3573016"/>
              <a:chExt cx="432040" cy="559"/>
            </a:xfrm>
          </p:grpSpPr>
          <p:cxnSp>
            <p:nvCxnSpPr>
              <p:cNvPr id="3050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51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52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6" name="Gruppieren 257"/>
            <p:cNvGrpSpPr>
              <a:grpSpLocks/>
            </p:cNvGrpSpPr>
            <p:nvPr/>
          </p:nvGrpSpPr>
          <p:grpSpPr bwMode="auto">
            <a:xfrm>
              <a:off x="6300788" y="4800600"/>
              <a:ext cx="431800" cy="1588"/>
              <a:chOff x="4644008" y="3573016"/>
              <a:chExt cx="432040" cy="559"/>
            </a:xfrm>
          </p:grpSpPr>
          <p:cxnSp>
            <p:nvCxnSpPr>
              <p:cNvPr id="3047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8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9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7" name="Gruppieren 249"/>
            <p:cNvGrpSpPr>
              <a:grpSpLocks/>
            </p:cNvGrpSpPr>
            <p:nvPr/>
          </p:nvGrpSpPr>
          <p:grpSpPr bwMode="auto">
            <a:xfrm>
              <a:off x="2405063" y="5334000"/>
              <a:ext cx="431800" cy="1588"/>
              <a:chOff x="4644008" y="3573016"/>
              <a:chExt cx="432040" cy="559"/>
            </a:xfrm>
          </p:grpSpPr>
          <p:cxnSp>
            <p:nvCxnSpPr>
              <p:cNvPr id="3044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5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6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8" name="Gruppieren 253"/>
            <p:cNvGrpSpPr>
              <a:grpSpLocks/>
            </p:cNvGrpSpPr>
            <p:nvPr/>
          </p:nvGrpSpPr>
          <p:grpSpPr bwMode="auto">
            <a:xfrm>
              <a:off x="1760538" y="5332413"/>
              <a:ext cx="433387" cy="0"/>
              <a:chOff x="4644008" y="3573016"/>
              <a:chExt cx="432040" cy="559"/>
            </a:xfrm>
          </p:grpSpPr>
          <p:cxnSp>
            <p:nvCxnSpPr>
              <p:cNvPr id="3041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2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3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79" name="Gruppieren 257"/>
            <p:cNvGrpSpPr>
              <a:grpSpLocks/>
            </p:cNvGrpSpPr>
            <p:nvPr/>
          </p:nvGrpSpPr>
          <p:grpSpPr bwMode="auto">
            <a:xfrm>
              <a:off x="1109663" y="5330825"/>
              <a:ext cx="431800" cy="1588"/>
              <a:chOff x="4644008" y="3573016"/>
              <a:chExt cx="432040" cy="559"/>
            </a:xfrm>
          </p:grpSpPr>
          <p:cxnSp>
            <p:nvCxnSpPr>
              <p:cNvPr id="3038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9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40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0" name="Gruppieren 261"/>
            <p:cNvGrpSpPr>
              <a:grpSpLocks/>
            </p:cNvGrpSpPr>
            <p:nvPr/>
          </p:nvGrpSpPr>
          <p:grpSpPr bwMode="auto">
            <a:xfrm>
              <a:off x="468313" y="5330825"/>
              <a:ext cx="431800" cy="0"/>
              <a:chOff x="4644008" y="3573016"/>
              <a:chExt cx="432040" cy="559"/>
            </a:xfrm>
          </p:grpSpPr>
          <p:cxnSp>
            <p:nvCxnSpPr>
              <p:cNvPr id="3035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6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7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1" name="Gruppieren 233"/>
            <p:cNvGrpSpPr>
              <a:grpSpLocks/>
            </p:cNvGrpSpPr>
            <p:nvPr/>
          </p:nvGrpSpPr>
          <p:grpSpPr bwMode="auto">
            <a:xfrm>
              <a:off x="3043238" y="5337175"/>
              <a:ext cx="431800" cy="1588"/>
              <a:chOff x="4644008" y="3573016"/>
              <a:chExt cx="432040" cy="559"/>
            </a:xfrm>
          </p:grpSpPr>
          <p:cxnSp>
            <p:nvCxnSpPr>
              <p:cNvPr id="3032" name="Gerade Verbindung 23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3" name="Gerade Verbindung 23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4" name="Gerade Verbindung 23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2" name="Gruppieren 237"/>
            <p:cNvGrpSpPr>
              <a:grpSpLocks/>
            </p:cNvGrpSpPr>
            <p:nvPr/>
          </p:nvGrpSpPr>
          <p:grpSpPr bwMode="auto">
            <a:xfrm>
              <a:off x="3692525" y="5337175"/>
              <a:ext cx="431800" cy="0"/>
              <a:chOff x="4644008" y="3573016"/>
              <a:chExt cx="432040" cy="559"/>
            </a:xfrm>
          </p:grpSpPr>
          <p:cxnSp>
            <p:nvCxnSpPr>
              <p:cNvPr id="3029" name="Gerade Verbindung 23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0" name="Gerade Verbindung 23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31" name="Gerade Verbindung 24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3" name="Gruppieren 241"/>
            <p:cNvGrpSpPr>
              <a:grpSpLocks/>
            </p:cNvGrpSpPr>
            <p:nvPr/>
          </p:nvGrpSpPr>
          <p:grpSpPr bwMode="auto">
            <a:xfrm>
              <a:off x="4352925" y="5334000"/>
              <a:ext cx="431800" cy="1588"/>
              <a:chOff x="4644008" y="3573016"/>
              <a:chExt cx="432040" cy="559"/>
            </a:xfrm>
          </p:grpSpPr>
          <p:cxnSp>
            <p:nvCxnSpPr>
              <p:cNvPr id="3026" name="Gerade Verbindung 24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27" name="Gerade Verbindung 24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28" name="Gerade Verbindung 24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4" name="Gruppieren 394"/>
            <p:cNvGrpSpPr>
              <a:grpSpLocks/>
            </p:cNvGrpSpPr>
            <p:nvPr/>
          </p:nvGrpSpPr>
          <p:grpSpPr bwMode="auto">
            <a:xfrm>
              <a:off x="5010150" y="5337175"/>
              <a:ext cx="431800" cy="1588"/>
              <a:chOff x="4644008" y="3573016"/>
              <a:chExt cx="432040" cy="559"/>
            </a:xfrm>
          </p:grpSpPr>
          <p:cxnSp>
            <p:nvCxnSpPr>
              <p:cNvPr id="3023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24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25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85" name="Gruppieren 394"/>
            <p:cNvGrpSpPr>
              <a:grpSpLocks/>
            </p:cNvGrpSpPr>
            <p:nvPr/>
          </p:nvGrpSpPr>
          <p:grpSpPr bwMode="auto">
            <a:xfrm>
              <a:off x="5651500" y="5335588"/>
              <a:ext cx="431800" cy="1587"/>
              <a:chOff x="4644008" y="3573016"/>
              <a:chExt cx="432040" cy="559"/>
            </a:xfrm>
          </p:grpSpPr>
          <p:cxnSp>
            <p:nvCxnSpPr>
              <p:cNvPr id="3020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21" name="Gerade Verbindung 396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22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86" name="Abgerundetes Rechteck 773"/>
            <p:cNvSpPr/>
            <p:nvPr/>
          </p:nvSpPr>
          <p:spPr bwMode="auto">
            <a:xfrm>
              <a:off x="3629025" y="3303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37</a:t>
              </a:r>
            </a:p>
          </p:txBody>
        </p:sp>
        <p:sp>
          <p:nvSpPr>
            <p:cNvPr id="287" name="Abgerundetes Rechteck 774"/>
            <p:cNvSpPr/>
            <p:nvPr/>
          </p:nvSpPr>
          <p:spPr bwMode="auto">
            <a:xfrm>
              <a:off x="8181975" y="2794000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SCB 1</a:t>
              </a:r>
            </a:p>
          </p:txBody>
        </p:sp>
        <p:sp>
          <p:nvSpPr>
            <p:cNvPr id="288" name="Rechteck 780"/>
            <p:cNvSpPr/>
            <p:nvPr/>
          </p:nvSpPr>
          <p:spPr bwMode="auto">
            <a:xfrm>
              <a:off x="5902325" y="2289175"/>
              <a:ext cx="2744788" cy="71438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400" dirty="0">
                  <a:latin typeface="+mj-lt"/>
                  <a:ea typeface="ＭＳ Ｐゴシック" charset="-128"/>
                </a:rPr>
                <a:t>DEMACO Cryo-connection </a:t>
              </a:r>
            </a:p>
          </p:txBody>
        </p:sp>
        <p:grpSp>
          <p:nvGrpSpPr>
            <p:cNvPr id="289" name="Gruppieren 249"/>
            <p:cNvGrpSpPr>
              <a:grpSpLocks/>
            </p:cNvGrpSpPr>
            <p:nvPr/>
          </p:nvGrpSpPr>
          <p:grpSpPr bwMode="auto">
            <a:xfrm>
              <a:off x="7596188" y="5330825"/>
              <a:ext cx="431800" cy="1588"/>
              <a:chOff x="4644008" y="3573016"/>
              <a:chExt cx="432040" cy="559"/>
            </a:xfrm>
          </p:grpSpPr>
          <p:cxnSp>
            <p:nvCxnSpPr>
              <p:cNvPr id="3017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8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9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0" name="Gruppieren 253"/>
            <p:cNvGrpSpPr>
              <a:grpSpLocks/>
            </p:cNvGrpSpPr>
            <p:nvPr/>
          </p:nvGrpSpPr>
          <p:grpSpPr bwMode="auto">
            <a:xfrm>
              <a:off x="6951663" y="5330825"/>
              <a:ext cx="433387" cy="0"/>
              <a:chOff x="4644008" y="3573016"/>
              <a:chExt cx="432040" cy="559"/>
            </a:xfrm>
          </p:grpSpPr>
          <p:cxnSp>
            <p:nvCxnSpPr>
              <p:cNvPr id="3014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5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6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1" name="Gruppieren 257"/>
            <p:cNvGrpSpPr>
              <a:grpSpLocks/>
            </p:cNvGrpSpPr>
            <p:nvPr/>
          </p:nvGrpSpPr>
          <p:grpSpPr bwMode="auto">
            <a:xfrm>
              <a:off x="6300788" y="5329238"/>
              <a:ext cx="431800" cy="1587"/>
              <a:chOff x="4644008" y="3573016"/>
              <a:chExt cx="432040" cy="559"/>
            </a:xfrm>
          </p:grpSpPr>
          <p:cxnSp>
            <p:nvCxnSpPr>
              <p:cNvPr id="3011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2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3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2" name="Gruppieren 249"/>
            <p:cNvGrpSpPr>
              <a:grpSpLocks/>
            </p:cNvGrpSpPr>
            <p:nvPr/>
          </p:nvGrpSpPr>
          <p:grpSpPr bwMode="auto">
            <a:xfrm>
              <a:off x="2406650" y="5845175"/>
              <a:ext cx="431800" cy="1588"/>
              <a:chOff x="4644008" y="3573016"/>
              <a:chExt cx="432040" cy="559"/>
            </a:xfrm>
          </p:grpSpPr>
          <p:cxnSp>
            <p:nvCxnSpPr>
              <p:cNvPr id="3008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9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10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3" name="Gruppieren 253"/>
            <p:cNvGrpSpPr>
              <a:grpSpLocks/>
            </p:cNvGrpSpPr>
            <p:nvPr/>
          </p:nvGrpSpPr>
          <p:grpSpPr bwMode="auto">
            <a:xfrm>
              <a:off x="1762125" y="5843588"/>
              <a:ext cx="433388" cy="0"/>
              <a:chOff x="4644008" y="3573016"/>
              <a:chExt cx="432040" cy="559"/>
            </a:xfrm>
          </p:grpSpPr>
          <p:cxnSp>
            <p:nvCxnSpPr>
              <p:cNvPr id="3005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6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7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4" name="Gruppieren 257"/>
            <p:cNvGrpSpPr>
              <a:grpSpLocks/>
            </p:cNvGrpSpPr>
            <p:nvPr/>
          </p:nvGrpSpPr>
          <p:grpSpPr bwMode="auto">
            <a:xfrm>
              <a:off x="1111250" y="5842000"/>
              <a:ext cx="431800" cy="1588"/>
              <a:chOff x="4644008" y="3573016"/>
              <a:chExt cx="432040" cy="559"/>
            </a:xfrm>
          </p:grpSpPr>
          <p:cxnSp>
            <p:nvCxnSpPr>
              <p:cNvPr id="3002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3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4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5" name="Gruppieren 261"/>
            <p:cNvGrpSpPr>
              <a:grpSpLocks/>
            </p:cNvGrpSpPr>
            <p:nvPr/>
          </p:nvGrpSpPr>
          <p:grpSpPr bwMode="auto">
            <a:xfrm>
              <a:off x="469900" y="5842000"/>
              <a:ext cx="431800" cy="0"/>
              <a:chOff x="4644008" y="3573016"/>
              <a:chExt cx="432040" cy="559"/>
            </a:xfrm>
          </p:grpSpPr>
          <p:cxnSp>
            <p:nvCxnSpPr>
              <p:cNvPr id="2999" name="Gerade Verbindung 262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0" name="Gerade Verbindung 263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01" name="Gerade Verbindung 264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6" name="Gruppieren 249"/>
            <p:cNvGrpSpPr>
              <a:grpSpLocks/>
            </p:cNvGrpSpPr>
            <p:nvPr/>
          </p:nvGrpSpPr>
          <p:grpSpPr bwMode="auto">
            <a:xfrm>
              <a:off x="4997450" y="5843588"/>
              <a:ext cx="431800" cy="1587"/>
              <a:chOff x="4644008" y="3573016"/>
              <a:chExt cx="432040" cy="559"/>
            </a:xfrm>
          </p:grpSpPr>
          <p:cxnSp>
            <p:nvCxnSpPr>
              <p:cNvPr id="2996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97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98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7" name="Gruppieren 253"/>
            <p:cNvGrpSpPr>
              <a:grpSpLocks/>
            </p:cNvGrpSpPr>
            <p:nvPr/>
          </p:nvGrpSpPr>
          <p:grpSpPr bwMode="auto">
            <a:xfrm>
              <a:off x="4352925" y="5843588"/>
              <a:ext cx="433388" cy="0"/>
              <a:chOff x="4644008" y="3573016"/>
              <a:chExt cx="432040" cy="559"/>
            </a:xfrm>
          </p:grpSpPr>
          <p:cxnSp>
            <p:nvCxnSpPr>
              <p:cNvPr id="2993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94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95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98" name="Gruppieren 257"/>
            <p:cNvGrpSpPr>
              <a:grpSpLocks/>
            </p:cNvGrpSpPr>
            <p:nvPr/>
          </p:nvGrpSpPr>
          <p:grpSpPr bwMode="auto">
            <a:xfrm>
              <a:off x="3702050" y="5842000"/>
              <a:ext cx="431800" cy="1588"/>
              <a:chOff x="4644008" y="3573016"/>
              <a:chExt cx="432040" cy="559"/>
            </a:xfrm>
          </p:grpSpPr>
          <p:cxnSp>
            <p:nvCxnSpPr>
              <p:cNvPr id="2990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91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92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299" name="Gerade Verbindung 235"/>
            <p:cNvCxnSpPr>
              <a:cxnSpLocks noChangeShapeType="1"/>
            </p:cNvCxnSpPr>
            <p:nvPr/>
          </p:nvCxnSpPr>
          <p:spPr bwMode="auto">
            <a:xfrm>
              <a:off x="5708650" y="5842000"/>
              <a:ext cx="287338" cy="0"/>
            </a:xfrm>
            <a:prstGeom prst="line">
              <a:avLst/>
            </a:prstGeom>
            <a:noFill/>
            <a:ln w="2222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0" name="Gerade Verbindung 236"/>
            <p:cNvCxnSpPr>
              <a:cxnSpLocks noChangeShapeType="1"/>
            </p:cNvCxnSpPr>
            <p:nvPr/>
          </p:nvCxnSpPr>
          <p:spPr bwMode="auto">
            <a:xfrm>
              <a:off x="5995988" y="5843588"/>
              <a:ext cx="71437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01" name="Gruppieren 257"/>
            <p:cNvGrpSpPr>
              <a:grpSpLocks/>
            </p:cNvGrpSpPr>
            <p:nvPr/>
          </p:nvGrpSpPr>
          <p:grpSpPr bwMode="auto">
            <a:xfrm>
              <a:off x="6300788" y="5848350"/>
              <a:ext cx="431800" cy="1588"/>
              <a:chOff x="4644008" y="3573016"/>
              <a:chExt cx="432040" cy="559"/>
            </a:xfrm>
          </p:grpSpPr>
          <p:cxnSp>
            <p:nvCxnSpPr>
              <p:cNvPr id="2987" name="Gerade Verbindung 258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8" name="Gerade Verbindung 259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9" name="Gerade Verbindung 260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02" name="Gerade Verbindung 395"/>
            <p:cNvCxnSpPr>
              <a:cxnSpLocks noChangeShapeType="1"/>
            </p:cNvCxnSpPr>
            <p:nvPr/>
          </p:nvCxnSpPr>
          <p:spPr bwMode="auto">
            <a:xfrm>
              <a:off x="8218488" y="2773363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3" name="Gerade Verbindung 396"/>
            <p:cNvCxnSpPr>
              <a:cxnSpLocks noChangeShapeType="1"/>
            </p:cNvCxnSpPr>
            <p:nvPr/>
          </p:nvCxnSpPr>
          <p:spPr bwMode="auto">
            <a:xfrm>
              <a:off x="7818438" y="3446463"/>
              <a:ext cx="287337" cy="0"/>
            </a:xfrm>
            <a:prstGeom prst="line">
              <a:avLst/>
            </a:prstGeom>
            <a:noFill/>
            <a:ln w="22225" algn="ctr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4" name="Gerade Verbindung 395"/>
            <p:cNvCxnSpPr>
              <a:cxnSpLocks noChangeShapeType="1"/>
            </p:cNvCxnSpPr>
            <p:nvPr/>
          </p:nvCxnSpPr>
          <p:spPr bwMode="auto">
            <a:xfrm>
              <a:off x="8224838" y="3287713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5" name="Abgerundetes Rechteck 831"/>
            <p:cNvSpPr/>
            <p:nvPr/>
          </p:nvSpPr>
          <p:spPr bwMode="auto">
            <a:xfrm>
              <a:off x="6232525" y="33115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38</a:t>
              </a:r>
            </a:p>
          </p:txBody>
        </p:sp>
        <p:grpSp>
          <p:nvGrpSpPr>
            <p:cNvPr id="306" name="Gruppieren 249"/>
            <p:cNvGrpSpPr>
              <a:grpSpLocks/>
            </p:cNvGrpSpPr>
            <p:nvPr/>
          </p:nvGrpSpPr>
          <p:grpSpPr bwMode="auto">
            <a:xfrm>
              <a:off x="7596188" y="5848350"/>
              <a:ext cx="431800" cy="1588"/>
              <a:chOff x="4644008" y="3573016"/>
              <a:chExt cx="432040" cy="559"/>
            </a:xfrm>
          </p:grpSpPr>
          <p:cxnSp>
            <p:nvCxnSpPr>
              <p:cNvPr id="2984" name="Gerade Verbindung 250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5" name="Gerade Verbindung 251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6" name="Gerade Verbindung 252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7" name="Gruppieren 253"/>
            <p:cNvGrpSpPr>
              <a:grpSpLocks/>
            </p:cNvGrpSpPr>
            <p:nvPr/>
          </p:nvGrpSpPr>
          <p:grpSpPr bwMode="auto">
            <a:xfrm>
              <a:off x="6951663" y="5851525"/>
              <a:ext cx="433387" cy="0"/>
              <a:chOff x="4644008" y="3573016"/>
              <a:chExt cx="432040" cy="559"/>
            </a:xfrm>
          </p:grpSpPr>
          <p:cxnSp>
            <p:nvCxnSpPr>
              <p:cNvPr id="2981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2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3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08" name="Abgerundetes Rechteck 843"/>
            <p:cNvSpPr/>
            <p:nvPr/>
          </p:nvSpPr>
          <p:spPr bwMode="auto">
            <a:xfrm>
              <a:off x="8180388" y="3311525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SCB 2</a:t>
              </a:r>
            </a:p>
          </p:txBody>
        </p:sp>
        <p:sp>
          <p:nvSpPr>
            <p:cNvPr id="309" name="Abgerundetes Rechteck 844"/>
            <p:cNvSpPr/>
            <p:nvPr/>
          </p:nvSpPr>
          <p:spPr bwMode="auto">
            <a:xfrm>
              <a:off x="2984500" y="33083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39</a:t>
              </a:r>
            </a:p>
          </p:txBody>
        </p:sp>
        <p:sp>
          <p:nvSpPr>
            <p:cNvPr id="310" name="Abgerundetes Rechteck 845"/>
            <p:cNvSpPr/>
            <p:nvPr/>
          </p:nvSpPr>
          <p:spPr bwMode="auto">
            <a:xfrm>
              <a:off x="4284663" y="3305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40</a:t>
              </a:r>
            </a:p>
          </p:txBody>
        </p:sp>
        <p:sp>
          <p:nvSpPr>
            <p:cNvPr id="311" name="Abgerundetes Rechteck 855"/>
            <p:cNvSpPr/>
            <p:nvPr/>
          </p:nvSpPr>
          <p:spPr bwMode="auto">
            <a:xfrm>
              <a:off x="4938713" y="33083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41</a:t>
              </a:r>
            </a:p>
          </p:txBody>
        </p:sp>
        <p:sp>
          <p:nvSpPr>
            <p:cNvPr id="312" name="Abgerundetes Rechteck 713"/>
            <p:cNvSpPr/>
            <p:nvPr/>
          </p:nvSpPr>
          <p:spPr bwMode="auto">
            <a:xfrm>
              <a:off x="6881813" y="33083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36</a:t>
              </a:r>
            </a:p>
          </p:txBody>
        </p:sp>
        <p:sp>
          <p:nvSpPr>
            <p:cNvPr id="313" name="Abgerundetes Rechteck 872"/>
            <p:cNvSpPr/>
            <p:nvPr/>
          </p:nvSpPr>
          <p:spPr bwMode="auto">
            <a:xfrm>
              <a:off x="3630613" y="22796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43</a:t>
              </a:r>
            </a:p>
          </p:txBody>
        </p:sp>
        <p:sp>
          <p:nvSpPr>
            <p:cNvPr id="314" name="Abgerundetes Rechteck 887"/>
            <p:cNvSpPr/>
            <p:nvPr/>
          </p:nvSpPr>
          <p:spPr bwMode="auto">
            <a:xfrm>
              <a:off x="4932363" y="22796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XM42</a:t>
              </a:r>
            </a:p>
          </p:txBody>
        </p:sp>
        <p:sp>
          <p:nvSpPr>
            <p:cNvPr id="315" name="Rechteck 890"/>
            <p:cNvSpPr/>
            <p:nvPr/>
          </p:nvSpPr>
          <p:spPr bwMode="auto">
            <a:xfrm>
              <a:off x="8120448" y="279882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6" name="Rechteck 891"/>
            <p:cNvSpPr/>
            <p:nvPr/>
          </p:nvSpPr>
          <p:spPr bwMode="auto">
            <a:xfrm>
              <a:off x="7470676" y="2800412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7" name="Rechteck 892"/>
            <p:cNvSpPr/>
            <p:nvPr/>
          </p:nvSpPr>
          <p:spPr bwMode="auto">
            <a:xfrm>
              <a:off x="6819887" y="2797955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8" name="Rechteck 893"/>
            <p:cNvSpPr/>
            <p:nvPr/>
          </p:nvSpPr>
          <p:spPr bwMode="auto">
            <a:xfrm>
              <a:off x="6165739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9" name="Rechteck 861"/>
            <p:cNvSpPr/>
            <p:nvPr/>
          </p:nvSpPr>
          <p:spPr bwMode="auto">
            <a:xfrm>
              <a:off x="4951413" y="2019300"/>
              <a:ext cx="22225" cy="666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0" name="Rechteck 863"/>
            <p:cNvSpPr/>
            <p:nvPr/>
          </p:nvSpPr>
          <p:spPr bwMode="auto">
            <a:xfrm>
              <a:off x="4840288" y="2017713"/>
              <a:ext cx="22225" cy="698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1" name="Rechteck 867"/>
            <p:cNvSpPr/>
            <p:nvPr/>
          </p:nvSpPr>
          <p:spPr bwMode="auto">
            <a:xfrm>
              <a:off x="4735513" y="2019300"/>
              <a:ext cx="22225" cy="682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2" name="Rechteck 870"/>
            <p:cNvSpPr/>
            <p:nvPr/>
          </p:nvSpPr>
          <p:spPr bwMode="auto">
            <a:xfrm>
              <a:off x="4632325" y="2019300"/>
              <a:ext cx="22225" cy="682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3" name="Rechteck 873"/>
            <p:cNvSpPr/>
            <p:nvPr/>
          </p:nvSpPr>
          <p:spPr bwMode="auto">
            <a:xfrm>
              <a:off x="4559300" y="2019300"/>
              <a:ext cx="22225" cy="698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4" name="Rechteck 875"/>
            <p:cNvSpPr/>
            <p:nvPr/>
          </p:nvSpPr>
          <p:spPr bwMode="auto">
            <a:xfrm>
              <a:off x="4452938" y="2017713"/>
              <a:ext cx="22225" cy="698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5" name="Rechteck 876"/>
            <p:cNvSpPr/>
            <p:nvPr/>
          </p:nvSpPr>
          <p:spPr bwMode="auto">
            <a:xfrm>
              <a:off x="4419600" y="2019300"/>
              <a:ext cx="22225" cy="698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326" name="Gruppieren 15"/>
            <p:cNvGrpSpPr>
              <a:grpSpLocks/>
            </p:cNvGrpSpPr>
            <p:nvPr/>
          </p:nvGrpSpPr>
          <p:grpSpPr bwMode="auto">
            <a:xfrm>
              <a:off x="766763" y="2016125"/>
              <a:ext cx="104775" cy="65088"/>
              <a:chOff x="1258093" y="1899442"/>
              <a:chExt cx="104400" cy="65171"/>
            </a:xfrm>
          </p:grpSpPr>
          <p:sp>
            <p:nvSpPr>
              <p:cNvPr id="297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78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9" name="Gerade Verbindung 878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80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7" name="Gruppieren 881"/>
            <p:cNvGrpSpPr>
              <a:grpSpLocks/>
            </p:cNvGrpSpPr>
            <p:nvPr/>
          </p:nvGrpSpPr>
          <p:grpSpPr bwMode="auto">
            <a:xfrm>
              <a:off x="979488" y="2014538"/>
              <a:ext cx="104775" cy="66675"/>
              <a:chOff x="1258093" y="1899442"/>
              <a:chExt cx="104400" cy="65171"/>
            </a:xfrm>
          </p:grpSpPr>
          <p:sp>
            <p:nvSpPr>
              <p:cNvPr id="2973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74" name="Gerade Verbindung 883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5" name="Gerade Verbindung 884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6" name="Gerade Verbindung 885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8" name="Gruppieren 886"/>
            <p:cNvGrpSpPr>
              <a:grpSpLocks/>
            </p:cNvGrpSpPr>
            <p:nvPr/>
          </p:nvGrpSpPr>
          <p:grpSpPr bwMode="auto">
            <a:xfrm>
              <a:off x="1096963" y="2014538"/>
              <a:ext cx="104775" cy="66675"/>
              <a:chOff x="1258093" y="1899442"/>
              <a:chExt cx="104400" cy="65171"/>
            </a:xfrm>
          </p:grpSpPr>
          <p:sp>
            <p:nvSpPr>
              <p:cNvPr id="2969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70" name="Gerade Verbindung 895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1" name="Gerade Verbindung 896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" name="Gerade Verbindung 897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29" name="Gruppieren 898"/>
            <p:cNvGrpSpPr>
              <a:grpSpLocks/>
            </p:cNvGrpSpPr>
            <p:nvPr/>
          </p:nvGrpSpPr>
          <p:grpSpPr bwMode="auto">
            <a:xfrm>
              <a:off x="1247775" y="2016125"/>
              <a:ext cx="104775" cy="65088"/>
              <a:chOff x="1258093" y="1899442"/>
              <a:chExt cx="104400" cy="65171"/>
            </a:xfrm>
          </p:grpSpPr>
          <p:sp>
            <p:nvSpPr>
              <p:cNvPr id="2965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66" name="Gerade Verbindung 900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67" name="Gerade Verbindung 901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68" name="Gerade Verbindung 902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0" name="Gruppieren 903"/>
            <p:cNvGrpSpPr>
              <a:grpSpLocks/>
            </p:cNvGrpSpPr>
            <p:nvPr/>
          </p:nvGrpSpPr>
          <p:grpSpPr bwMode="auto">
            <a:xfrm>
              <a:off x="2690813" y="2014538"/>
              <a:ext cx="104775" cy="66675"/>
              <a:chOff x="1258093" y="1899442"/>
              <a:chExt cx="104400" cy="65171"/>
            </a:xfrm>
          </p:grpSpPr>
          <p:sp>
            <p:nvSpPr>
              <p:cNvPr id="296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62" name="Gerade Verbindung 905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63" name="Gerade Verbindung 906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64" name="Gerade Verbindung 907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1" name="Gruppieren 908"/>
            <p:cNvGrpSpPr>
              <a:grpSpLocks/>
            </p:cNvGrpSpPr>
            <p:nvPr/>
          </p:nvGrpSpPr>
          <p:grpSpPr bwMode="auto">
            <a:xfrm>
              <a:off x="2568575" y="2014538"/>
              <a:ext cx="104775" cy="66675"/>
              <a:chOff x="1258093" y="1899442"/>
              <a:chExt cx="104400" cy="65171"/>
            </a:xfrm>
          </p:grpSpPr>
          <p:sp>
            <p:nvSpPr>
              <p:cNvPr id="295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58" name="Gerade Verbindung 910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59" name="Gerade Verbindung 911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60" name="Gerade Verbindung 912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32" name="Gruppieren 913"/>
            <p:cNvGrpSpPr>
              <a:grpSpLocks/>
            </p:cNvGrpSpPr>
            <p:nvPr/>
          </p:nvGrpSpPr>
          <p:grpSpPr bwMode="auto">
            <a:xfrm>
              <a:off x="2447925" y="2014538"/>
              <a:ext cx="104775" cy="66675"/>
              <a:chOff x="1258093" y="1899442"/>
              <a:chExt cx="104400" cy="65171"/>
            </a:xfrm>
          </p:grpSpPr>
          <p:sp>
            <p:nvSpPr>
              <p:cNvPr id="2953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54" name="Gerade Verbindung 915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55" name="Gerade Verbindung 916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56" name="Gerade Verbindung 917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33" name="Rechteck 928"/>
            <p:cNvSpPr/>
            <p:nvPr/>
          </p:nvSpPr>
          <p:spPr bwMode="auto">
            <a:xfrm>
              <a:off x="5060950" y="2019300"/>
              <a:ext cx="22225" cy="666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34" name="Rechteck 934"/>
            <p:cNvSpPr/>
            <p:nvPr/>
          </p:nvSpPr>
          <p:spPr bwMode="auto">
            <a:xfrm>
              <a:off x="5168900" y="2019300"/>
              <a:ext cx="22225" cy="666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35" name="Rechteck 936"/>
            <p:cNvSpPr/>
            <p:nvPr/>
          </p:nvSpPr>
          <p:spPr bwMode="auto">
            <a:xfrm>
              <a:off x="8497888" y="2554288"/>
              <a:ext cx="17462" cy="396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36" name="Abgerundetes Rechteck 938"/>
            <p:cNvSpPr/>
            <p:nvPr/>
          </p:nvSpPr>
          <p:spPr bwMode="auto">
            <a:xfrm>
              <a:off x="4283075" y="227965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XM47</a:t>
              </a:r>
            </a:p>
          </p:txBody>
        </p:sp>
        <p:sp>
          <p:nvSpPr>
            <p:cNvPr id="337" name="Abgerundetes Rechteck 939"/>
            <p:cNvSpPr/>
            <p:nvPr/>
          </p:nvSpPr>
          <p:spPr bwMode="auto">
            <a:xfrm>
              <a:off x="2982913" y="22796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XM44</a:t>
              </a:r>
            </a:p>
          </p:txBody>
        </p:sp>
        <p:sp>
          <p:nvSpPr>
            <p:cNvPr id="338" name="Rechteck 942"/>
            <p:cNvSpPr/>
            <p:nvPr/>
          </p:nvSpPr>
          <p:spPr bwMode="auto">
            <a:xfrm>
              <a:off x="5515875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39" name="Rechteck 943"/>
            <p:cNvSpPr/>
            <p:nvPr/>
          </p:nvSpPr>
          <p:spPr bwMode="auto">
            <a:xfrm>
              <a:off x="4862513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40" name="Rechteck 944"/>
            <p:cNvSpPr/>
            <p:nvPr/>
          </p:nvSpPr>
          <p:spPr bwMode="auto">
            <a:xfrm>
              <a:off x="4215373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41" name="Rechteck 945"/>
            <p:cNvSpPr/>
            <p:nvPr/>
          </p:nvSpPr>
          <p:spPr bwMode="auto">
            <a:xfrm>
              <a:off x="3569600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42" name="Rechteck 946"/>
            <p:cNvSpPr/>
            <p:nvPr/>
          </p:nvSpPr>
          <p:spPr bwMode="auto">
            <a:xfrm>
              <a:off x="2919400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43" name="Rechteck 947"/>
            <p:cNvSpPr/>
            <p:nvPr/>
          </p:nvSpPr>
          <p:spPr bwMode="auto">
            <a:xfrm>
              <a:off x="2274094" y="279303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344" name="Gruppieren 22"/>
            <p:cNvGrpSpPr>
              <a:grpSpLocks/>
            </p:cNvGrpSpPr>
            <p:nvPr/>
          </p:nvGrpSpPr>
          <p:grpSpPr bwMode="auto">
            <a:xfrm>
              <a:off x="4838700" y="2897188"/>
              <a:ext cx="107950" cy="185737"/>
              <a:chOff x="4342604" y="2549201"/>
              <a:chExt cx="107950" cy="186085"/>
            </a:xfrm>
          </p:grpSpPr>
          <p:cxnSp>
            <p:nvCxnSpPr>
              <p:cNvPr id="2951" name="Gerade Verbindung 951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952" name="Rechteck 952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345" name="Gerade Verbindung 957"/>
            <p:cNvCxnSpPr/>
            <p:nvPr/>
          </p:nvCxnSpPr>
          <p:spPr bwMode="auto">
            <a:xfrm flipH="1" flipV="1">
              <a:off x="7497763" y="2908300"/>
              <a:ext cx="31750" cy="904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6" name="Rechteck 958"/>
            <p:cNvSpPr/>
            <p:nvPr/>
          </p:nvSpPr>
          <p:spPr bwMode="auto">
            <a:xfrm>
              <a:off x="7475538" y="3006725"/>
              <a:ext cx="107950" cy="714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sp>
          <p:nvSpPr>
            <p:cNvPr id="347" name="Rechteck 937"/>
            <p:cNvSpPr/>
            <p:nvPr/>
          </p:nvSpPr>
          <p:spPr bwMode="auto">
            <a:xfrm>
              <a:off x="4316413" y="2019300"/>
              <a:ext cx="22225" cy="682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48" name="Rechteck 940"/>
            <p:cNvSpPr/>
            <p:nvPr/>
          </p:nvSpPr>
          <p:spPr bwMode="auto">
            <a:xfrm>
              <a:off x="5522913" y="2019300"/>
              <a:ext cx="19050" cy="682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49" name="Rechteck 941"/>
            <p:cNvSpPr/>
            <p:nvPr/>
          </p:nvSpPr>
          <p:spPr bwMode="auto">
            <a:xfrm>
              <a:off x="1619250" y="2797844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0" name="Rechteck 959"/>
            <p:cNvSpPr/>
            <p:nvPr/>
          </p:nvSpPr>
          <p:spPr bwMode="auto">
            <a:xfrm>
              <a:off x="966788" y="2793850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1" name="Rechteck 960"/>
            <p:cNvSpPr/>
            <p:nvPr/>
          </p:nvSpPr>
          <p:spPr bwMode="auto">
            <a:xfrm>
              <a:off x="5472113" y="2020888"/>
              <a:ext cx="19050" cy="6826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352" name="Gruppieren 929"/>
            <p:cNvGrpSpPr>
              <a:grpSpLocks/>
            </p:cNvGrpSpPr>
            <p:nvPr/>
          </p:nvGrpSpPr>
          <p:grpSpPr bwMode="auto">
            <a:xfrm>
              <a:off x="4337050" y="2033588"/>
              <a:ext cx="82550" cy="50800"/>
              <a:chOff x="1258093" y="1899442"/>
              <a:chExt cx="104400" cy="65171"/>
            </a:xfrm>
          </p:grpSpPr>
          <p:sp>
            <p:nvSpPr>
              <p:cNvPr id="294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48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49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50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53" name="Rechteck 985"/>
            <p:cNvSpPr/>
            <p:nvPr/>
          </p:nvSpPr>
          <p:spPr bwMode="auto">
            <a:xfrm>
              <a:off x="6073775" y="2540000"/>
              <a:ext cx="14288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4" name="Rechteck 987"/>
            <p:cNvSpPr/>
            <p:nvPr/>
          </p:nvSpPr>
          <p:spPr bwMode="auto">
            <a:xfrm>
              <a:off x="6154738" y="2540000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5" name="Rechteck 988"/>
            <p:cNvSpPr/>
            <p:nvPr/>
          </p:nvSpPr>
          <p:spPr bwMode="auto">
            <a:xfrm>
              <a:off x="6178550" y="2543175"/>
              <a:ext cx="14288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6" name="Rechteck 989"/>
            <p:cNvSpPr/>
            <p:nvPr/>
          </p:nvSpPr>
          <p:spPr bwMode="auto">
            <a:xfrm>
              <a:off x="6259513" y="2543175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7" name="Rechteck 990"/>
            <p:cNvSpPr/>
            <p:nvPr/>
          </p:nvSpPr>
          <p:spPr bwMode="auto">
            <a:xfrm>
              <a:off x="6916738" y="2540000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8" name="Rechteck 991"/>
            <p:cNvSpPr/>
            <p:nvPr/>
          </p:nvSpPr>
          <p:spPr bwMode="auto">
            <a:xfrm>
              <a:off x="6997700" y="2540000"/>
              <a:ext cx="14288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9" name="Rechteck 992"/>
            <p:cNvSpPr/>
            <p:nvPr/>
          </p:nvSpPr>
          <p:spPr bwMode="auto">
            <a:xfrm>
              <a:off x="7075488" y="2540000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0" name="Rechteck 993"/>
            <p:cNvSpPr/>
            <p:nvPr/>
          </p:nvSpPr>
          <p:spPr bwMode="auto">
            <a:xfrm>
              <a:off x="7153275" y="2540000"/>
              <a:ext cx="14288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1" name="Rechteck 994"/>
            <p:cNvSpPr/>
            <p:nvPr/>
          </p:nvSpPr>
          <p:spPr bwMode="auto">
            <a:xfrm>
              <a:off x="7235825" y="2540000"/>
              <a:ext cx="14288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2" name="Rechteck 995"/>
            <p:cNvSpPr/>
            <p:nvPr/>
          </p:nvSpPr>
          <p:spPr bwMode="auto">
            <a:xfrm>
              <a:off x="7316788" y="2540000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3" name="Rechteck 996"/>
            <p:cNvSpPr/>
            <p:nvPr/>
          </p:nvSpPr>
          <p:spPr bwMode="auto">
            <a:xfrm>
              <a:off x="7399338" y="2540000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4" name="Rechteck 997"/>
            <p:cNvSpPr/>
            <p:nvPr/>
          </p:nvSpPr>
          <p:spPr bwMode="auto">
            <a:xfrm>
              <a:off x="7470775" y="2540000"/>
              <a:ext cx="15875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5" name="Rechteck 1002"/>
            <p:cNvSpPr/>
            <p:nvPr/>
          </p:nvSpPr>
          <p:spPr bwMode="auto">
            <a:xfrm>
              <a:off x="8467725" y="2552700"/>
              <a:ext cx="25400" cy="396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6" name="Abgerundetes Rechteck 1006"/>
            <p:cNvSpPr/>
            <p:nvPr/>
          </p:nvSpPr>
          <p:spPr bwMode="auto">
            <a:xfrm>
              <a:off x="7532688" y="3792538"/>
              <a:ext cx="574675" cy="109537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49</a:t>
              </a:r>
            </a:p>
          </p:txBody>
        </p:sp>
        <p:sp>
          <p:nvSpPr>
            <p:cNvPr id="367" name="Abgerundetes Rechteck 1007"/>
            <p:cNvSpPr/>
            <p:nvPr/>
          </p:nvSpPr>
          <p:spPr bwMode="auto">
            <a:xfrm>
              <a:off x="6234113" y="37925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16</a:t>
              </a:r>
            </a:p>
          </p:txBody>
        </p:sp>
        <p:sp>
          <p:nvSpPr>
            <p:cNvPr id="368" name="Abgerundetes Rechteck 1008"/>
            <p:cNvSpPr/>
            <p:nvPr/>
          </p:nvSpPr>
          <p:spPr bwMode="auto">
            <a:xfrm>
              <a:off x="6883400" y="37893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33</a:t>
              </a:r>
            </a:p>
          </p:txBody>
        </p:sp>
        <p:grpSp>
          <p:nvGrpSpPr>
            <p:cNvPr id="369" name="Gruppieren 1030"/>
            <p:cNvGrpSpPr>
              <a:grpSpLocks/>
            </p:cNvGrpSpPr>
            <p:nvPr/>
          </p:nvGrpSpPr>
          <p:grpSpPr bwMode="auto">
            <a:xfrm>
              <a:off x="774700" y="3011488"/>
              <a:ext cx="125413" cy="73025"/>
              <a:chOff x="4038305" y="3430528"/>
              <a:chExt cx="125173" cy="72000"/>
            </a:xfrm>
          </p:grpSpPr>
          <p:sp>
            <p:nvSpPr>
              <p:cNvPr id="2943" name="Rechteck 1031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44" name="Rechteck 1032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45" name="Rechteck 1033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46" name="Rechteck 1034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370" name="Gruppieren 1035"/>
            <p:cNvGrpSpPr>
              <a:grpSpLocks/>
            </p:cNvGrpSpPr>
            <p:nvPr/>
          </p:nvGrpSpPr>
          <p:grpSpPr bwMode="auto">
            <a:xfrm>
              <a:off x="1252538" y="3011488"/>
              <a:ext cx="125412" cy="73025"/>
              <a:chOff x="4038305" y="3430528"/>
              <a:chExt cx="125173" cy="72000"/>
            </a:xfrm>
          </p:grpSpPr>
          <p:sp>
            <p:nvSpPr>
              <p:cNvPr id="293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4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4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4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371" name="Gruppieren 1041"/>
            <p:cNvGrpSpPr>
              <a:grpSpLocks/>
            </p:cNvGrpSpPr>
            <p:nvPr/>
          </p:nvGrpSpPr>
          <p:grpSpPr bwMode="auto">
            <a:xfrm>
              <a:off x="2695575" y="3011488"/>
              <a:ext cx="125413" cy="73025"/>
              <a:chOff x="4038305" y="3430528"/>
              <a:chExt cx="125173" cy="72000"/>
            </a:xfrm>
          </p:grpSpPr>
          <p:sp>
            <p:nvSpPr>
              <p:cNvPr id="2935" name="Rechteck 104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36" name="Rechteck 104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37" name="Rechteck 104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38" name="Rechteck 104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372" name="Gruppieren 1046"/>
            <p:cNvGrpSpPr>
              <a:grpSpLocks/>
            </p:cNvGrpSpPr>
            <p:nvPr/>
          </p:nvGrpSpPr>
          <p:grpSpPr bwMode="auto">
            <a:xfrm>
              <a:off x="3419475" y="3009900"/>
              <a:ext cx="125413" cy="73025"/>
              <a:chOff x="4038305" y="3430528"/>
              <a:chExt cx="125173" cy="72000"/>
            </a:xfrm>
          </p:grpSpPr>
          <p:sp>
            <p:nvSpPr>
              <p:cNvPr id="2931" name="Rechteck 1047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32" name="Rechteck 1048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33" name="Rechteck 1049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34" name="Rechteck 1050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373" name="Rechteck 10"/>
            <p:cNvSpPr>
              <a:spLocks noChangeArrowheads="1"/>
            </p:cNvSpPr>
            <p:nvPr/>
          </p:nvSpPr>
          <p:spPr bwMode="auto">
            <a:xfrm>
              <a:off x="2733675" y="308927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374" name="Rechteck 10"/>
            <p:cNvSpPr>
              <a:spLocks noChangeArrowheads="1"/>
            </p:cNvSpPr>
            <p:nvPr/>
          </p:nvSpPr>
          <p:spPr bwMode="auto">
            <a:xfrm>
              <a:off x="3810000" y="30781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375" name="Rechteck 10"/>
            <p:cNvSpPr>
              <a:spLocks noChangeArrowheads="1"/>
            </p:cNvSpPr>
            <p:nvPr/>
          </p:nvSpPr>
          <p:spPr bwMode="auto">
            <a:xfrm>
              <a:off x="3446463" y="3086100"/>
              <a:ext cx="63500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376" name="Gruppieren 452"/>
            <p:cNvGrpSpPr>
              <a:grpSpLocks/>
            </p:cNvGrpSpPr>
            <p:nvPr/>
          </p:nvGrpSpPr>
          <p:grpSpPr bwMode="auto">
            <a:xfrm>
              <a:off x="4348163" y="2992438"/>
              <a:ext cx="149225" cy="47625"/>
              <a:chOff x="1484780" y="1847572"/>
              <a:chExt cx="148594" cy="46111"/>
            </a:xfrm>
          </p:grpSpPr>
          <p:sp>
            <p:nvSpPr>
              <p:cNvPr id="2929" name="Bogen 105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930" name="Bogen 105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377" name="Rechteck 454"/>
            <p:cNvSpPr>
              <a:spLocks noChangeArrowheads="1"/>
            </p:cNvSpPr>
            <p:nvPr/>
          </p:nvSpPr>
          <p:spPr bwMode="auto">
            <a:xfrm>
              <a:off x="4189413" y="3011488"/>
              <a:ext cx="180975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378" name="Gruppieren 1059"/>
            <p:cNvGrpSpPr>
              <a:grpSpLocks/>
            </p:cNvGrpSpPr>
            <p:nvPr/>
          </p:nvGrpSpPr>
          <p:grpSpPr bwMode="auto">
            <a:xfrm>
              <a:off x="5167313" y="3011488"/>
              <a:ext cx="125412" cy="71437"/>
              <a:chOff x="4038305" y="3430528"/>
              <a:chExt cx="125173" cy="72000"/>
            </a:xfrm>
          </p:grpSpPr>
          <p:sp>
            <p:nvSpPr>
              <p:cNvPr id="2925" name="Rechteck 1060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6" name="Rechteck 1061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7" name="Rechteck 1062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8" name="Rechteck 1063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379" name="Rechteck 10"/>
            <p:cNvSpPr>
              <a:spLocks noChangeArrowheads="1"/>
            </p:cNvSpPr>
            <p:nvPr/>
          </p:nvSpPr>
          <p:spPr bwMode="auto">
            <a:xfrm>
              <a:off x="5192713" y="30876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380" name="Gruppieren 1065"/>
            <p:cNvGrpSpPr>
              <a:grpSpLocks/>
            </p:cNvGrpSpPr>
            <p:nvPr/>
          </p:nvGrpSpPr>
          <p:grpSpPr bwMode="auto">
            <a:xfrm>
              <a:off x="5370513" y="3009900"/>
              <a:ext cx="125412" cy="73025"/>
              <a:chOff x="4038305" y="3430528"/>
              <a:chExt cx="125173" cy="72000"/>
            </a:xfrm>
          </p:grpSpPr>
          <p:sp>
            <p:nvSpPr>
              <p:cNvPr id="2921" name="Rechteck 106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2" name="Rechteck 106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3" name="Rechteck 106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4" name="Rechteck 106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381" name="Rechteck 10"/>
            <p:cNvSpPr>
              <a:spLocks noChangeArrowheads="1"/>
            </p:cNvSpPr>
            <p:nvPr/>
          </p:nvSpPr>
          <p:spPr bwMode="auto">
            <a:xfrm>
              <a:off x="5386388" y="30861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382" name="Gruppieren 1071"/>
            <p:cNvGrpSpPr>
              <a:grpSpLocks/>
            </p:cNvGrpSpPr>
            <p:nvPr/>
          </p:nvGrpSpPr>
          <p:grpSpPr bwMode="auto">
            <a:xfrm>
              <a:off x="5959475" y="3009900"/>
              <a:ext cx="125413" cy="73025"/>
              <a:chOff x="4038305" y="3430528"/>
              <a:chExt cx="125173" cy="72000"/>
            </a:xfrm>
          </p:grpSpPr>
          <p:sp>
            <p:nvSpPr>
              <p:cNvPr id="2917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18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19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20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383" name="Rechteck 10"/>
            <p:cNvSpPr>
              <a:spLocks noChangeArrowheads="1"/>
            </p:cNvSpPr>
            <p:nvPr/>
          </p:nvSpPr>
          <p:spPr bwMode="auto">
            <a:xfrm>
              <a:off x="5984875" y="30861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384" name="Rechteck 10"/>
            <p:cNvSpPr>
              <a:spLocks noChangeArrowheads="1"/>
            </p:cNvSpPr>
            <p:nvPr/>
          </p:nvSpPr>
          <p:spPr bwMode="auto">
            <a:xfrm>
              <a:off x="6472238" y="30861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385" name="Rechteck 10"/>
            <p:cNvSpPr>
              <a:spLocks noChangeArrowheads="1"/>
            </p:cNvSpPr>
            <p:nvPr/>
          </p:nvSpPr>
          <p:spPr bwMode="auto">
            <a:xfrm>
              <a:off x="7820025" y="30861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386" name="Rechteck 10"/>
            <p:cNvSpPr>
              <a:spLocks noChangeArrowheads="1"/>
            </p:cNvSpPr>
            <p:nvPr/>
          </p:nvSpPr>
          <p:spPr bwMode="auto">
            <a:xfrm>
              <a:off x="8007350" y="30861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387" name="Abgerundetes Rechteck 1110"/>
            <p:cNvSpPr/>
            <p:nvPr/>
          </p:nvSpPr>
          <p:spPr bwMode="auto">
            <a:xfrm>
              <a:off x="5588000" y="37973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45</a:t>
              </a:r>
            </a:p>
          </p:txBody>
        </p:sp>
        <p:sp>
          <p:nvSpPr>
            <p:cNvPr id="388" name="Abgerundetes Rechteck 1111"/>
            <p:cNvSpPr/>
            <p:nvPr/>
          </p:nvSpPr>
          <p:spPr bwMode="auto">
            <a:xfrm>
              <a:off x="4284663" y="37988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15</a:t>
              </a:r>
            </a:p>
          </p:txBody>
        </p:sp>
        <p:sp>
          <p:nvSpPr>
            <p:cNvPr id="389" name="Rechteck 1030"/>
            <p:cNvSpPr/>
            <p:nvPr/>
          </p:nvSpPr>
          <p:spPr bwMode="auto">
            <a:xfrm>
              <a:off x="3387725" y="2017713"/>
              <a:ext cx="22225" cy="6826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0" name="Rechteck 1031"/>
            <p:cNvSpPr/>
            <p:nvPr/>
          </p:nvSpPr>
          <p:spPr bwMode="auto">
            <a:xfrm>
              <a:off x="3281363" y="2017713"/>
              <a:ext cx="22225" cy="698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1" name="Rechteck 1032"/>
            <p:cNvSpPr/>
            <p:nvPr/>
          </p:nvSpPr>
          <p:spPr bwMode="auto">
            <a:xfrm>
              <a:off x="3248025" y="2017713"/>
              <a:ext cx="22225" cy="698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2" name="Rechteck 1033"/>
            <p:cNvSpPr/>
            <p:nvPr/>
          </p:nvSpPr>
          <p:spPr bwMode="auto">
            <a:xfrm>
              <a:off x="3144838" y="2019300"/>
              <a:ext cx="22225" cy="682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393" name="Gruppieren 929"/>
            <p:cNvGrpSpPr>
              <a:grpSpLocks/>
            </p:cNvGrpSpPr>
            <p:nvPr/>
          </p:nvGrpSpPr>
          <p:grpSpPr bwMode="auto">
            <a:xfrm>
              <a:off x="3165475" y="2032000"/>
              <a:ext cx="82550" cy="50800"/>
              <a:chOff x="1258093" y="1899442"/>
              <a:chExt cx="104400" cy="65171"/>
            </a:xfrm>
          </p:grpSpPr>
          <p:sp>
            <p:nvSpPr>
              <p:cNvPr id="2913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14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15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16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94" name="Gruppieren 929"/>
            <p:cNvGrpSpPr>
              <a:grpSpLocks/>
            </p:cNvGrpSpPr>
            <p:nvPr/>
          </p:nvGrpSpPr>
          <p:grpSpPr bwMode="auto">
            <a:xfrm>
              <a:off x="3300413" y="2032000"/>
              <a:ext cx="82550" cy="50800"/>
              <a:chOff x="1258093" y="1899442"/>
              <a:chExt cx="104400" cy="65171"/>
            </a:xfrm>
          </p:grpSpPr>
          <p:sp>
            <p:nvSpPr>
              <p:cNvPr id="2909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10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11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12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395" name="Gerade Verbindung 1048"/>
            <p:cNvCxnSpPr/>
            <p:nvPr/>
          </p:nvCxnSpPr>
          <p:spPr bwMode="auto">
            <a:xfrm>
              <a:off x="3170238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96" name="Gruppieren 16"/>
            <p:cNvGrpSpPr>
              <a:grpSpLocks/>
            </p:cNvGrpSpPr>
            <p:nvPr/>
          </p:nvGrpSpPr>
          <p:grpSpPr bwMode="auto">
            <a:xfrm>
              <a:off x="3141663" y="1970088"/>
              <a:ext cx="130175" cy="42862"/>
              <a:chOff x="3696494" y="1398744"/>
              <a:chExt cx="129600" cy="43187"/>
            </a:xfrm>
          </p:grpSpPr>
          <p:sp>
            <p:nvSpPr>
              <p:cNvPr id="2905" name="Rechteck 5"/>
              <p:cNvSpPr/>
              <p:nvPr/>
            </p:nvSpPr>
            <p:spPr bwMode="auto">
              <a:xfrm>
                <a:off x="3699655" y="1430735"/>
                <a:ext cx="124858" cy="1119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906" name="Rechteck 10"/>
              <p:cNvSpPr>
                <a:spLocks noChangeArrowheads="1"/>
              </p:cNvSpPr>
              <p:nvPr/>
            </p:nvSpPr>
            <p:spPr bwMode="auto">
              <a:xfrm>
                <a:off x="3711575" y="1410012"/>
                <a:ext cx="10800" cy="216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907" name="Rechteck 1049"/>
              <p:cNvSpPr/>
              <p:nvPr/>
            </p:nvSpPr>
            <p:spPr bwMode="auto">
              <a:xfrm>
                <a:off x="3799225" y="1398744"/>
                <a:ext cx="9483" cy="3199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908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696494" y="1416531"/>
                <a:ext cx="1296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97" name="Gruppieren 929"/>
            <p:cNvGrpSpPr>
              <a:grpSpLocks/>
            </p:cNvGrpSpPr>
            <p:nvPr/>
          </p:nvGrpSpPr>
          <p:grpSpPr bwMode="auto">
            <a:xfrm>
              <a:off x="4656138" y="2032000"/>
              <a:ext cx="82550" cy="50800"/>
              <a:chOff x="1258093" y="1899442"/>
              <a:chExt cx="104400" cy="65171"/>
            </a:xfrm>
          </p:grpSpPr>
          <p:sp>
            <p:nvSpPr>
              <p:cNvPr id="290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902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03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04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98" name="Gruppieren 929"/>
            <p:cNvGrpSpPr>
              <a:grpSpLocks/>
            </p:cNvGrpSpPr>
            <p:nvPr/>
          </p:nvGrpSpPr>
          <p:grpSpPr bwMode="auto">
            <a:xfrm>
              <a:off x="4760913" y="2032000"/>
              <a:ext cx="82550" cy="50800"/>
              <a:chOff x="1258093" y="1899442"/>
              <a:chExt cx="104400" cy="65171"/>
            </a:xfrm>
          </p:grpSpPr>
          <p:sp>
            <p:nvSpPr>
              <p:cNvPr id="2897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98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99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00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99" name="Gruppieren 929"/>
            <p:cNvGrpSpPr>
              <a:grpSpLocks/>
            </p:cNvGrpSpPr>
            <p:nvPr/>
          </p:nvGrpSpPr>
          <p:grpSpPr bwMode="auto">
            <a:xfrm>
              <a:off x="4864100" y="2032000"/>
              <a:ext cx="82550" cy="50800"/>
              <a:chOff x="1258093" y="1899442"/>
              <a:chExt cx="104400" cy="65171"/>
            </a:xfrm>
          </p:grpSpPr>
          <p:sp>
            <p:nvSpPr>
              <p:cNvPr id="2893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94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95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96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00" name="Gruppieren 929"/>
            <p:cNvGrpSpPr>
              <a:grpSpLocks/>
            </p:cNvGrpSpPr>
            <p:nvPr/>
          </p:nvGrpSpPr>
          <p:grpSpPr bwMode="auto">
            <a:xfrm>
              <a:off x="4973638" y="2032000"/>
              <a:ext cx="82550" cy="50800"/>
              <a:chOff x="1258093" y="1899442"/>
              <a:chExt cx="104400" cy="65171"/>
            </a:xfrm>
          </p:grpSpPr>
          <p:sp>
            <p:nvSpPr>
              <p:cNvPr id="2889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90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91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92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01" name="Gruppieren 929"/>
            <p:cNvGrpSpPr>
              <a:grpSpLocks/>
            </p:cNvGrpSpPr>
            <p:nvPr/>
          </p:nvGrpSpPr>
          <p:grpSpPr bwMode="auto">
            <a:xfrm>
              <a:off x="5083175" y="2032000"/>
              <a:ext cx="82550" cy="50800"/>
              <a:chOff x="1258093" y="1899442"/>
              <a:chExt cx="104400" cy="65171"/>
            </a:xfrm>
          </p:grpSpPr>
          <p:sp>
            <p:nvSpPr>
              <p:cNvPr id="2885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86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7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8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02" name="Rechteck 1077"/>
            <p:cNvSpPr/>
            <p:nvPr/>
          </p:nvSpPr>
          <p:spPr bwMode="auto">
            <a:xfrm>
              <a:off x="5280025" y="2019300"/>
              <a:ext cx="22225" cy="682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3" name="Rechteck 1078"/>
            <p:cNvSpPr/>
            <p:nvPr/>
          </p:nvSpPr>
          <p:spPr bwMode="auto">
            <a:xfrm>
              <a:off x="5351463" y="2044700"/>
              <a:ext cx="36512" cy="444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404" name="Gruppieren 929"/>
            <p:cNvGrpSpPr>
              <a:grpSpLocks/>
            </p:cNvGrpSpPr>
            <p:nvPr/>
          </p:nvGrpSpPr>
          <p:grpSpPr bwMode="auto">
            <a:xfrm>
              <a:off x="5192713" y="2032000"/>
              <a:ext cx="82550" cy="50800"/>
              <a:chOff x="1258093" y="1899442"/>
              <a:chExt cx="104400" cy="65171"/>
            </a:xfrm>
          </p:grpSpPr>
          <p:sp>
            <p:nvSpPr>
              <p:cNvPr id="2881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82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3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84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05" name="Rechteck 1091"/>
            <p:cNvSpPr/>
            <p:nvPr/>
          </p:nvSpPr>
          <p:spPr bwMode="auto">
            <a:xfrm>
              <a:off x="6757988" y="2540000"/>
              <a:ext cx="14287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6" name="Rechteck 1092"/>
            <p:cNvSpPr/>
            <p:nvPr/>
          </p:nvSpPr>
          <p:spPr bwMode="auto">
            <a:xfrm>
              <a:off x="6838950" y="2540000"/>
              <a:ext cx="14288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407" name="Gruppieren 1035"/>
            <p:cNvGrpSpPr>
              <a:grpSpLocks/>
            </p:cNvGrpSpPr>
            <p:nvPr/>
          </p:nvGrpSpPr>
          <p:grpSpPr bwMode="auto">
            <a:xfrm>
              <a:off x="738188" y="3532188"/>
              <a:ext cx="125412" cy="73025"/>
              <a:chOff x="4038305" y="3430528"/>
              <a:chExt cx="125173" cy="72000"/>
            </a:xfrm>
          </p:grpSpPr>
          <p:sp>
            <p:nvSpPr>
              <p:cNvPr id="287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8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408" name="Gruppieren 1046"/>
            <p:cNvGrpSpPr>
              <a:grpSpLocks/>
            </p:cNvGrpSpPr>
            <p:nvPr/>
          </p:nvGrpSpPr>
          <p:grpSpPr bwMode="auto">
            <a:xfrm>
              <a:off x="3786188" y="3009900"/>
              <a:ext cx="125412" cy="73025"/>
              <a:chOff x="4038305" y="3430528"/>
              <a:chExt cx="125173" cy="72000"/>
            </a:xfrm>
          </p:grpSpPr>
          <p:sp>
            <p:nvSpPr>
              <p:cNvPr id="2873" name="Rechteck 1047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4" name="Rechteck 1048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5" name="Rechteck 1049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6" name="Rechteck 1050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409" name="Gruppieren 1071"/>
            <p:cNvGrpSpPr>
              <a:grpSpLocks/>
            </p:cNvGrpSpPr>
            <p:nvPr/>
          </p:nvGrpSpPr>
          <p:grpSpPr bwMode="auto">
            <a:xfrm>
              <a:off x="6443663" y="3009900"/>
              <a:ext cx="125412" cy="73025"/>
              <a:chOff x="4038305" y="3430528"/>
              <a:chExt cx="125173" cy="72000"/>
            </a:xfrm>
          </p:grpSpPr>
          <p:sp>
            <p:nvSpPr>
              <p:cNvPr id="2869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0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1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72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410" name="Gruppieren 1071"/>
            <p:cNvGrpSpPr>
              <a:grpSpLocks/>
            </p:cNvGrpSpPr>
            <p:nvPr/>
          </p:nvGrpSpPr>
          <p:grpSpPr bwMode="auto">
            <a:xfrm>
              <a:off x="7789863" y="3009900"/>
              <a:ext cx="125412" cy="73025"/>
              <a:chOff x="4038305" y="3430528"/>
              <a:chExt cx="125173" cy="72000"/>
            </a:xfrm>
          </p:grpSpPr>
          <p:sp>
            <p:nvSpPr>
              <p:cNvPr id="2865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66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67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68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411" name="Textfeld 453"/>
            <p:cNvSpPr txBox="1">
              <a:spLocks noChangeArrowheads="1"/>
            </p:cNvSpPr>
            <p:nvPr/>
          </p:nvSpPr>
          <p:spPr bwMode="auto">
            <a:xfrm>
              <a:off x="1944688" y="3460250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A9</a:t>
              </a:r>
            </a:p>
          </p:txBody>
        </p:sp>
        <p:sp>
          <p:nvSpPr>
            <p:cNvPr id="412" name="Textfeld 453"/>
            <p:cNvSpPr txBox="1">
              <a:spLocks noChangeArrowheads="1"/>
            </p:cNvSpPr>
            <p:nvPr/>
          </p:nvSpPr>
          <p:spPr bwMode="auto">
            <a:xfrm>
              <a:off x="4498975" y="345548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A10</a:t>
              </a:r>
            </a:p>
          </p:txBody>
        </p:sp>
        <p:grpSp>
          <p:nvGrpSpPr>
            <p:cNvPr id="413" name="Gruppieren 3"/>
            <p:cNvGrpSpPr>
              <a:grpSpLocks noChangeAspect="1"/>
            </p:cNvGrpSpPr>
            <p:nvPr/>
          </p:nvGrpSpPr>
          <p:grpSpPr bwMode="auto">
            <a:xfrm>
              <a:off x="4583113" y="1973263"/>
              <a:ext cx="176212" cy="38100"/>
              <a:chOff x="3815627" y="1454152"/>
              <a:chExt cx="194761" cy="42861"/>
            </a:xfrm>
          </p:grpSpPr>
          <p:cxnSp>
            <p:nvCxnSpPr>
              <p:cNvPr id="2859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815627" y="1472406"/>
                <a:ext cx="1944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60" name="Rechteck 1096"/>
              <p:cNvSpPr/>
              <p:nvPr/>
            </p:nvSpPr>
            <p:spPr bwMode="auto">
              <a:xfrm>
                <a:off x="3815627" y="1486298"/>
                <a:ext cx="194761" cy="1071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61" name="Rechteck 10"/>
              <p:cNvSpPr>
                <a:spLocks noChangeArrowheads="1"/>
              </p:cNvSpPr>
              <p:nvPr/>
            </p:nvSpPr>
            <p:spPr bwMode="auto">
              <a:xfrm>
                <a:off x="3841386" y="146533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62" name="Rechteck 1098"/>
              <p:cNvSpPr/>
              <p:nvPr/>
            </p:nvSpPr>
            <p:spPr bwMode="auto">
              <a:xfrm>
                <a:off x="3826155" y="1454152"/>
                <a:ext cx="10528" cy="3214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63" name="Rechteck 10"/>
              <p:cNvSpPr>
                <a:spLocks noChangeArrowheads="1"/>
              </p:cNvSpPr>
              <p:nvPr/>
            </p:nvSpPr>
            <p:spPr bwMode="auto">
              <a:xfrm>
                <a:off x="3911601" y="1463677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64" name="Rechteck 10"/>
              <p:cNvSpPr>
                <a:spLocks noChangeArrowheads="1"/>
              </p:cNvSpPr>
              <p:nvPr/>
            </p:nvSpPr>
            <p:spPr bwMode="auto">
              <a:xfrm>
                <a:off x="3985253" y="1463278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414" name="Gruppieren 1041"/>
            <p:cNvGrpSpPr>
              <a:grpSpLocks/>
            </p:cNvGrpSpPr>
            <p:nvPr/>
          </p:nvGrpSpPr>
          <p:grpSpPr bwMode="auto">
            <a:xfrm>
              <a:off x="2279650" y="3011488"/>
              <a:ext cx="125413" cy="73025"/>
              <a:chOff x="4038305" y="3430528"/>
              <a:chExt cx="125173" cy="72000"/>
            </a:xfrm>
          </p:grpSpPr>
          <p:sp>
            <p:nvSpPr>
              <p:cNvPr id="2855" name="Rechteck 104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6" name="Rechteck 104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7" name="Rechteck 104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8" name="Rechteck 104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415" name="Rechteck 10"/>
            <p:cNvSpPr>
              <a:spLocks noChangeArrowheads="1"/>
            </p:cNvSpPr>
            <p:nvPr/>
          </p:nvSpPr>
          <p:spPr bwMode="auto">
            <a:xfrm>
              <a:off x="2282825" y="309245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16" name="Rechteck 10"/>
            <p:cNvSpPr>
              <a:spLocks noChangeArrowheads="1"/>
            </p:cNvSpPr>
            <p:nvPr/>
          </p:nvSpPr>
          <p:spPr bwMode="auto">
            <a:xfrm>
              <a:off x="817563" y="30924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417" name="Gruppieren 1071"/>
            <p:cNvGrpSpPr>
              <a:grpSpLocks/>
            </p:cNvGrpSpPr>
            <p:nvPr/>
          </p:nvGrpSpPr>
          <p:grpSpPr bwMode="auto">
            <a:xfrm>
              <a:off x="8008938" y="3009900"/>
              <a:ext cx="125412" cy="73025"/>
              <a:chOff x="4038305" y="3430528"/>
              <a:chExt cx="125173" cy="72000"/>
            </a:xfrm>
          </p:grpSpPr>
          <p:sp>
            <p:nvSpPr>
              <p:cNvPr id="2851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2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3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4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418" name="Gerade Verbindung 1126"/>
            <p:cNvCxnSpPr/>
            <p:nvPr/>
          </p:nvCxnSpPr>
          <p:spPr bwMode="auto">
            <a:xfrm>
              <a:off x="4660900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9" name="Textfeld 1"/>
            <p:cNvSpPr txBox="1">
              <a:spLocks noChangeArrowheads="1"/>
            </p:cNvSpPr>
            <p:nvPr/>
          </p:nvSpPr>
          <p:spPr bwMode="auto">
            <a:xfrm>
              <a:off x="688975" y="2968625"/>
              <a:ext cx="22383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52</a:t>
              </a:r>
            </a:p>
          </p:txBody>
        </p:sp>
        <p:sp>
          <p:nvSpPr>
            <p:cNvPr id="420" name="Textfeld 1127"/>
            <p:cNvSpPr txBox="1">
              <a:spLocks noChangeArrowheads="1"/>
            </p:cNvSpPr>
            <p:nvPr/>
          </p:nvSpPr>
          <p:spPr bwMode="auto">
            <a:xfrm>
              <a:off x="1166813" y="2974975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53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1" name="Textfeld 1129"/>
            <p:cNvSpPr txBox="1">
              <a:spLocks noChangeArrowheads="1"/>
            </p:cNvSpPr>
            <p:nvPr/>
          </p:nvSpPr>
          <p:spPr bwMode="auto">
            <a:xfrm>
              <a:off x="2611438" y="2968625"/>
              <a:ext cx="222250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55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2" name="Textfeld 1130"/>
            <p:cNvSpPr txBox="1">
              <a:spLocks noChangeArrowheads="1"/>
            </p:cNvSpPr>
            <p:nvPr/>
          </p:nvSpPr>
          <p:spPr bwMode="auto">
            <a:xfrm>
              <a:off x="3335338" y="2973388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56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3" name="Textfeld 1131"/>
            <p:cNvSpPr txBox="1">
              <a:spLocks noChangeArrowheads="1"/>
            </p:cNvSpPr>
            <p:nvPr/>
          </p:nvSpPr>
          <p:spPr bwMode="auto">
            <a:xfrm>
              <a:off x="3697288" y="2962275"/>
              <a:ext cx="222250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57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4" name="Textfeld 1133"/>
            <p:cNvSpPr txBox="1">
              <a:spLocks noChangeArrowheads="1"/>
            </p:cNvSpPr>
            <p:nvPr/>
          </p:nvSpPr>
          <p:spPr bwMode="auto">
            <a:xfrm>
              <a:off x="5083175" y="2970213"/>
              <a:ext cx="223838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58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5" name="Textfeld 1134"/>
            <p:cNvSpPr txBox="1">
              <a:spLocks noChangeArrowheads="1"/>
            </p:cNvSpPr>
            <p:nvPr/>
          </p:nvSpPr>
          <p:spPr bwMode="auto">
            <a:xfrm>
              <a:off x="5284788" y="2967038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59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6" name="Textfeld 1135"/>
            <p:cNvSpPr txBox="1">
              <a:spLocks noChangeArrowheads="1"/>
            </p:cNvSpPr>
            <p:nvPr/>
          </p:nvSpPr>
          <p:spPr bwMode="auto">
            <a:xfrm>
              <a:off x="6354763" y="2968625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61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7" name="Textfeld 1136"/>
            <p:cNvSpPr txBox="1">
              <a:spLocks noChangeArrowheads="1"/>
            </p:cNvSpPr>
            <p:nvPr/>
          </p:nvSpPr>
          <p:spPr bwMode="auto">
            <a:xfrm>
              <a:off x="5873750" y="2970213"/>
              <a:ext cx="222250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60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28" name="Textfeld 1137"/>
            <p:cNvSpPr txBox="1">
              <a:spLocks noChangeArrowheads="1"/>
            </p:cNvSpPr>
            <p:nvPr/>
          </p:nvSpPr>
          <p:spPr bwMode="auto">
            <a:xfrm>
              <a:off x="7705725" y="2970213"/>
              <a:ext cx="222250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62</a:t>
              </a:r>
            </a:p>
            <a:p>
              <a:pPr>
                <a:buNone/>
              </a:pPr>
              <a:endParaRPr lang="de-DE" altLang="de-DE" sz="200"/>
            </a:p>
          </p:txBody>
        </p:sp>
        <p:cxnSp>
          <p:nvCxnSpPr>
            <p:cNvPr id="429" name="Gerade Verbindung 395"/>
            <p:cNvCxnSpPr>
              <a:cxnSpLocks noChangeShapeType="1"/>
            </p:cNvCxnSpPr>
            <p:nvPr/>
          </p:nvCxnSpPr>
          <p:spPr bwMode="auto">
            <a:xfrm>
              <a:off x="8221663" y="3773488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" name="Gerade Verbindung 1140"/>
            <p:cNvCxnSpPr/>
            <p:nvPr/>
          </p:nvCxnSpPr>
          <p:spPr bwMode="auto">
            <a:xfrm>
              <a:off x="3306763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1" name="Gerade Verbindung 1141"/>
            <p:cNvCxnSpPr/>
            <p:nvPr/>
          </p:nvCxnSpPr>
          <p:spPr bwMode="auto">
            <a:xfrm>
              <a:off x="4340225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2" name="Gerade Verbindung 1142"/>
            <p:cNvCxnSpPr/>
            <p:nvPr/>
          </p:nvCxnSpPr>
          <p:spPr bwMode="auto">
            <a:xfrm>
              <a:off x="4868863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3" name="Gerade Verbindung 1143"/>
            <p:cNvCxnSpPr/>
            <p:nvPr/>
          </p:nvCxnSpPr>
          <p:spPr bwMode="auto">
            <a:xfrm>
              <a:off x="4762500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4" name="Gerade Verbindung 1144"/>
            <p:cNvCxnSpPr/>
            <p:nvPr/>
          </p:nvCxnSpPr>
          <p:spPr bwMode="auto">
            <a:xfrm>
              <a:off x="4981575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5" name="Gerade Verbindung 1145"/>
            <p:cNvCxnSpPr/>
            <p:nvPr/>
          </p:nvCxnSpPr>
          <p:spPr bwMode="auto">
            <a:xfrm>
              <a:off x="5091113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6" name="Gerade Verbindung 1146"/>
            <p:cNvCxnSpPr/>
            <p:nvPr/>
          </p:nvCxnSpPr>
          <p:spPr bwMode="auto">
            <a:xfrm>
              <a:off x="5197475" y="2025650"/>
              <a:ext cx="730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7" name="Gruppieren 10"/>
            <p:cNvGrpSpPr>
              <a:grpSpLocks/>
            </p:cNvGrpSpPr>
            <p:nvPr/>
          </p:nvGrpSpPr>
          <p:grpSpPr bwMode="auto">
            <a:xfrm>
              <a:off x="3281363" y="1970088"/>
              <a:ext cx="130175" cy="42862"/>
              <a:chOff x="3713956" y="1492250"/>
              <a:chExt cx="130175" cy="42863"/>
            </a:xfrm>
          </p:grpSpPr>
          <p:sp>
            <p:nvSpPr>
              <p:cNvPr id="2845" name="Rechteck 1148"/>
              <p:cNvSpPr/>
              <p:nvPr/>
            </p:nvSpPr>
            <p:spPr bwMode="auto">
              <a:xfrm>
                <a:off x="3717131" y="1524001"/>
                <a:ext cx="125412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46" name="Rechteck 10"/>
              <p:cNvSpPr>
                <a:spLocks noChangeArrowheads="1"/>
              </p:cNvSpPr>
              <p:nvPr/>
            </p:nvSpPr>
            <p:spPr bwMode="auto">
              <a:xfrm>
                <a:off x="3729104" y="1503433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47" name="Rechteck 1150"/>
              <p:cNvSpPr/>
              <p:nvPr/>
            </p:nvSpPr>
            <p:spPr bwMode="auto">
              <a:xfrm>
                <a:off x="3753643" y="1492250"/>
                <a:ext cx="9525" cy="317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848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713956" y="1509904"/>
                <a:ext cx="130175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49" name="Rechteck 10"/>
              <p:cNvSpPr>
                <a:spLocks noChangeArrowheads="1"/>
              </p:cNvSpPr>
              <p:nvPr/>
            </p:nvSpPr>
            <p:spPr bwMode="auto">
              <a:xfrm>
                <a:off x="3819791" y="150137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50" name="Rechteck 10"/>
              <p:cNvSpPr>
                <a:spLocks noChangeArrowheads="1"/>
              </p:cNvSpPr>
              <p:nvPr/>
            </p:nvSpPr>
            <p:spPr bwMode="auto">
              <a:xfrm>
                <a:off x="3786981" y="1501775"/>
                <a:ext cx="17462" cy="2063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0" hangingPunct="0">
                  <a:buNone/>
                  <a:defRPr/>
                </a:pPr>
                <a:endParaRPr lang="de-DE" altLang="de-DE" smtClean="0"/>
              </a:p>
            </p:txBody>
          </p:sp>
        </p:grpSp>
        <p:grpSp>
          <p:nvGrpSpPr>
            <p:cNvPr id="438" name="Gruppieren 15"/>
            <p:cNvGrpSpPr>
              <a:grpSpLocks/>
            </p:cNvGrpSpPr>
            <p:nvPr/>
          </p:nvGrpSpPr>
          <p:grpSpPr bwMode="auto">
            <a:xfrm>
              <a:off x="3746500" y="2047875"/>
              <a:ext cx="65088" cy="36513"/>
              <a:chOff x="3976688" y="1487488"/>
              <a:chExt cx="64800" cy="36000"/>
            </a:xfrm>
          </p:grpSpPr>
          <p:sp>
            <p:nvSpPr>
              <p:cNvPr id="2843" name="Rechteck 12"/>
              <p:cNvSpPr>
                <a:spLocks noChangeArrowheads="1"/>
              </p:cNvSpPr>
              <p:nvPr/>
            </p:nvSpPr>
            <p:spPr bwMode="auto">
              <a:xfrm>
                <a:off x="3976688" y="1487488"/>
                <a:ext cx="64800" cy="36000"/>
              </a:xfrm>
              <a:prstGeom prst="rect">
                <a:avLst/>
              </a:prstGeom>
              <a:solidFill>
                <a:schemeClr val="bg2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44" name="Gerade Verbindung 14"/>
              <p:cNvCxnSpPr>
                <a:cxnSpLocks noChangeShapeType="1"/>
              </p:cNvCxnSpPr>
              <p:nvPr/>
            </p:nvCxnSpPr>
            <p:spPr bwMode="auto">
              <a:xfrm>
                <a:off x="4017365" y="1489869"/>
                <a:ext cx="0" cy="3175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39" name="Gruppieren 18"/>
            <p:cNvGrpSpPr>
              <a:grpSpLocks/>
            </p:cNvGrpSpPr>
            <p:nvPr/>
          </p:nvGrpSpPr>
          <p:grpSpPr bwMode="auto">
            <a:xfrm>
              <a:off x="4311650" y="1970088"/>
              <a:ext cx="130175" cy="42862"/>
              <a:chOff x="3015379" y="1466056"/>
              <a:chExt cx="130175" cy="42863"/>
            </a:xfrm>
          </p:grpSpPr>
          <p:sp>
            <p:nvSpPr>
              <p:cNvPr id="2838" name="Rechteck 1168"/>
              <p:cNvSpPr/>
              <p:nvPr/>
            </p:nvSpPr>
            <p:spPr bwMode="auto">
              <a:xfrm>
                <a:off x="3018554" y="1497807"/>
                <a:ext cx="125413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39" name="Rechteck 10"/>
              <p:cNvSpPr>
                <a:spLocks noChangeArrowheads="1"/>
              </p:cNvSpPr>
              <p:nvPr/>
            </p:nvSpPr>
            <p:spPr bwMode="auto">
              <a:xfrm>
                <a:off x="3037670" y="1477239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40" name="Rechteck 1170"/>
              <p:cNvSpPr/>
              <p:nvPr/>
            </p:nvSpPr>
            <p:spPr bwMode="auto">
              <a:xfrm>
                <a:off x="3077292" y="1466056"/>
                <a:ext cx="9525" cy="317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841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015379" y="1484211"/>
                <a:ext cx="130175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42" name="Rechteck 10"/>
              <p:cNvSpPr>
                <a:spLocks noChangeArrowheads="1"/>
              </p:cNvSpPr>
              <p:nvPr/>
            </p:nvSpPr>
            <p:spPr bwMode="auto">
              <a:xfrm>
                <a:off x="3114071" y="1475181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440" name="Gruppieren 20"/>
            <p:cNvGrpSpPr>
              <a:grpSpLocks noChangeAspect="1"/>
            </p:cNvGrpSpPr>
            <p:nvPr/>
          </p:nvGrpSpPr>
          <p:grpSpPr bwMode="auto">
            <a:xfrm>
              <a:off x="4765675" y="1981200"/>
              <a:ext cx="176213" cy="30163"/>
              <a:chOff x="5479437" y="1418825"/>
              <a:chExt cx="198257" cy="33737"/>
            </a:xfrm>
          </p:grpSpPr>
          <p:cxnSp>
            <p:nvCxnSpPr>
              <p:cNvPr id="2832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5479437" y="1429544"/>
                <a:ext cx="194901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33" name="Rechteck 1177"/>
              <p:cNvSpPr/>
              <p:nvPr/>
            </p:nvSpPr>
            <p:spPr bwMode="auto">
              <a:xfrm>
                <a:off x="5483009" y="1441908"/>
                <a:ext cx="194685" cy="106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34" name="Rechteck 10"/>
              <p:cNvSpPr>
                <a:spLocks noChangeArrowheads="1"/>
              </p:cNvSpPr>
              <p:nvPr/>
            </p:nvSpPr>
            <p:spPr bwMode="auto">
              <a:xfrm>
                <a:off x="5536828" y="1420883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35" name="Rechteck 1179"/>
              <p:cNvSpPr/>
              <p:nvPr/>
            </p:nvSpPr>
            <p:spPr bwMode="auto">
              <a:xfrm>
                <a:off x="5495512" y="1420601"/>
                <a:ext cx="28578" cy="1775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36" name="Rechteck 10"/>
              <p:cNvSpPr>
                <a:spLocks noChangeArrowheads="1"/>
              </p:cNvSpPr>
              <p:nvPr/>
            </p:nvSpPr>
            <p:spPr bwMode="auto">
              <a:xfrm>
                <a:off x="5635827" y="1418825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37" name="Rechteck 1182"/>
              <p:cNvSpPr/>
              <p:nvPr/>
            </p:nvSpPr>
            <p:spPr bwMode="auto">
              <a:xfrm>
                <a:off x="5593747" y="1420601"/>
                <a:ext cx="28578" cy="1775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441" name="Gruppieren 22"/>
            <p:cNvGrpSpPr>
              <a:grpSpLocks noChangeAspect="1"/>
            </p:cNvGrpSpPr>
            <p:nvPr/>
          </p:nvGrpSpPr>
          <p:grpSpPr bwMode="auto">
            <a:xfrm>
              <a:off x="4948238" y="1976438"/>
              <a:ext cx="177800" cy="34925"/>
              <a:chOff x="5004243" y="1469414"/>
              <a:chExt cx="195966" cy="39321"/>
            </a:xfrm>
          </p:grpSpPr>
          <p:cxnSp>
            <p:nvCxnSpPr>
              <p:cNvPr id="2824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5004243" y="1486195"/>
                <a:ext cx="194901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825" name="Rechteck 1186"/>
              <p:cNvSpPr/>
              <p:nvPr/>
            </p:nvSpPr>
            <p:spPr bwMode="auto">
              <a:xfrm>
                <a:off x="5004243" y="1498011"/>
                <a:ext cx="195966" cy="107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26" name="Rechteck 10"/>
              <p:cNvSpPr>
                <a:spLocks noChangeArrowheads="1"/>
              </p:cNvSpPr>
              <p:nvPr/>
            </p:nvSpPr>
            <p:spPr bwMode="auto">
              <a:xfrm>
                <a:off x="5015443" y="1477056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27" name="Rechteck 1188"/>
              <p:cNvSpPr/>
              <p:nvPr/>
            </p:nvSpPr>
            <p:spPr bwMode="auto">
              <a:xfrm>
                <a:off x="5035738" y="1476563"/>
                <a:ext cx="27995" cy="1787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28" name="Rechteck 10"/>
              <p:cNvSpPr>
                <a:spLocks noChangeArrowheads="1"/>
              </p:cNvSpPr>
              <p:nvPr/>
            </p:nvSpPr>
            <p:spPr bwMode="auto">
              <a:xfrm>
                <a:off x="5172628" y="1474998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29" name="Rechteck 1190"/>
              <p:cNvSpPr/>
              <p:nvPr/>
            </p:nvSpPr>
            <p:spPr bwMode="auto">
              <a:xfrm>
                <a:off x="5126722" y="1476563"/>
                <a:ext cx="29744" cy="1787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830" name="Rechteck 10"/>
              <p:cNvSpPr>
                <a:spLocks noChangeArrowheads="1"/>
              </p:cNvSpPr>
              <p:nvPr/>
            </p:nvSpPr>
            <p:spPr bwMode="auto">
              <a:xfrm>
                <a:off x="5098833" y="1475014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831" name="Rechteck 1192"/>
              <p:cNvSpPr/>
              <p:nvPr/>
            </p:nvSpPr>
            <p:spPr bwMode="auto">
              <a:xfrm>
                <a:off x="5077730" y="1469414"/>
                <a:ext cx="10498" cy="3038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42" name="Rechteck 10"/>
            <p:cNvSpPr>
              <a:spLocks noChangeArrowheads="1"/>
            </p:cNvSpPr>
            <p:nvPr/>
          </p:nvSpPr>
          <p:spPr bwMode="auto">
            <a:xfrm>
              <a:off x="7970838" y="2592388"/>
              <a:ext cx="396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43" name="Rechteck 10"/>
            <p:cNvSpPr>
              <a:spLocks noChangeArrowheads="1"/>
            </p:cNvSpPr>
            <p:nvPr/>
          </p:nvSpPr>
          <p:spPr bwMode="auto">
            <a:xfrm>
              <a:off x="8132763" y="2592388"/>
              <a:ext cx="396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44" name="Rechteck 10"/>
            <p:cNvSpPr>
              <a:spLocks noChangeArrowheads="1"/>
            </p:cNvSpPr>
            <p:nvPr/>
          </p:nvSpPr>
          <p:spPr bwMode="auto">
            <a:xfrm>
              <a:off x="4483100" y="20875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445" name="Gerade Verbindung 1210"/>
            <p:cNvCxnSpPr/>
            <p:nvPr/>
          </p:nvCxnSpPr>
          <p:spPr bwMode="auto">
            <a:xfrm>
              <a:off x="6197600" y="2546350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46" name="Gruppieren 929"/>
            <p:cNvGrpSpPr>
              <a:grpSpLocks/>
            </p:cNvGrpSpPr>
            <p:nvPr/>
          </p:nvGrpSpPr>
          <p:grpSpPr bwMode="auto">
            <a:xfrm>
              <a:off x="6197600" y="2555875"/>
              <a:ext cx="53975" cy="33338"/>
              <a:chOff x="1258093" y="1899442"/>
              <a:chExt cx="104400" cy="65171"/>
            </a:xfrm>
          </p:grpSpPr>
          <p:sp>
            <p:nvSpPr>
              <p:cNvPr id="282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21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22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23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47" name="Rechteck 1238"/>
            <p:cNvSpPr/>
            <p:nvPr/>
          </p:nvSpPr>
          <p:spPr bwMode="auto">
            <a:xfrm>
              <a:off x="7716838" y="2540000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8" name="Rechteck 1239"/>
            <p:cNvSpPr/>
            <p:nvPr/>
          </p:nvSpPr>
          <p:spPr bwMode="auto">
            <a:xfrm>
              <a:off x="7796213" y="2540000"/>
              <a:ext cx="15875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9" name="Rechteck 1240"/>
            <p:cNvSpPr/>
            <p:nvPr/>
          </p:nvSpPr>
          <p:spPr bwMode="auto">
            <a:xfrm>
              <a:off x="7875588" y="2540000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50" name="Rechteck 1241"/>
            <p:cNvSpPr/>
            <p:nvPr/>
          </p:nvSpPr>
          <p:spPr bwMode="auto">
            <a:xfrm>
              <a:off x="7951788" y="2540000"/>
              <a:ext cx="15875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51" name="Rechteck 1242"/>
            <p:cNvSpPr/>
            <p:nvPr/>
          </p:nvSpPr>
          <p:spPr bwMode="auto">
            <a:xfrm>
              <a:off x="8034338" y="2540000"/>
              <a:ext cx="15875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52" name="Rechteck 1243"/>
            <p:cNvSpPr/>
            <p:nvPr/>
          </p:nvSpPr>
          <p:spPr bwMode="auto">
            <a:xfrm>
              <a:off x="8116888" y="2540000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53" name="Rechteck 1244"/>
            <p:cNvSpPr/>
            <p:nvPr/>
          </p:nvSpPr>
          <p:spPr bwMode="auto">
            <a:xfrm>
              <a:off x="7558088" y="2540000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54" name="Rechteck 1245"/>
            <p:cNvSpPr/>
            <p:nvPr/>
          </p:nvSpPr>
          <p:spPr bwMode="auto">
            <a:xfrm>
              <a:off x="7637463" y="2540000"/>
              <a:ext cx="15875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455" name="Gerade Verbindung 1246"/>
            <p:cNvCxnSpPr/>
            <p:nvPr/>
          </p:nvCxnSpPr>
          <p:spPr bwMode="auto">
            <a:xfrm>
              <a:off x="6777038" y="2547938"/>
              <a:ext cx="5556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56" name="Gruppieren 929"/>
            <p:cNvGrpSpPr>
              <a:grpSpLocks/>
            </p:cNvGrpSpPr>
            <p:nvPr/>
          </p:nvGrpSpPr>
          <p:grpSpPr bwMode="auto">
            <a:xfrm>
              <a:off x="6777038" y="2557463"/>
              <a:ext cx="53975" cy="33337"/>
              <a:chOff x="1258093" y="1899442"/>
              <a:chExt cx="104400" cy="65171"/>
            </a:xfrm>
          </p:grpSpPr>
          <p:sp>
            <p:nvSpPr>
              <p:cNvPr id="281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1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1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1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457" name="Gerade Verbindung 931"/>
            <p:cNvCxnSpPr>
              <a:cxnSpLocks noChangeShapeType="1"/>
            </p:cNvCxnSpPr>
            <p:nvPr/>
          </p:nvCxnSpPr>
          <p:spPr bwMode="auto">
            <a:xfrm>
              <a:off x="7572375" y="2557463"/>
              <a:ext cx="0" cy="31750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8" name="Gerade Verbindung 1258"/>
            <p:cNvCxnSpPr/>
            <p:nvPr/>
          </p:nvCxnSpPr>
          <p:spPr bwMode="auto">
            <a:xfrm>
              <a:off x="7094538" y="2546350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59" name="Gruppieren 929"/>
            <p:cNvGrpSpPr>
              <a:grpSpLocks/>
            </p:cNvGrpSpPr>
            <p:nvPr/>
          </p:nvGrpSpPr>
          <p:grpSpPr bwMode="auto">
            <a:xfrm>
              <a:off x="7094538" y="2555875"/>
              <a:ext cx="53975" cy="33338"/>
              <a:chOff x="1258093" y="1899442"/>
              <a:chExt cx="104400" cy="65171"/>
            </a:xfrm>
          </p:grpSpPr>
          <p:sp>
            <p:nvSpPr>
              <p:cNvPr id="2812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13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14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15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460" name="Gerade Verbindung 1264"/>
            <p:cNvCxnSpPr/>
            <p:nvPr/>
          </p:nvCxnSpPr>
          <p:spPr bwMode="auto">
            <a:xfrm>
              <a:off x="7254875" y="2547938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61" name="Gruppieren 929"/>
            <p:cNvGrpSpPr>
              <a:grpSpLocks/>
            </p:cNvGrpSpPr>
            <p:nvPr/>
          </p:nvGrpSpPr>
          <p:grpSpPr bwMode="auto">
            <a:xfrm>
              <a:off x="7254875" y="2557463"/>
              <a:ext cx="53975" cy="33337"/>
              <a:chOff x="1258093" y="1899442"/>
              <a:chExt cx="104400" cy="65171"/>
            </a:xfrm>
          </p:grpSpPr>
          <p:sp>
            <p:nvSpPr>
              <p:cNvPr id="2808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09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10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11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62" name="Rechteck 11"/>
            <p:cNvSpPr>
              <a:spLocks noChangeArrowheads="1"/>
            </p:cNvSpPr>
            <p:nvPr/>
          </p:nvSpPr>
          <p:spPr bwMode="auto">
            <a:xfrm>
              <a:off x="7194550" y="2566988"/>
              <a:ext cx="17463" cy="25400"/>
            </a:xfrm>
            <a:prstGeom prst="rect">
              <a:avLst/>
            </a:prstGeom>
            <a:solidFill>
              <a:srgbClr val="7030A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3" name="Rechteck 10"/>
            <p:cNvSpPr>
              <a:spLocks noChangeArrowheads="1"/>
            </p:cNvSpPr>
            <p:nvPr/>
          </p:nvSpPr>
          <p:spPr bwMode="auto">
            <a:xfrm>
              <a:off x="6194425" y="2592388"/>
              <a:ext cx="396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4" name="Rechteck 10"/>
            <p:cNvSpPr>
              <a:spLocks noChangeArrowheads="1"/>
            </p:cNvSpPr>
            <p:nvPr/>
          </p:nvSpPr>
          <p:spPr bwMode="auto">
            <a:xfrm>
              <a:off x="6770688" y="2592388"/>
              <a:ext cx="396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5" name="Rechteck 10"/>
            <p:cNvSpPr>
              <a:spLocks noChangeArrowheads="1"/>
            </p:cNvSpPr>
            <p:nvPr/>
          </p:nvSpPr>
          <p:spPr bwMode="auto">
            <a:xfrm>
              <a:off x="7089775" y="2592388"/>
              <a:ext cx="396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6" name="Rechteck 10"/>
            <p:cNvSpPr>
              <a:spLocks noChangeArrowheads="1"/>
            </p:cNvSpPr>
            <p:nvPr/>
          </p:nvSpPr>
          <p:spPr bwMode="auto">
            <a:xfrm>
              <a:off x="7250113" y="2592388"/>
              <a:ext cx="396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7" name="Rechteck 10"/>
            <p:cNvSpPr>
              <a:spLocks noChangeArrowheads="1"/>
            </p:cNvSpPr>
            <p:nvPr/>
          </p:nvSpPr>
          <p:spPr bwMode="auto">
            <a:xfrm>
              <a:off x="7335838" y="2592388"/>
              <a:ext cx="396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8" name="Rechteck 10"/>
            <p:cNvSpPr>
              <a:spLocks noChangeArrowheads="1"/>
            </p:cNvSpPr>
            <p:nvPr/>
          </p:nvSpPr>
          <p:spPr bwMode="auto">
            <a:xfrm>
              <a:off x="7593013" y="2592388"/>
              <a:ext cx="38100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69" name="Rechteck 10"/>
            <p:cNvSpPr>
              <a:spLocks noChangeArrowheads="1"/>
            </p:cNvSpPr>
            <p:nvPr/>
          </p:nvSpPr>
          <p:spPr bwMode="auto">
            <a:xfrm>
              <a:off x="7740650" y="2592388"/>
              <a:ext cx="38100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470" name="Gruppieren 17"/>
            <p:cNvGrpSpPr>
              <a:grpSpLocks/>
            </p:cNvGrpSpPr>
            <p:nvPr/>
          </p:nvGrpSpPr>
          <p:grpSpPr bwMode="auto">
            <a:xfrm>
              <a:off x="1068388" y="3848100"/>
              <a:ext cx="1162050" cy="60325"/>
              <a:chOff x="1717938" y="3495676"/>
              <a:chExt cx="1161405" cy="61200"/>
            </a:xfrm>
          </p:grpSpPr>
          <p:cxnSp>
            <p:nvCxnSpPr>
              <p:cNvPr id="2804" name="Gerade Verbindung 13"/>
              <p:cNvCxnSpPr/>
              <p:nvPr/>
            </p:nvCxnSpPr>
            <p:spPr bwMode="auto">
              <a:xfrm>
                <a:off x="1717938" y="3500508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5" name="Gerade Verbindung 16"/>
              <p:cNvCxnSpPr/>
              <p:nvPr/>
            </p:nvCxnSpPr>
            <p:spPr bwMode="auto">
              <a:xfrm>
                <a:off x="2282774" y="3500508"/>
                <a:ext cx="0" cy="4670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6" name="Gerade Verbindung 1298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7" name="Gerade Verbindung 1299"/>
              <p:cNvCxnSpPr/>
              <p:nvPr/>
            </p:nvCxnSpPr>
            <p:spPr bwMode="auto">
              <a:xfrm>
                <a:off x="2303400" y="3500508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71" name="Gerade Verbindung 11"/>
            <p:cNvCxnSpPr>
              <a:cxnSpLocks noChangeShapeType="1"/>
            </p:cNvCxnSpPr>
            <p:nvPr/>
          </p:nvCxnSpPr>
          <p:spPr bwMode="auto">
            <a:xfrm>
              <a:off x="957263" y="2000250"/>
              <a:ext cx="25241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2" name="Gerade Verbindung 176"/>
            <p:cNvCxnSpPr>
              <a:cxnSpLocks noChangeShapeType="1"/>
            </p:cNvCxnSpPr>
            <p:nvPr/>
          </p:nvCxnSpPr>
          <p:spPr bwMode="auto">
            <a:xfrm flipV="1">
              <a:off x="885825" y="1995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3" name="Gerade Verbindung 11"/>
            <p:cNvCxnSpPr>
              <a:cxnSpLocks noChangeShapeType="1"/>
            </p:cNvCxnSpPr>
            <p:nvPr/>
          </p:nvCxnSpPr>
          <p:spPr bwMode="auto">
            <a:xfrm>
              <a:off x="746125" y="2000250"/>
              <a:ext cx="144463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74" name="Gruppieren 929"/>
            <p:cNvGrpSpPr>
              <a:grpSpLocks/>
            </p:cNvGrpSpPr>
            <p:nvPr/>
          </p:nvGrpSpPr>
          <p:grpSpPr bwMode="auto">
            <a:xfrm>
              <a:off x="7577138" y="2557463"/>
              <a:ext cx="53975" cy="33337"/>
              <a:chOff x="1258093" y="1899442"/>
              <a:chExt cx="104400" cy="65171"/>
            </a:xfrm>
          </p:grpSpPr>
          <p:sp>
            <p:nvSpPr>
              <p:cNvPr id="280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801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02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803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75" name="Gruppieren 929"/>
            <p:cNvGrpSpPr>
              <a:grpSpLocks/>
            </p:cNvGrpSpPr>
            <p:nvPr/>
          </p:nvGrpSpPr>
          <p:grpSpPr bwMode="auto">
            <a:xfrm>
              <a:off x="7735888" y="2557463"/>
              <a:ext cx="53975" cy="33337"/>
              <a:chOff x="1258093" y="1899442"/>
              <a:chExt cx="104400" cy="65171"/>
            </a:xfrm>
          </p:grpSpPr>
          <p:sp>
            <p:nvSpPr>
              <p:cNvPr id="279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9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9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9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476" name="Gerade Verbindung 15"/>
            <p:cNvCxnSpPr>
              <a:cxnSpLocks noChangeShapeType="1"/>
            </p:cNvCxnSpPr>
            <p:nvPr/>
          </p:nvCxnSpPr>
          <p:spPr bwMode="auto">
            <a:xfrm>
              <a:off x="6732588" y="2511425"/>
              <a:ext cx="360362" cy="0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7" name="Rechteck 1289"/>
            <p:cNvSpPr/>
            <p:nvPr/>
          </p:nvSpPr>
          <p:spPr bwMode="auto">
            <a:xfrm>
              <a:off x="6731000" y="2524125"/>
              <a:ext cx="146050" cy="111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78" name="Rechteck 10"/>
            <p:cNvSpPr>
              <a:spLocks noChangeArrowheads="1"/>
            </p:cNvSpPr>
            <p:nvPr/>
          </p:nvSpPr>
          <p:spPr bwMode="auto">
            <a:xfrm>
              <a:off x="6742113" y="2506663"/>
              <a:ext cx="11112" cy="174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79" name="Rechteck 10"/>
            <p:cNvSpPr>
              <a:spLocks noChangeArrowheads="1"/>
            </p:cNvSpPr>
            <p:nvPr/>
          </p:nvSpPr>
          <p:spPr bwMode="auto">
            <a:xfrm>
              <a:off x="6853238" y="2506663"/>
              <a:ext cx="11112" cy="190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80" name="Rechteck 10"/>
            <p:cNvSpPr>
              <a:spLocks noChangeArrowheads="1"/>
            </p:cNvSpPr>
            <p:nvPr/>
          </p:nvSpPr>
          <p:spPr bwMode="auto">
            <a:xfrm>
              <a:off x="6805613" y="2503488"/>
              <a:ext cx="11112" cy="190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481" name="Rechteck 1295"/>
            <p:cNvSpPr/>
            <p:nvPr/>
          </p:nvSpPr>
          <p:spPr bwMode="auto">
            <a:xfrm>
              <a:off x="6784975" y="2498725"/>
              <a:ext cx="11113" cy="25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482" name="Gruppieren 1"/>
            <p:cNvGrpSpPr>
              <a:grpSpLocks/>
            </p:cNvGrpSpPr>
            <p:nvPr/>
          </p:nvGrpSpPr>
          <p:grpSpPr bwMode="auto">
            <a:xfrm>
              <a:off x="6172200" y="2498725"/>
              <a:ext cx="104775" cy="38100"/>
              <a:chOff x="6995319" y="1905000"/>
              <a:chExt cx="103975" cy="38101"/>
            </a:xfrm>
          </p:grpSpPr>
          <p:sp>
            <p:nvSpPr>
              <p:cNvPr id="2791" name="Rechteck 1297"/>
              <p:cNvSpPr/>
              <p:nvPr/>
            </p:nvSpPr>
            <p:spPr bwMode="auto">
              <a:xfrm>
                <a:off x="6998470" y="1931989"/>
                <a:ext cx="100824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92" name="Rechteck 10"/>
              <p:cNvSpPr>
                <a:spLocks noChangeArrowheads="1"/>
              </p:cNvSpPr>
              <p:nvPr/>
            </p:nvSpPr>
            <p:spPr bwMode="auto">
              <a:xfrm>
                <a:off x="7017610" y="1913802"/>
                <a:ext cx="10848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93" name="Rechteck 1301"/>
              <p:cNvSpPr/>
              <p:nvPr/>
            </p:nvSpPr>
            <p:spPr bwMode="auto">
              <a:xfrm>
                <a:off x="7047307" y="1905000"/>
                <a:ext cx="9452" cy="2540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794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6995319" y="1921594"/>
                <a:ext cx="1008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95" name="Rechteck 10"/>
              <p:cNvSpPr>
                <a:spLocks noChangeArrowheads="1"/>
              </p:cNvSpPr>
              <p:nvPr/>
            </p:nvSpPr>
            <p:spPr bwMode="auto">
              <a:xfrm>
                <a:off x="7077344" y="1914125"/>
                <a:ext cx="10848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483" name="Gruppieren 69"/>
            <p:cNvGrpSpPr>
              <a:grpSpLocks/>
            </p:cNvGrpSpPr>
            <p:nvPr/>
          </p:nvGrpSpPr>
          <p:grpSpPr bwMode="auto">
            <a:xfrm>
              <a:off x="1490663" y="2935288"/>
              <a:ext cx="179387" cy="150812"/>
              <a:chOff x="1475656" y="2429228"/>
              <a:chExt cx="179071" cy="149730"/>
            </a:xfrm>
          </p:grpSpPr>
          <p:cxnSp>
            <p:nvCxnSpPr>
              <p:cNvPr id="2787" name="Gerade Verbindung 1278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88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89" name="Gerade Verbindung 1282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90" name="Gerade Verbindung 1283"/>
              <p:cNvCxnSpPr/>
              <p:nvPr/>
            </p:nvCxnSpPr>
            <p:spPr bwMode="auto">
              <a:xfrm>
                <a:off x="1546967" y="2539556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84" name="Gruppieren 14"/>
            <p:cNvGrpSpPr>
              <a:grpSpLocks/>
            </p:cNvGrpSpPr>
            <p:nvPr/>
          </p:nvGrpSpPr>
          <p:grpSpPr bwMode="auto">
            <a:xfrm>
              <a:off x="1408113" y="3032125"/>
              <a:ext cx="71437" cy="53975"/>
              <a:chOff x="1397654" y="1887063"/>
              <a:chExt cx="72000" cy="54000"/>
            </a:xfrm>
          </p:grpSpPr>
          <p:sp>
            <p:nvSpPr>
              <p:cNvPr id="2780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81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82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83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84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85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86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485" name="Textfeld 1137"/>
            <p:cNvSpPr txBox="1">
              <a:spLocks noChangeArrowheads="1"/>
            </p:cNvSpPr>
            <p:nvPr/>
          </p:nvSpPr>
          <p:spPr bwMode="auto">
            <a:xfrm>
              <a:off x="7924800" y="2970213"/>
              <a:ext cx="222250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63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486" name="Abgerundetes Rechteck 1320"/>
            <p:cNvSpPr/>
            <p:nvPr/>
          </p:nvSpPr>
          <p:spPr bwMode="auto">
            <a:xfrm>
              <a:off x="3630613" y="3800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51</a:t>
              </a:r>
            </a:p>
          </p:txBody>
        </p:sp>
        <p:sp>
          <p:nvSpPr>
            <p:cNvPr id="487" name="Abgerundetes Rechteck 1325"/>
            <p:cNvSpPr/>
            <p:nvPr/>
          </p:nvSpPr>
          <p:spPr bwMode="auto">
            <a:xfrm>
              <a:off x="2982913" y="37988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17</a:t>
              </a:r>
            </a:p>
          </p:txBody>
        </p:sp>
        <p:grpSp>
          <p:nvGrpSpPr>
            <p:cNvPr id="488" name="Gruppieren 17"/>
            <p:cNvGrpSpPr>
              <a:grpSpLocks/>
            </p:cNvGrpSpPr>
            <p:nvPr/>
          </p:nvGrpSpPr>
          <p:grpSpPr bwMode="auto">
            <a:xfrm>
              <a:off x="1068388" y="4367213"/>
              <a:ext cx="1162050" cy="96837"/>
              <a:chOff x="1717938" y="3495676"/>
              <a:chExt cx="1161405" cy="61200"/>
            </a:xfrm>
          </p:grpSpPr>
          <p:cxnSp>
            <p:nvCxnSpPr>
              <p:cNvPr id="2776" name="Gerade Verbindung 1327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77" name="Gerade Verbindung 1328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78" name="Gerade Verbindung 1329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79" name="Gerade Verbindung 1330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89" name="Abgerundetes Rechteck 1290"/>
            <p:cNvSpPr/>
            <p:nvPr/>
          </p:nvSpPr>
          <p:spPr bwMode="auto">
            <a:xfrm>
              <a:off x="6875463" y="48212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XM55</a:t>
              </a:r>
            </a:p>
          </p:txBody>
        </p:sp>
        <p:sp>
          <p:nvSpPr>
            <p:cNvPr id="490" name="Abgerundetes Rechteck 1291"/>
            <p:cNvSpPr/>
            <p:nvPr/>
          </p:nvSpPr>
          <p:spPr bwMode="auto">
            <a:xfrm>
              <a:off x="4945063" y="3800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52</a:t>
              </a:r>
            </a:p>
          </p:txBody>
        </p:sp>
        <p:sp>
          <p:nvSpPr>
            <p:cNvPr id="491" name="Abgerundetes Rechteck 1292"/>
            <p:cNvSpPr/>
            <p:nvPr/>
          </p:nvSpPr>
          <p:spPr bwMode="auto">
            <a:xfrm>
              <a:off x="2339975" y="37988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53</a:t>
              </a:r>
            </a:p>
          </p:txBody>
        </p:sp>
        <p:sp>
          <p:nvSpPr>
            <p:cNvPr id="492" name="Abgerundetes Rechteck 1293"/>
            <p:cNvSpPr/>
            <p:nvPr/>
          </p:nvSpPr>
          <p:spPr bwMode="auto">
            <a:xfrm>
              <a:off x="1692275" y="3800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25</a:t>
              </a:r>
            </a:p>
          </p:txBody>
        </p:sp>
        <p:sp>
          <p:nvSpPr>
            <p:cNvPr id="493" name="Textfeld 453"/>
            <p:cNvSpPr txBox="1">
              <a:spLocks noChangeArrowheads="1"/>
            </p:cNvSpPr>
            <p:nvPr/>
          </p:nvSpPr>
          <p:spPr bwMode="auto">
            <a:xfrm>
              <a:off x="7118350" y="345548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A11</a:t>
              </a:r>
            </a:p>
          </p:txBody>
        </p:sp>
        <p:sp>
          <p:nvSpPr>
            <p:cNvPr id="494" name="Textfeld 453"/>
            <p:cNvSpPr txBox="1">
              <a:spLocks noChangeArrowheads="1"/>
            </p:cNvSpPr>
            <p:nvPr/>
          </p:nvSpPr>
          <p:spPr bwMode="auto">
            <a:xfrm>
              <a:off x="1952625" y="397618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A12</a:t>
              </a:r>
            </a:p>
          </p:txBody>
        </p:sp>
        <p:sp>
          <p:nvSpPr>
            <p:cNvPr id="495" name="Textfeld 453"/>
            <p:cNvSpPr txBox="1">
              <a:spLocks noChangeArrowheads="1"/>
            </p:cNvSpPr>
            <p:nvPr/>
          </p:nvSpPr>
          <p:spPr bwMode="auto">
            <a:xfrm>
              <a:off x="4498975" y="3971425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A13</a:t>
              </a:r>
            </a:p>
          </p:txBody>
        </p:sp>
        <p:sp>
          <p:nvSpPr>
            <p:cNvPr id="496" name="Textfeld 453"/>
            <p:cNvSpPr txBox="1">
              <a:spLocks noChangeArrowheads="1"/>
            </p:cNvSpPr>
            <p:nvPr/>
          </p:nvSpPr>
          <p:spPr bwMode="auto">
            <a:xfrm>
              <a:off x="7107238" y="397618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A14</a:t>
              </a:r>
            </a:p>
          </p:txBody>
        </p:sp>
        <p:sp>
          <p:nvSpPr>
            <p:cNvPr id="497" name="Abgerundetes Rechteck 1300"/>
            <p:cNvSpPr/>
            <p:nvPr/>
          </p:nvSpPr>
          <p:spPr bwMode="auto">
            <a:xfrm>
              <a:off x="1042988" y="380047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32</a:t>
              </a:r>
            </a:p>
          </p:txBody>
        </p:sp>
        <p:sp>
          <p:nvSpPr>
            <p:cNvPr id="498" name="Abgerundetes Rechteck 1313"/>
            <p:cNvSpPr/>
            <p:nvPr/>
          </p:nvSpPr>
          <p:spPr bwMode="auto">
            <a:xfrm>
              <a:off x="6226175" y="4821238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67</a:t>
              </a:r>
            </a:p>
          </p:txBody>
        </p:sp>
        <p:sp>
          <p:nvSpPr>
            <p:cNvPr id="499" name="Rechteck 1315"/>
            <p:cNvSpPr/>
            <p:nvPr/>
          </p:nvSpPr>
          <p:spPr bwMode="auto">
            <a:xfrm>
              <a:off x="295275" y="2012950"/>
              <a:ext cx="107950" cy="714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cxnSp>
          <p:nvCxnSpPr>
            <p:cNvPr id="500" name="Gerade Verbindung 1316"/>
            <p:cNvCxnSpPr/>
            <p:nvPr/>
          </p:nvCxnSpPr>
          <p:spPr bwMode="auto">
            <a:xfrm flipV="1">
              <a:off x="342900" y="1841500"/>
              <a:ext cx="0" cy="1666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01" name="Gruppieren 929"/>
            <p:cNvGrpSpPr>
              <a:grpSpLocks/>
            </p:cNvGrpSpPr>
            <p:nvPr/>
          </p:nvGrpSpPr>
          <p:grpSpPr bwMode="auto">
            <a:xfrm>
              <a:off x="6096000" y="2557463"/>
              <a:ext cx="53975" cy="33337"/>
              <a:chOff x="1258093" y="1899442"/>
              <a:chExt cx="104400" cy="65171"/>
            </a:xfrm>
          </p:grpSpPr>
          <p:sp>
            <p:nvSpPr>
              <p:cNvPr id="2772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73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4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5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02" name="Gerade Verbindung 1338"/>
            <p:cNvCxnSpPr/>
            <p:nvPr/>
          </p:nvCxnSpPr>
          <p:spPr bwMode="auto">
            <a:xfrm>
              <a:off x="6096000" y="2547938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3" name="Rechteck 10"/>
            <p:cNvSpPr>
              <a:spLocks noChangeArrowheads="1"/>
            </p:cNvSpPr>
            <p:nvPr/>
          </p:nvSpPr>
          <p:spPr bwMode="auto">
            <a:xfrm>
              <a:off x="6091238" y="2593975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04" name="Gruppieren 929"/>
            <p:cNvGrpSpPr>
              <a:grpSpLocks/>
            </p:cNvGrpSpPr>
            <p:nvPr/>
          </p:nvGrpSpPr>
          <p:grpSpPr bwMode="auto">
            <a:xfrm>
              <a:off x="7972425" y="2555875"/>
              <a:ext cx="53975" cy="33338"/>
              <a:chOff x="1258093" y="1899442"/>
              <a:chExt cx="104400" cy="65171"/>
            </a:xfrm>
          </p:grpSpPr>
          <p:sp>
            <p:nvSpPr>
              <p:cNvPr id="2768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69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0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71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05" name="Gruppieren 929"/>
            <p:cNvGrpSpPr>
              <a:grpSpLocks/>
            </p:cNvGrpSpPr>
            <p:nvPr/>
          </p:nvGrpSpPr>
          <p:grpSpPr bwMode="auto">
            <a:xfrm>
              <a:off x="8134350" y="2555875"/>
              <a:ext cx="53975" cy="34925"/>
              <a:chOff x="1258093" y="1900236"/>
              <a:chExt cx="104400" cy="69716"/>
            </a:xfrm>
          </p:grpSpPr>
          <p:sp>
            <p:nvSpPr>
              <p:cNvPr id="2764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65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6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20" y="1908751"/>
                <a:ext cx="0" cy="61201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7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06" name="Rechteck 1350"/>
            <p:cNvSpPr/>
            <p:nvPr/>
          </p:nvSpPr>
          <p:spPr bwMode="auto">
            <a:xfrm>
              <a:off x="8196263" y="2538413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07" name="Gruppieren 929"/>
            <p:cNvGrpSpPr>
              <a:grpSpLocks/>
            </p:cNvGrpSpPr>
            <p:nvPr/>
          </p:nvGrpSpPr>
          <p:grpSpPr bwMode="auto">
            <a:xfrm>
              <a:off x="8216900" y="2555875"/>
              <a:ext cx="53975" cy="34925"/>
              <a:chOff x="1258093" y="1900236"/>
              <a:chExt cx="104400" cy="69716"/>
            </a:xfrm>
          </p:grpSpPr>
          <p:sp>
            <p:nvSpPr>
              <p:cNvPr id="276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61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2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20" y="1908751"/>
                <a:ext cx="0" cy="61201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63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08" name="Rechteck 1356"/>
            <p:cNvSpPr/>
            <p:nvPr/>
          </p:nvSpPr>
          <p:spPr bwMode="auto">
            <a:xfrm>
              <a:off x="8277225" y="2538413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09" name="Gruppieren 929"/>
            <p:cNvGrpSpPr>
              <a:grpSpLocks/>
            </p:cNvGrpSpPr>
            <p:nvPr/>
          </p:nvGrpSpPr>
          <p:grpSpPr bwMode="auto">
            <a:xfrm>
              <a:off x="8375650" y="2555875"/>
              <a:ext cx="53975" cy="36513"/>
              <a:chOff x="1258093" y="1900236"/>
              <a:chExt cx="104400" cy="69716"/>
            </a:xfrm>
          </p:grpSpPr>
          <p:sp>
            <p:nvSpPr>
              <p:cNvPr id="275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57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58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20" y="1908751"/>
                <a:ext cx="0" cy="61201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59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10" name="Rechteck 1362"/>
            <p:cNvSpPr/>
            <p:nvPr/>
          </p:nvSpPr>
          <p:spPr bwMode="auto">
            <a:xfrm>
              <a:off x="8437563" y="2538413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11" name="Rechteck 1363"/>
            <p:cNvSpPr/>
            <p:nvPr/>
          </p:nvSpPr>
          <p:spPr bwMode="auto">
            <a:xfrm>
              <a:off x="8356600" y="2540000"/>
              <a:ext cx="1270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12" name="Gruppieren 1014"/>
            <p:cNvGrpSpPr>
              <a:grpSpLocks/>
            </p:cNvGrpSpPr>
            <p:nvPr/>
          </p:nvGrpSpPr>
          <p:grpSpPr bwMode="auto">
            <a:xfrm>
              <a:off x="312738" y="2827338"/>
              <a:ext cx="73025" cy="53975"/>
              <a:chOff x="8110538" y="2833688"/>
              <a:chExt cx="73025" cy="54770"/>
            </a:xfrm>
          </p:grpSpPr>
          <p:cxnSp>
            <p:nvCxnSpPr>
              <p:cNvPr id="275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8110538" y="2860675"/>
                <a:ext cx="72229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54" name="Gerade Verbindung 566"/>
              <p:cNvCxnSpPr>
                <a:cxnSpLocks noChangeShapeType="1"/>
              </p:cNvCxnSpPr>
              <p:nvPr/>
            </p:nvCxnSpPr>
            <p:spPr bwMode="auto">
              <a:xfrm>
                <a:off x="8111334" y="2833688"/>
                <a:ext cx="72229" cy="4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55" name="Gerade Verbindung 566"/>
              <p:cNvCxnSpPr>
                <a:cxnSpLocks noChangeShapeType="1"/>
              </p:cNvCxnSpPr>
              <p:nvPr/>
            </p:nvCxnSpPr>
            <p:spPr bwMode="auto">
              <a:xfrm>
                <a:off x="8111334" y="2888410"/>
                <a:ext cx="72229" cy="4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13" name="Gruppieren 69"/>
            <p:cNvGrpSpPr>
              <a:grpSpLocks/>
            </p:cNvGrpSpPr>
            <p:nvPr/>
          </p:nvGrpSpPr>
          <p:grpSpPr bwMode="auto">
            <a:xfrm>
              <a:off x="4011613" y="2935288"/>
              <a:ext cx="179387" cy="150812"/>
              <a:chOff x="1475656" y="2429228"/>
              <a:chExt cx="179071" cy="149730"/>
            </a:xfrm>
          </p:grpSpPr>
          <p:cxnSp>
            <p:nvCxnSpPr>
              <p:cNvPr id="2749" name="Gerade Verbindung 1373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50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51" name="Gerade Verbindung 1375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52" name="Gerade Verbindung 1376"/>
              <p:cNvCxnSpPr/>
              <p:nvPr/>
            </p:nvCxnSpPr>
            <p:spPr bwMode="auto">
              <a:xfrm>
                <a:off x="1546967" y="2539556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14" name="Rechteck 1394"/>
            <p:cNvSpPr/>
            <p:nvPr/>
          </p:nvSpPr>
          <p:spPr bwMode="auto">
            <a:xfrm>
              <a:off x="8117702" y="3308938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15" name="Abgerundetes Rechteck 1360"/>
            <p:cNvSpPr/>
            <p:nvPr/>
          </p:nvSpPr>
          <p:spPr bwMode="auto">
            <a:xfrm>
              <a:off x="395288" y="380047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56</a:t>
              </a:r>
            </a:p>
          </p:txBody>
        </p:sp>
        <p:sp>
          <p:nvSpPr>
            <p:cNvPr id="516" name="Rechteck 11"/>
            <p:cNvSpPr>
              <a:spLocks noChangeArrowheads="1"/>
            </p:cNvSpPr>
            <p:nvPr/>
          </p:nvSpPr>
          <p:spPr bwMode="auto">
            <a:xfrm>
              <a:off x="4597400" y="2058988"/>
              <a:ext cx="17463" cy="25400"/>
            </a:xfrm>
            <a:prstGeom prst="rect">
              <a:avLst/>
            </a:prstGeom>
            <a:solidFill>
              <a:srgbClr val="7030A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17" name="Gruppieren 69"/>
            <p:cNvGrpSpPr>
              <a:grpSpLocks/>
            </p:cNvGrpSpPr>
            <p:nvPr/>
          </p:nvGrpSpPr>
          <p:grpSpPr bwMode="auto">
            <a:xfrm>
              <a:off x="6675438" y="2935288"/>
              <a:ext cx="179387" cy="152400"/>
              <a:chOff x="1475656" y="2429228"/>
              <a:chExt cx="179071" cy="149730"/>
            </a:xfrm>
          </p:grpSpPr>
          <p:cxnSp>
            <p:nvCxnSpPr>
              <p:cNvPr id="2745" name="Gerade Verbindung 1384"/>
              <p:cNvCxnSpPr/>
              <p:nvPr/>
            </p:nvCxnSpPr>
            <p:spPr bwMode="auto">
              <a:xfrm flipH="1">
                <a:off x="1507350" y="2429228"/>
                <a:ext cx="1584" cy="143491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46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47" name="Gerade Verbindung 1388"/>
              <p:cNvCxnSpPr/>
              <p:nvPr/>
            </p:nvCxnSpPr>
            <p:spPr bwMode="auto">
              <a:xfrm>
                <a:off x="1505765" y="2560242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48" name="Gerade Verbindung 1389"/>
              <p:cNvCxnSpPr/>
              <p:nvPr/>
            </p:nvCxnSpPr>
            <p:spPr bwMode="auto">
              <a:xfrm>
                <a:off x="1546967" y="2539965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18" name="Rechteck 1393"/>
            <p:cNvSpPr/>
            <p:nvPr/>
          </p:nvSpPr>
          <p:spPr bwMode="auto">
            <a:xfrm>
              <a:off x="7471703" y="3312088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19" name="Rechteck 1276"/>
            <p:cNvSpPr/>
            <p:nvPr/>
          </p:nvSpPr>
          <p:spPr bwMode="auto">
            <a:xfrm>
              <a:off x="6822416" y="3313124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20" name="Rechteck 1277"/>
            <p:cNvSpPr/>
            <p:nvPr/>
          </p:nvSpPr>
          <p:spPr bwMode="auto">
            <a:xfrm>
              <a:off x="6167795" y="331312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21" name="Gerade Verbindung 565"/>
            <p:cNvCxnSpPr>
              <a:cxnSpLocks noChangeShapeType="1"/>
            </p:cNvCxnSpPr>
            <p:nvPr/>
          </p:nvCxnSpPr>
          <p:spPr bwMode="auto">
            <a:xfrm>
              <a:off x="7461250" y="3851275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2" name="Gerade Verbindung 565"/>
            <p:cNvCxnSpPr>
              <a:cxnSpLocks noChangeShapeType="1"/>
            </p:cNvCxnSpPr>
            <p:nvPr/>
          </p:nvCxnSpPr>
          <p:spPr bwMode="auto">
            <a:xfrm>
              <a:off x="6816725" y="3854450"/>
              <a:ext cx="73025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3" name="Gerade Verbindung 565"/>
            <p:cNvCxnSpPr>
              <a:cxnSpLocks noChangeShapeType="1"/>
            </p:cNvCxnSpPr>
            <p:nvPr/>
          </p:nvCxnSpPr>
          <p:spPr bwMode="auto">
            <a:xfrm>
              <a:off x="6165850" y="3857625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4" name="Rechteck 1273"/>
            <p:cNvSpPr/>
            <p:nvPr/>
          </p:nvSpPr>
          <p:spPr bwMode="auto">
            <a:xfrm>
              <a:off x="2933700" y="2012950"/>
              <a:ext cx="107950" cy="714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cxnSp>
          <p:nvCxnSpPr>
            <p:cNvPr id="525" name="Gerade Verbindung 1274"/>
            <p:cNvCxnSpPr>
              <a:stCxn id="524" idx="0"/>
            </p:cNvCxnSpPr>
            <p:nvPr/>
          </p:nvCxnSpPr>
          <p:spPr bwMode="auto">
            <a:xfrm flipV="1">
              <a:off x="2987675" y="1838325"/>
              <a:ext cx="155575" cy="17462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6" name="Gerade Verbindung 1314"/>
            <p:cNvCxnSpPr/>
            <p:nvPr/>
          </p:nvCxnSpPr>
          <p:spPr bwMode="auto">
            <a:xfrm>
              <a:off x="7577138" y="2547938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7" name="Gerade Verbindung 1317"/>
            <p:cNvCxnSpPr/>
            <p:nvPr/>
          </p:nvCxnSpPr>
          <p:spPr bwMode="auto">
            <a:xfrm>
              <a:off x="7735888" y="2546350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8" name="Gerade Verbindung 1318"/>
            <p:cNvCxnSpPr/>
            <p:nvPr/>
          </p:nvCxnSpPr>
          <p:spPr bwMode="auto">
            <a:xfrm>
              <a:off x="7972425" y="2547938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9" name="Gerade Verbindung 1319"/>
            <p:cNvCxnSpPr/>
            <p:nvPr/>
          </p:nvCxnSpPr>
          <p:spPr bwMode="auto">
            <a:xfrm>
              <a:off x="8135938" y="2547938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0" name="Gerade Verbindung 1326"/>
            <p:cNvCxnSpPr/>
            <p:nvPr/>
          </p:nvCxnSpPr>
          <p:spPr bwMode="auto">
            <a:xfrm>
              <a:off x="8218488" y="2544763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1" name="Gerade Verbindung 1331"/>
            <p:cNvCxnSpPr/>
            <p:nvPr/>
          </p:nvCxnSpPr>
          <p:spPr bwMode="auto">
            <a:xfrm>
              <a:off x="8375650" y="2547938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32" name="Gruppieren 11"/>
            <p:cNvGrpSpPr>
              <a:grpSpLocks/>
            </p:cNvGrpSpPr>
            <p:nvPr/>
          </p:nvGrpSpPr>
          <p:grpSpPr bwMode="auto">
            <a:xfrm>
              <a:off x="8321675" y="2497138"/>
              <a:ext cx="147638" cy="36512"/>
              <a:chOff x="7011988" y="1400175"/>
              <a:chExt cx="147638" cy="36512"/>
            </a:xfrm>
          </p:grpSpPr>
          <p:cxnSp>
            <p:nvCxnSpPr>
              <p:cNvPr id="2740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013306" y="1415169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41" name="Rechteck 1334"/>
              <p:cNvSpPr/>
              <p:nvPr/>
            </p:nvSpPr>
            <p:spPr bwMode="auto">
              <a:xfrm>
                <a:off x="7011988" y="1425575"/>
                <a:ext cx="146050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42" name="Rechteck 10"/>
              <p:cNvSpPr>
                <a:spLocks noChangeArrowheads="1"/>
              </p:cNvSpPr>
              <p:nvPr/>
            </p:nvSpPr>
            <p:spPr bwMode="auto">
              <a:xfrm>
                <a:off x="7051713" y="1407744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43" name="Rechteck 10"/>
              <p:cNvSpPr>
                <a:spLocks noChangeArrowheads="1"/>
              </p:cNvSpPr>
              <p:nvPr/>
            </p:nvSpPr>
            <p:spPr bwMode="auto">
              <a:xfrm>
                <a:off x="7125295" y="1408140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44" name="Rechteck 1339"/>
              <p:cNvSpPr/>
              <p:nvPr/>
            </p:nvSpPr>
            <p:spPr bwMode="auto">
              <a:xfrm>
                <a:off x="7027863" y="1400175"/>
                <a:ext cx="11113" cy="25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533" name="Gruppieren 12"/>
            <p:cNvGrpSpPr>
              <a:grpSpLocks/>
            </p:cNvGrpSpPr>
            <p:nvPr/>
          </p:nvGrpSpPr>
          <p:grpSpPr bwMode="auto">
            <a:xfrm>
              <a:off x="8170863" y="2505075"/>
              <a:ext cx="147637" cy="28575"/>
              <a:chOff x="7645400" y="1489869"/>
              <a:chExt cx="147638" cy="29369"/>
            </a:xfrm>
          </p:grpSpPr>
          <p:cxnSp>
            <p:nvCxnSpPr>
              <p:cNvPr id="2736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646718" y="1497720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37" name="Rechteck 1342"/>
              <p:cNvSpPr/>
              <p:nvPr/>
            </p:nvSpPr>
            <p:spPr bwMode="auto">
              <a:xfrm>
                <a:off x="7645400" y="1507817"/>
                <a:ext cx="146051" cy="114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38" name="Rechteck 10"/>
              <p:cNvSpPr>
                <a:spLocks noChangeArrowheads="1"/>
              </p:cNvSpPr>
              <p:nvPr/>
            </p:nvSpPr>
            <p:spPr bwMode="auto">
              <a:xfrm>
                <a:off x="7768231" y="1490691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39" name="Rechteck 1346"/>
              <p:cNvSpPr/>
              <p:nvPr/>
            </p:nvSpPr>
            <p:spPr bwMode="auto">
              <a:xfrm rot="5400000">
                <a:off x="7679288" y="1486144"/>
                <a:ext cx="17948" cy="25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534" name="Gruppieren 14"/>
            <p:cNvGrpSpPr>
              <a:grpSpLocks/>
            </p:cNvGrpSpPr>
            <p:nvPr/>
          </p:nvGrpSpPr>
          <p:grpSpPr bwMode="auto">
            <a:xfrm>
              <a:off x="7705725" y="2505075"/>
              <a:ext cx="146050" cy="30163"/>
              <a:chOff x="7705725" y="1431131"/>
              <a:chExt cx="147638" cy="29369"/>
            </a:xfrm>
          </p:grpSpPr>
          <p:cxnSp>
            <p:nvCxnSpPr>
              <p:cNvPr id="2732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707043" y="1438982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33" name="Rechteck 1358"/>
              <p:cNvSpPr/>
              <p:nvPr/>
            </p:nvSpPr>
            <p:spPr bwMode="auto">
              <a:xfrm>
                <a:off x="7705725" y="1449680"/>
                <a:ext cx="146034" cy="1082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34" name="Rechteck 10"/>
              <p:cNvSpPr>
                <a:spLocks noChangeArrowheads="1"/>
              </p:cNvSpPr>
              <p:nvPr/>
            </p:nvSpPr>
            <p:spPr bwMode="auto">
              <a:xfrm>
                <a:off x="7769999" y="1431953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35" name="Rechteck 1361"/>
              <p:cNvSpPr/>
              <p:nvPr/>
            </p:nvSpPr>
            <p:spPr bwMode="auto">
              <a:xfrm rot="5400000">
                <a:off x="7805574" y="1427567"/>
                <a:ext cx="18549" cy="2567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35" name="Rechteck 1364"/>
            <p:cNvSpPr/>
            <p:nvPr/>
          </p:nvSpPr>
          <p:spPr bwMode="auto">
            <a:xfrm>
              <a:off x="5523951" y="331312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36" name="Rechteck 1365"/>
            <p:cNvSpPr/>
            <p:nvPr/>
          </p:nvSpPr>
          <p:spPr bwMode="auto">
            <a:xfrm>
              <a:off x="4873234" y="330841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37" name="Gerade Verbindung 1366"/>
            <p:cNvCxnSpPr/>
            <p:nvPr/>
          </p:nvCxnSpPr>
          <p:spPr bwMode="auto">
            <a:xfrm rot="1140000" flipH="1" flipV="1">
              <a:off x="7481888" y="3425825"/>
              <a:ext cx="31750" cy="9048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8" name="Rechteck 1367"/>
            <p:cNvSpPr/>
            <p:nvPr/>
          </p:nvSpPr>
          <p:spPr bwMode="auto">
            <a:xfrm>
              <a:off x="7459663" y="3521075"/>
              <a:ext cx="107950" cy="714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sp>
          <p:nvSpPr>
            <p:cNvPr id="539" name="Abgerundetes Rechteck 1370"/>
            <p:cNvSpPr/>
            <p:nvPr/>
          </p:nvSpPr>
          <p:spPr bwMode="auto">
            <a:xfrm>
              <a:off x="7531100" y="4308475"/>
              <a:ext cx="574675" cy="109538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48</a:t>
              </a:r>
            </a:p>
          </p:txBody>
        </p:sp>
        <p:sp>
          <p:nvSpPr>
            <p:cNvPr id="540" name="Abgerundetes Rechteck 1371"/>
            <p:cNvSpPr/>
            <p:nvPr/>
          </p:nvSpPr>
          <p:spPr bwMode="auto">
            <a:xfrm>
              <a:off x="6232525" y="43116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23</a:t>
              </a:r>
            </a:p>
          </p:txBody>
        </p:sp>
        <p:sp>
          <p:nvSpPr>
            <p:cNvPr id="541" name="Abgerundetes Rechteck 1372"/>
            <p:cNvSpPr/>
            <p:nvPr/>
          </p:nvSpPr>
          <p:spPr bwMode="auto">
            <a:xfrm>
              <a:off x="6881813" y="43084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58</a:t>
              </a:r>
            </a:p>
          </p:txBody>
        </p:sp>
        <p:grpSp>
          <p:nvGrpSpPr>
            <p:cNvPr id="542" name="Gruppieren 929"/>
            <p:cNvGrpSpPr>
              <a:grpSpLocks/>
            </p:cNvGrpSpPr>
            <p:nvPr/>
          </p:nvGrpSpPr>
          <p:grpSpPr bwMode="auto">
            <a:xfrm>
              <a:off x="7337425" y="2557463"/>
              <a:ext cx="53975" cy="33337"/>
              <a:chOff x="1258093" y="1899442"/>
              <a:chExt cx="104400" cy="65171"/>
            </a:xfrm>
          </p:grpSpPr>
          <p:sp>
            <p:nvSpPr>
              <p:cNvPr id="2728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729" name="Gerade Verbindung 93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30" name="Gerade Verbindung 932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31" name="Gerade Verbindung 933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543" name="Gerade Verbindung 1336"/>
            <p:cNvCxnSpPr/>
            <p:nvPr/>
          </p:nvCxnSpPr>
          <p:spPr bwMode="auto">
            <a:xfrm>
              <a:off x="7339013" y="2546350"/>
              <a:ext cx="53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44" name="Gruppieren 1"/>
            <p:cNvGrpSpPr>
              <a:grpSpLocks/>
            </p:cNvGrpSpPr>
            <p:nvPr/>
          </p:nvGrpSpPr>
          <p:grpSpPr bwMode="auto">
            <a:xfrm>
              <a:off x="8015288" y="2505075"/>
              <a:ext cx="147637" cy="28575"/>
              <a:chOff x="7980363" y="1427588"/>
              <a:chExt cx="147638" cy="28943"/>
            </a:xfrm>
          </p:grpSpPr>
          <p:cxnSp>
            <p:nvCxnSpPr>
              <p:cNvPr id="2724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981681" y="1435013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25" name="Rechteck 1341"/>
              <p:cNvSpPr/>
              <p:nvPr/>
            </p:nvSpPr>
            <p:spPr bwMode="auto">
              <a:xfrm>
                <a:off x="7980363" y="1445276"/>
                <a:ext cx="146051" cy="1125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26" name="Rechteck 10"/>
              <p:cNvSpPr>
                <a:spLocks noChangeArrowheads="1"/>
              </p:cNvSpPr>
              <p:nvPr/>
            </p:nvSpPr>
            <p:spPr bwMode="auto">
              <a:xfrm>
                <a:off x="7993897" y="1427588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27" name="Rechteck 10"/>
              <p:cNvSpPr>
                <a:spLocks noChangeArrowheads="1"/>
              </p:cNvSpPr>
              <p:nvPr/>
            </p:nvSpPr>
            <p:spPr bwMode="auto">
              <a:xfrm>
                <a:off x="8103194" y="1427984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545" name="Gruppieren 3"/>
            <p:cNvGrpSpPr>
              <a:grpSpLocks/>
            </p:cNvGrpSpPr>
            <p:nvPr/>
          </p:nvGrpSpPr>
          <p:grpSpPr bwMode="auto">
            <a:xfrm>
              <a:off x="7862888" y="2505075"/>
              <a:ext cx="147637" cy="30163"/>
              <a:chOff x="8033544" y="1461720"/>
              <a:chExt cx="147638" cy="28943"/>
            </a:xfrm>
          </p:grpSpPr>
          <p:cxnSp>
            <p:nvCxnSpPr>
              <p:cNvPr id="2721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8034862" y="1469145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22" name="Rechteck 1349"/>
              <p:cNvSpPr/>
              <p:nvPr/>
            </p:nvSpPr>
            <p:spPr bwMode="auto">
              <a:xfrm>
                <a:off x="8033544" y="1479999"/>
                <a:ext cx="146051" cy="1066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23" name="Rechteck 10"/>
              <p:cNvSpPr>
                <a:spLocks noChangeArrowheads="1"/>
              </p:cNvSpPr>
              <p:nvPr/>
            </p:nvSpPr>
            <p:spPr bwMode="auto">
              <a:xfrm>
                <a:off x="8054221" y="1461720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546" name="Gruppieren 7"/>
            <p:cNvGrpSpPr>
              <a:grpSpLocks/>
            </p:cNvGrpSpPr>
            <p:nvPr/>
          </p:nvGrpSpPr>
          <p:grpSpPr bwMode="auto">
            <a:xfrm>
              <a:off x="7550150" y="2505075"/>
              <a:ext cx="147638" cy="28575"/>
              <a:chOff x="7714456" y="1474603"/>
              <a:chExt cx="147638" cy="28943"/>
            </a:xfrm>
          </p:grpSpPr>
          <p:cxnSp>
            <p:nvCxnSpPr>
              <p:cNvPr id="2718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715774" y="1482028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19" name="Rechteck 1357"/>
              <p:cNvSpPr/>
              <p:nvPr/>
            </p:nvSpPr>
            <p:spPr bwMode="auto">
              <a:xfrm>
                <a:off x="7714456" y="1492291"/>
                <a:ext cx="146050" cy="1125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20" name="Rechteck 10"/>
              <p:cNvSpPr>
                <a:spLocks noChangeArrowheads="1"/>
              </p:cNvSpPr>
              <p:nvPr/>
            </p:nvSpPr>
            <p:spPr bwMode="auto">
              <a:xfrm>
                <a:off x="7834864" y="1474603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547" name="Gruppieren 1369"/>
            <p:cNvGrpSpPr>
              <a:grpSpLocks/>
            </p:cNvGrpSpPr>
            <p:nvPr/>
          </p:nvGrpSpPr>
          <p:grpSpPr bwMode="auto">
            <a:xfrm>
              <a:off x="7392988" y="2505075"/>
              <a:ext cx="147637" cy="28575"/>
              <a:chOff x="7980363" y="1427588"/>
              <a:chExt cx="147638" cy="28943"/>
            </a:xfrm>
          </p:grpSpPr>
          <p:cxnSp>
            <p:nvCxnSpPr>
              <p:cNvPr id="2714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981681" y="1435013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15" name="Rechteck 1377"/>
              <p:cNvSpPr/>
              <p:nvPr/>
            </p:nvSpPr>
            <p:spPr bwMode="auto">
              <a:xfrm>
                <a:off x="7980363" y="1445276"/>
                <a:ext cx="146051" cy="1125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16" name="Rechteck 10"/>
              <p:cNvSpPr>
                <a:spLocks noChangeArrowheads="1"/>
              </p:cNvSpPr>
              <p:nvPr/>
            </p:nvSpPr>
            <p:spPr bwMode="auto">
              <a:xfrm>
                <a:off x="7993897" y="1427588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717" name="Rechteck 10"/>
              <p:cNvSpPr>
                <a:spLocks noChangeArrowheads="1"/>
              </p:cNvSpPr>
              <p:nvPr/>
            </p:nvSpPr>
            <p:spPr bwMode="auto">
              <a:xfrm>
                <a:off x="8103194" y="1427984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548" name="Rechteck 1382"/>
            <p:cNvSpPr/>
            <p:nvPr/>
          </p:nvSpPr>
          <p:spPr bwMode="auto">
            <a:xfrm>
              <a:off x="4216024" y="330841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49" name="Gerade Verbindung 11"/>
            <p:cNvCxnSpPr/>
            <p:nvPr/>
          </p:nvCxnSpPr>
          <p:spPr bwMode="auto">
            <a:xfrm>
              <a:off x="4902200" y="3421063"/>
              <a:ext cx="0" cy="5715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0" name="Gerade Verbindung 565"/>
            <p:cNvCxnSpPr>
              <a:cxnSpLocks noChangeShapeType="1"/>
            </p:cNvCxnSpPr>
            <p:nvPr/>
          </p:nvCxnSpPr>
          <p:spPr bwMode="auto">
            <a:xfrm>
              <a:off x="5522913" y="3857625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51" name="Gruppieren 452"/>
            <p:cNvGrpSpPr>
              <a:grpSpLocks/>
            </p:cNvGrpSpPr>
            <p:nvPr/>
          </p:nvGrpSpPr>
          <p:grpSpPr bwMode="auto">
            <a:xfrm>
              <a:off x="1797050" y="3509963"/>
              <a:ext cx="149225" cy="47625"/>
              <a:chOff x="1484780" y="1847572"/>
              <a:chExt cx="148594" cy="46111"/>
            </a:xfrm>
          </p:grpSpPr>
          <p:sp>
            <p:nvSpPr>
              <p:cNvPr id="2712" name="Bogen 1333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13" name="Bogen 1335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52" name="Rechteck 454"/>
            <p:cNvSpPr>
              <a:spLocks noChangeArrowheads="1"/>
            </p:cNvSpPr>
            <p:nvPr/>
          </p:nvSpPr>
          <p:spPr bwMode="auto">
            <a:xfrm>
              <a:off x="1638300" y="3529013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53" name="Gruppieren 452"/>
            <p:cNvGrpSpPr>
              <a:grpSpLocks/>
            </p:cNvGrpSpPr>
            <p:nvPr/>
          </p:nvGrpSpPr>
          <p:grpSpPr bwMode="auto">
            <a:xfrm>
              <a:off x="6970713" y="3502025"/>
              <a:ext cx="149225" cy="47625"/>
              <a:chOff x="1484780" y="1847572"/>
              <a:chExt cx="148594" cy="46111"/>
            </a:xfrm>
          </p:grpSpPr>
          <p:sp>
            <p:nvSpPr>
              <p:cNvPr id="2710" name="Bogen 1343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11" name="Bogen 1344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54" name="Rechteck 454"/>
            <p:cNvSpPr>
              <a:spLocks noChangeArrowheads="1"/>
            </p:cNvSpPr>
            <p:nvPr/>
          </p:nvSpPr>
          <p:spPr bwMode="auto">
            <a:xfrm>
              <a:off x="6811963" y="3521075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55" name="Gruppieren 452"/>
            <p:cNvGrpSpPr>
              <a:grpSpLocks/>
            </p:cNvGrpSpPr>
            <p:nvPr/>
          </p:nvGrpSpPr>
          <p:grpSpPr bwMode="auto">
            <a:xfrm>
              <a:off x="4351338" y="3503613"/>
              <a:ext cx="149225" cy="47625"/>
              <a:chOff x="1484780" y="1847572"/>
              <a:chExt cx="148594" cy="46111"/>
            </a:xfrm>
          </p:grpSpPr>
          <p:sp>
            <p:nvSpPr>
              <p:cNvPr id="2708" name="Bogen 1340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709" name="Bogen 1345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56" name="Rechteck 454"/>
            <p:cNvSpPr>
              <a:spLocks noChangeArrowheads="1"/>
            </p:cNvSpPr>
            <p:nvPr/>
          </p:nvSpPr>
          <p:spPr bwMode="auto">
            <a:xfrm>
              <a:off x="4192588" y="3522663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57" name="Gruppieren 17"/>
            <p:cNvGrpSpPr>
              <a:grpSpLocks/>
            </p:cNvGrpSpPr>
            <p:nvPr/>
          </p:nvGrpSpPr>
          <p:grpSpPr bwMode="auto">
            <a:xfrm>
              <a:off x="6694488" y="1825625"/>
              <a:ext cx="1162050" cy="96838"/>
              <a:chOff x="1717938" y="3495676"/>
              <a:chExt cx="1161405" cy="61200"/>
            </a:xfrm>
          </p:grpSpPr>
          <p:cxnSp>
            <p:nvCxnSpPr>
              <p:cNvPr id="2704" name="Gerade Verbindung 1374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5" name="Gerade Verbindung 1378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6" name="Gerade Verbindung 1379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7" name="Gerade Verbindung 1383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558" name="Gruppieren 17"/>
            <p:cNvGrpSpPr>
              <a:grpSpLocks/>
            </p:cNvGrpSpPr>
            <p:nvPr/>
          </p:nvGrpSpPr>
          <p:grpSpPr bwMode="auto">
            <a:xfrm>
              <a:off x="1071563" y="2325688"/>
              <a:ext cx="1162050" cy="96837"/>
              <a:chOff x="1717938" y="3495676"/>
              <a:chExt cx="1161405" cy="61200"/>
            </a:xfrm>
          </p:grpSpPr>
          <p:cxnSp>
            <p:nvCxnSpPr>
              <p:cNvPr id="2700" name="Gerade Verbindung 1387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1" name="Gerade Verbindung 1390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2" name="Gerade Verbindung 1392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03" name="Gerade Verbindung 1396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59" name="Rechteck 1398"/>
            <p:cNvSpPr/>
            <p:nvPr/>
          </p:nvSpPr>
          <p:spPr bwMode="auto">
            <a:xfrm>
              <a:off x="3566000" y="330841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60" name="Rechteck 1399"/>
            <p:cNvSpPr/>
            <p:nvPr/>
          </p:nvSpPr>
          <p:spPr bwMode="auto">
            <a:xfrm>
              <a:off x="2921000" y="331079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61" name="Gerade Verbindung 565"/>
            <p:cNvCxnSpPr>
              <a:cxnSpLocks noChangeShapeType="1"/>
            </p:cNvCxnSpPr>
            <p:nvPr/>
          </p:nvCxnSpPr>
          <p:spPr bwMode="auto">
            <a:xfrm>
              <a:off x="4868863" y="38496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2" name="Gerade Verbindung 565"/>
            <p:cNvCxnSpPr>
              <a:cxnSpLocks noChangeShapeType="1"/>
            </p:cNvCxnSpPr>
            <p:nvPr/>
          </p:nvCxnSpPr>
          <p:spPr bwMode="auto">
            <a:xfrm>
              <a:off x="4213225" y="3852863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3" name="Gerade Verbindung 565"/>
            <p:cNvCxnSpPr>
              <a:cxnSpLocks noChangeShapeType="1"/>
            </p:cNvCxnSpPr>
            <p:nvPr/>
          </p:nvCxnSpPr>
          <p:spPr bwMode="auto">
            <a:xfrm>
              <a:off x="3559175" y="385603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64" name="Rechteck 454"/>
            <p:cNvSpPr>
              <a:spLocks noChangeArrowheads="1"/>
            </p:cNvSpPr>
            <p:nvPr/>
          </p:nvSpPr>
          <p:spPr bwMode="auto">
            <a:xfrm>
              <a:off x="1627188" y="4046538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65" name="Gruppieren 452"/>
            <p:cNvGrpSpPr>
              <a:grpSpLocks/>
            </p:cNvGrpSpPr>
            <p:nvPr/>
          </p:nvGrpSpPr>
          <p:grpSpPr bwMode="auto">
            <a:xfrm>
              <a:off x="1804988" y="4037013"/>
              <a:ext cx="149225" cy="47625"/>
              <a:chOff x="1484780" y="1847572"/>
              <a:chExt cx="148594" cy="46111"/>
            </a:xfrm>
          </p:grpSpPr>
          <p:sp>
            <p:nvSpPr>
              <p:cNvPr id="2698" name="Bogen 141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699" name="Bogen 141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566" name="Gruppieren 452"/>
            <p:cNvGrpSpPr>
              <a:grpSpLocks/>
            </p:cNvGrpSpPr>
            <p:nvPr/>
          </p:nvGrpSpPr>
          <p:grpSpPr bwMode="auto">
            <a:xfrm>
              <a:off x="4352925" y="4019550"/>
              <a:ext cx="149225" cy="47625"/>
              <a:chOff x="1484780" y="1847572"/>
              <a:chExt cx="148594" cy="46111"/>
            </a:xfrm>
          </p:grpSpPr>
          <p:sp>
            <p:nvSpPr>
              <p:cNvPr id="2696" name="Bogen 1421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697" name="Bogen 1422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67" name="Rechteck 454"/>
            <p:cNvSpPr>
              <a:spLocks noChangeArrowheads="1"/>
            </p:cNvSpPr>
            <p:nvPr/>
          </p:nvSpPr>
          <p:spPr bwMode="auto">
            <a:xfrm>
              <a:off x="4194175" y="4038600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68" name="Gruppieren 452"/>
            <p:cNvGrpSpPr>
              <a:grpSpLocks/>
            </p:cNvGrpSpPr>
            <p:nvPr/>
          </p:nvGrpSpPr>
          <p:grpSpPr bwMode="auto">
            <a:xfrm>
              <a:off x="6962775" y="4024313"/>
              <a:ext cx="149225" cy="47625"/>
              <a:chOff x="1484780" y="1847572"/>
              <a:chExt cx="148594" cy="46111"/>
            </a:xfrm>
          </p:grpSpPr>
          <p:sp>
            <p:nvSpPr>
              <p:cNvPr id="2694" name="Bogen 142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695" name="Bogen 142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69" name="Rechteck 454"/>
            <p:cNvSpPr>
              <a:spLocks noChangeArrowheads="1"/>
            </p:cNvSpPr>
            <p:nvPr/>
          </p:nvSpPr>
          <p:spPr bwMode="auto">
            <a:xfrm>
              <a:off x="6804025" y="4043363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570" name="Gruppieren 1"/>
            <p:cNvGrpSpPr>
              <a:grpSpLocks/>
            </p:cNvGrpSpPr>
            <p:nvPr/>
          </p:nvGrpSpPr>
          <p:grpSpPr bwMode="auto">
            <a:xfrm>
              <a:off x="1692275" y="2238375"/>
              <a:ext cx="666750" cy="184150"/>
              <a:chOff x="7323113" y="1400719"/>
              <a:chExt cx="666773" cy="184150"/>
            </a:xfrm>
          </p:grpSpPr>
          <p:sp>
            <p:nvSpPr>
              <p:cNvPr id="2690" name="Abgerundetes Rechteck 1369"/>
              <p:cNvSpPr/>
              <p:nvPr/>
            </p:nvSpPr>
            <p:spPr bwMode="auto">
              <a:xfrm>
                <a:off x="7323113" y="1441994"/>
                <a:ext cx="576283" cy="107950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normAutofit fontScale="25000" lnSpcReduction="20000"/>
              </a:bodyPr>
              <a:lstStyle/>
              <a:p>
                <a:pPr algn="ctr" eaLnBrk="0" hangingPunct="0">
                  <a:buNone/>
                  <a:defRPr/>
                </a:pPr>
                <a:endParaRPr lang="de-DE" dirty="0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691" name="Stern mit 10 Zacken 10"/>
              <p:cNvSpPr/>
              <p:nvPr/>
            </p:nvSpPr>
            <p:spPr bwMode="auto">
              <a:xfrm>
                <a:off x="7500919" y="1400719"/>
                <a:ext cx="223846" cy="184150"/>
              </a:xfrm>
              <a:prstGeom prst="star10">
                <a:avLst/>
              </a:prstGeom>
              <a:solidFill>
                <a:srgbClr val="53E9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692" name="Textfeld 10"/>
              <p:cNvSpPr txBox="1">
                <a:spLocks noChangeArrowheads="1"/>
              </p:cNvSpPr>
              <p:nvPr/>
            </p:nvSpPr>
            <p:spPr bwMode="auto">
              <a:xfrm>
                <a:off x="7434263" y="1421272"/>
                <a:ext cx="366712" cy="155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r>
                  <a:rPr lang="de-DE" altLang="de-DE" sz="400" b="1"/>
                  <a:t>50</a:t>
                </a:r>
              </a:p>
            </p:txBody>
          </p:sp>
          <p:sp>
            <p:nvSpPr>
              <p:cNvPr id="2693" name="Textfeld 10"/>
              <p:cNvSpPr txBox="1">
                <a:spLocks noChangeArrowheads="1"/>
              </p:cNvSpPr>
              <p:nvPr/>
            </p:nvSpPr>
            <p:spPr bwMode="auto">
              <a:xfrm>
                <a:off x="7610473" y="1428820"/>
                <a:ext cx="379413" cy="13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r>
                  <a:rPr lang="de-DE" altLang="de-DE" sz="300"/>
                  <a:t>XM59</a:t>
                </a:r>
              </a:p>
            </p:txBody>
          </p:sp>
        </p:grpSp>
        <p:sp>
          <p:nvSpPr>
            <p:cNvPr id="571" name="Abgerundetes Rechteck 1386"/>
            <p:cNvSpPr/>
            <p:nvPr/>
          </p:nvSpPr>
          <p:spPr bwMode="auto">
            <a:xfrm>
              <a:off x="5576888" y="43132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12</a:t>
              </a:r>
            </a:p>
          </p:txBody>
        </p:sp>
        <p:grpSp>
          <p:nvGrpSpPr>
            <p:cNvPr id="572" name="Gruppieren 22"/>
            <p:cNvGrpSpPr>
              <a:grpSpLocks/>
            </p:cNvGrpSpPr>
            <p:nvPr/>
          </p:nvGrpSpPr>
          <p:grpSpPr bwMode="auto">
            <a:xfrm>
              <a:off x="2232025" y="2897188"/>
              <a:ext cx="107950" cy="185737"/>
              <a:chOff x="4342604" y="2549201"/>
              <a:chExt cx="107950" cy="186085"/>
            </a:xfrm>
          </p:grpSpPr>
          <p:cxnSp>
            <p:nvCxnSpPr>
              <p:cNvPr id="2688" name="Gerade Verbindung 1402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89" name="Rechteck 1404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sp>
          <p:nvSpPr>
            <p:cNvPr id="573" name="Rechteck 1405"/>
            <p:cNvSpPr/>
            <p:nvPr/>
          </p:nvSpPr>
          <p:spPr bwMode="auto">
            <a:xfrm>
              <a:off x="2279083" y="331235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74" name="Rechteck 1406"/>
            <p:cNvSpPr/>
            <p:nvPr/>
          </p:nvSpPr>
          <p:spPr bwMode="auto">
            <a:xfrm>
              <a:off x="1631696" y="3311337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75" name="Rechteck 1407"/>
            <p:cNvSpPr/>
            <p:nvPr/>
          </p:nvSpPr>
          <p:spPr bwMode="auto">
            <a:xfrm>
              <a:off x="980949" y="331119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76" name="Rechteck 1408"/>
            <p:cNvSpPr/>
            <p:nvPr/>
          </p:nvSpPr>
          <p:spPr bwMode="auto">
            <a:xfrm>
              <a:off x="337652" y="3309557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577" name="Gruppieren 22"/>
            <p:cNvGrpSpPr>
              <a:grpSpLocks/>
            </p:cNvGrpSpPr>
            <p:nvPr/>
          </p:nvGrpSpPr>
          <p:grpSpPr bwMode="auto">
            <a:xfrm>
              <a:off x="2260600" y="3416300"/>
              <a:ext cx="107950" cy="182563"/>
              <a:chOff x="4228128" y="2917071"/>
              <a:chExt cx="107950" cy="182712"/>
            </a:xfrm>
          </p:grpSpPr>
          <p:cxnSp>
            <p:nvCxnSpPr>
              <p:cNvPr id="2686" name="Gerade Verbindung 1410"/>
              <p:cNvCxnSpPr/>
              <p:nvPr/>
            </p:nvCxnSpPr>
            <p:spPr bwMode="auto">
              <a:xfrm flipV="1">
                <a:off x="4274166" y="2917071"/>
                <a:ext cx="0" cy="10803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87" name="Rechteck 1411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578" name="Gruppieren 22"/>
            <p:cNvGrpSpPr>
              <a:grpSpLocks/>
            </p:cNvGrpSpPr>
            <p:nvPr/>
          </p:nvGrpSpPr>
          <p:grpSpPr bwMode="auto">
            <a:xfrm>
              <a:off x="4841875" y="3409950"/>
              <a:ext cx="107950" cy="185738"/>
              <a:chOff x="4342604" y="2549201"/>
              <a:chExt cx="107950" cy="186085"/>
            </a:xfrm>
          </p:grpSpPr>
          <p:cxnSp>
            <p:nvCxnSpPr>
              <p:cNvPr id="2684" name="Gerade Verbindung 1418"/>
              <p:cNvCxnSpPr/>
              <p:nvPr/>
            </p:nvCxnSpPr>
            <p:spPr bwMode="auto">
              <a:xfrm flipV="1">
                <a:off x="4396579" y="2549201"/>
                <a:ext cx="0" cy="108152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85" name="Rechteck 1419"/>
              <p:cNvSpPr/>
              <p:nvPr/>
            </p:nvSpPr>
            <p:spPr bwMode="auto">
              <a:xfrm>
                <a:off x="4342604" y="2663715"/>
                <a:ext cx="107950" cy="71571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579" name="Gerade Verbindung 565"/>
            <p:cNvCxnSpPr>
              <a:cxnSpLocks noChangeShapeType="1"/>
            </p:cNvCxnSpPr>
            <p:nvPr/>
          </p:nvCxnSpPr>
          <p:spPr bwMode="auto">
            <a:xfrm>
              <a:off x="2913063" y="3857625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0" name="Gerade Verbindung 565"/>
            <p:cNvCxnSpPr>
              <a:cxnSpLocks noChangeShapeType="1"/>
            </p:cNvCxnSpPr>
            <p:nvPr/>
          </p:nvCxnSpPr>
          <p:spPr bwMode="auto">
            <a:xfrm>
              <a:off x="5849938" y="23256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1" name="Gerade Verbindung 565"/>
            <p:cNvCxnSpPr>
              <a:cxnSpLocks noChangeShapeType="1"/>
            </p:cNvCxnSpPr>
            <p:nvPr/>
          </p:nvCxnSpPr>
          <p:spPr bwMode="auto">
            <a:xfrm>
              <a:off x="8647113" y="23256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2" name="Gerade Verbindung 565"/>
            <p:cNvCxnSpPr>
              <a:cxnSpLocks noChangeShapeType="1"/>
            </p:cNvCxnSpPr>
            <p:nvPr/>
          </p:nvCxnSpPr>
          <p:spPr bwMode="auto">
            <a:xfrm>
              <a:off x="8645525" y="230346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3" name="Gerade Verbindung 565"/>
            <p:cNvCxnSpPr>
              <a:cxnSpLocks noChangeShapeType="1"/>
            </p:cNvCxnSpPr>
            <p:nvPr/>
          </p:nvCxnSpPr>
          <p:spPr bwMode="auto">
            <a:xfrm>
              <a:off x="8647113" y="235267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4" name="Gerade Verbindung 177"/>
            <p:cNvCxnSpPr>
              <a:cxnSpLocks noChangeShapeType="1"/>
            </p:cNvCxnSpPr>
            <p:nvPr/>
          </p:nvCxnSpPr>
          <p:spPr bwMode="auto">
            <a:xfrm flipV="1">
              <a:off x="7777163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85" name="Gruppieren 12"/>
            <p:cNvGrpSpPr>
              <a:grpSpLocks/>
            </p:cNvGrpSpPr>
            <p:nvPr/>
          </p:nvGrpSpPr>
          <p:grpSpPr bwMode="auto">
            <a:xfrm>
              <a:off x="968375" y="3829050"/>
              <a:ext cx="79375" cy="57150"/>
              <a:chOff x="968375" y="3322638"/>
              <a:chExt cx="79375" cy="57150"/>
            </a:xfrm>
          </p:grpSpPr>
          <p:cxnSp>
            <p:nvCxnSpPr>
              <p:cNvPr id="268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68375" y="3349625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82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4725" y="3322638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8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6313" y="3379788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86" name="Rechteck 10"/>
            <p:cNvSpPr>
              <a:spLocks noChangeArrowheads="1"/>
            </p:cNvSpPr>
            <p:nvPr/>
          </p:nvSpPr>
          <p:spPr bwMode="auto">
            <a:xfrm>
              <a:off x="419100" y="36068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7" name="Rechteck 10"/>
            <p:cNvSpPr>
              <a:spLocks noChangeArrowheads="1"/>
            </p:cNvSpPr>
            <p:nvPr/>
          </p:nvSpPr>
          <p:spPr bwMode="auto">
            <a:xfrm>
              <a:off x="762000" y="36068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8" name="Rechteck 10"/>
            <p:cNvSpPr>
              <a:spLocks noChangeArrowheads="1"/>
            </p:cNvSpPr>
            <p:nvPr/>
          </p:nvSpPr>
          <p:spPr bwMode="auto">
            <a:xfrm>
              <a:off x="1266825" y="36068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9" name="Rechteck 10"/>
            <p:cNvSpPr>
              <a:spLocks noChangeArrowheads="1"/>
            </p:cNvSpPr>
            <p:nvPr/>
          </p:nvSpPr>
          <p:spPr bwMode="auto">
            <a:xfrm>
              <a:off x="2411413" y="36068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0" name="Rechteck 10"/>
            <p:cNvSpPr>
              <a:spLocks noChangeArrowheads="1"/>
            </p:cNvSpPr>
            <p:nvPr/>
          </p:nvSpPr>
          <p:spPr bwMode="auto">
            <a:xfrm>
              <a:off x="2755900" y="36068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591" name="Gerade Verbindung 177"/>
            <p:cNvCxnSpPr>
              <a:cxnSpLocks noChangeShapeType="1"/>
            </p:cNvCxnSpPr>
            <p:nvPr/>
          </p:nvCxnSpPr>
          <p:spPr bwMode="auto">
            <a:xfrm flipV="1">
              <a:off x="3771900" y="298926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2" name="Rechteck 10"/>
            <p:cNvSpPr>
              <a:spLocks noChangeArrowheads="1"/>
            </p:cNvSpPr>
            <p:nvPr/>
          </p:nvSpPr>
          <p:spPr bwMode="auto">
            <a:xfrm>
              <a:off x="3419475" y="36068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3" name="Rechteck 10"/>
            <p:cNvSpPr>
              <a:spLocks noChangeArrowheads="1"/>
            </p:cNvSpPr>
            <p:nvPr/>
          </p:nvSpPr>
          <p:spPr bwMode="auto">
            <a:xfrm>
              <a:off x="3852863" y="36068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4" name="Rechteck 10"/>
            <p:cNvSpPr>
              <a:spLocks noChangeArrowheads="1"/>
            </p:cNvSpPr>
            <p:nvPr/>
          </p:nvSpPr>
          <p:spPr bwMode="auto">
            <a:xfrm>
              <a:off x="5422900" y="3606800"/>
              <a:ext cx="66675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5" name="Rechteck 10"/>
            <p:cNvSpPr>
              <a:spLocks noChangeArrowheads="1"/>
            </p:cNvSpPr>
            <p:nvPr/>
          </p:nvSpPr>
          <p:spPr bwMode="auto">
            <a:xfrm>
              <a:off x="5127625" y="360680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6" name="Rechteck 10"/>
            <p:cNvSpPr>
              <a:spLocks noChangeArrowheads="1"/>
            </p:cNvSpPr>
            <p:nvPr/>
          </p:nvSpPr>
          <p:spPr bwMode="auto">
            <a:xfrm>
              <a:off x="6024563" y="36020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7" name="Rechteck 10"/>
            <p:cNvSpPr>
              <a:spLocks noChangeArrowheads="1"/>
            </p:cNvSpPr>
            <p:nvPr/>
          </p:nvSpPr>
          <p:spPr bwMode="auto">
            <a:xfrm>
              <a:off x="6351588" y="35988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8" name="Rechteck 10"/>
            <p:cNvSpPr>
              <a:spLocks noChangeArrowheads="1"/>
            </p:cNvSpPr>
            <p:nvPr/>
          </p:nvSpPr>
          <p:spPr bwMode="auto">
            <a:xfrm>
              <a:off x="7631113" y="35988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9" name="Rechteck 10"/>
            <p:cNvSpPr>
              <a:spLocks noChangeArrowheads="1"/>
            </p:cNvSpPr>
            <p:nvPr/>
          </p:nvSpPr>
          <p:spPr bwMode="auto">
            <a:xfrm>
              <a:off x="7891463" y="35988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/>
                <a:t>  </a:t>
              </a:r>
            </a:p>
          </p:txBody>
        </p:sp>
        <p:grpSp>
          <p:nvGrpSpPr>
            <p:cNvPr id="600" name="Gruppieren 14"/>
            <p:cNvGrpSpPr>
              <a:grpSpLocks/>
            </p:cNvGrpSpPr>
            <p:nvPr/>
          </p:nvGrpSpPr>
          <p:grpSpPr bwMode="auto">
            <a:xfrm>
              <a:off x="1616075" y="3827463"/>
              <a:ext cx="77788" cy="57150"/>
              <a:chOff x="1120775" y="3475038"/>
              <a:chExt cx="76994" cy="57150"/>
            </a:xfrm>
          </p:grpSpPr>
          <p:cxnSp>
            <p:nvCxnSpPr>
              <p:cNvPr id="267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1120775" y="3502025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7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1124744" y="3475038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8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1126332" y="3532188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601" name="Gerade Verbindung 565"/>
            <p:cNvCxnSpPr>
              <a:cxnSpLocks noChangeShapeType="1"/>
            </p:cNvCxnSpPr>
            <p:nvPr/>
          </p:nvCxnSpPr>
          <p:spPr bwMode="auto">
            <a:xfrm>
              <a:off x="2266950" y="385603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2" name="Gerade Verbindung 565"/>
            <p:cNvCxnSpPr>
              <a:cxnSpLocks noChangeShapeType="1"/>
            </p:cNvCxnSpPr>
            <p:nvPr/>
          </p:nvCxnSpPr>
          <p:spPr bwMode="auto">
            <a:xfrm>
              <a:off x="2271713" y="38290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3" name="Gerade Verbindung 565"/>
            <p:cNvCxnSpPr>
              <a:cxnSpLocks noChangeShapeType="1"/>
            </p:cNvCxnSpPr>
            <p:nvPr/>
          </p:nvCxnSpPr>
          <p:spPr bwMode="auto">
            <a:xfrm>
              <a:off x="2270125" y="38830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4" name="Gerade Verbindung 565"/>
            <p:cNvCxnSpPr>
              <a:cxnSpLocks noChangeShapeType="1"/>
            </p:cNvCxnSpPr>
            <p:nvPr/>
          </p:nvCxnSpPr>
          <p:spPr bwMode="auto">
            <a:xfrm>
              <a:off x="2916238" y="38290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5" name="Gerade Verbindung 565"/>
            <p:cNvCxnSpPr>
              <a:cxnSpLocks noChangeShapeType="1"/>
            </p:cNvCxnSpPr>
            <p:nvPr/>
          </p:nvCxnSpPr>
          <p:spPr bwMode="auto">
            <a:xfrm>
              <a:off x="3563938" y="38290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06" name="Gruppieren 17"/>
            <p:cNvGrpSpPr>
              <a:grpSpLocks/>
            </p:cNvGrpSpPr>
            <p:nvPr/>
          </p:nvGrpSpPr>
          <p:grpSpPr bwMode="auto">
            <a:xfrm>
              <a:off x="3678238" y="4367213"/>
              <a:ext cx="1162050" cy="96837"/>
              <a:chOff x="1717938" y="3495676"/>
              <a:chExt cx="1161405" cy="61200"/>
            </a:xfrm>
          </p:grpSpPr>
          <p:cxnSp>
            <p:nvCxnSpPr>
              <p:cNvPr id="2674" name="Gerade Verbindung 1463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75" name="Gerade Verbindung 1464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76" name="Gerade Verbindung 1465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77" name="Gerade Verbindung 1466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07" name="Gerade Verbindung 395"/>
            <p:cNvCxnSpPr>
              <a:cxnSpLocks noChangeShapeType="1"/>
            </p:cNvCxnSpPr>
            <p:nvPr/>
          </p:nvCxnSpPr>
          <p:spPr bwMode="auto">
            <a:xfrm>
              <a:off x="8226425" y="4287838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08" name="Abgerundetes Rechteck 1499"/>
            <p:cNvSpPr/>
            <p:nvPr/>
          </p:nvSpPr>
          <p:spPr bwMode="auto">
            <a:xfrm>
              <a:off x="8181975" y="4311650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SCB 4</a:t>
              </a:r>
            </a:p>
          </p:txBody>
        </p:sp>
        <p:sp>
          <p:nvSpPr>
            <p:cNvPr id="609" name="Rechteck 1500"/>
            <p:cNvSpPr/>
            <p:nvPr/>
          </p:nvSpPr>
          <p:spPr bwMode="auto">
            <a:xfrm>
              <a:off x="3419475" y="2041525"/>
              <a:ext cx="36513" cy="428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10" name="Rechteck 1501"/>
            <p:cNvSpPr/>
            <p:nvPr/>
          </p:nvSpPr>
          <p:spPr bwMode="auto">
            <a:xfrm>
              <a:off x="3925888" y="2055813"/>
              <a:ext cx="36512" cy="317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pic>
          <p:nvPicPr>
            <p:cNvPr id="611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88" y="38274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2" name="Grafik 145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838" y="3825875"/>
              <a:ext cx="55562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3" name="Grafik 145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33369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" name="Grafik 145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6488" y="33369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" name="Grafik 145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7363" y="3335338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" name="Grafik 145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3338513"/>
              <a:ext cx="55563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" name="Grafik 145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725" y="28241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" name="Grafik 145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9663" y="2822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9" name="Grafik 14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6888" y="2819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0" name="Grafik 145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3000" y="2817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1" name="Grafik 145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588" y="2819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2" name="Grafik 146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33353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3" name="Grafik 14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588" y="3824288"/>
              <a:ext cx="55562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" name="Grafik 146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8" y="180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5" name="Grafik 146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1801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6" name="Grafik 146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413" y="1800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" name="Grafik 147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9350" y="1801813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" name="Grafik 14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4113" y="28194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9" name="Grafik 147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100" y="2817813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0" name="Grafik 14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281940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1" name="Grafik 14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500" y="2817813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2" name="Grafik 14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3488" y="28241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3" name="Grafik 147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688" y="3330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" name="Grafik 147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7538" y="2825750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" name="Grafik 147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5" y="2820988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6" name="Grafik 147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325" y="334010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7" name="Grafik 148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788" y="33385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8" name="Grafik 148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2375" y="3821113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9" name="Grafik 14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2775" y="3816350"/>
              <a:ext cx="55563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0" name="Grafik 148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0863" y="38211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1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638" y="4849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2" name="Rechteck 1447"/>
            <p:cNvSpPr/>
            <p:nvPr/>
          </p:nvSpPr>
          <p:spPr bwMode="auto">
            <a:xfrm>
              <a:off x="3997325" y="2055813"/>
              <a:ext cx="34925" cy="317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43" name="Abgerundetes Rechteck 1452"/>
            <p:cNvSpPr/>
            <p:nvPr/>
          </p:nvSpPr>
          <p:spPr bwMode="auto">
            <a:xfrm>
              <a:off x="7531100" y="4819650"/>
              <a:ext cx="574675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XM65</a:t>
              </a:r>
            </a:p>
          </p:txBody>
        </p:sp>
        <p:sp>
          <p:nvSpPr>
            <p:cNvPr id="644" name="Textfeld 1"/>
            <p:cNvSpPr txBox="1">
              <a:spLocks noChangeArrowheads="1"/>
            </p:cNvSpPr>
            <p:nvPr/>
          </p:nvSpPr>
          <p:spPr bwMode="auto">
            <a:xfrm>
              <a:off x="2647950" y="3494088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68</a:t>
              </a:r>
            </a:p>
          </p:txBody>
        </p:sp>
        <p:grpSp>
          <p:nvGrpSpPr>
            <p:cNvPr id="645" name="Gruppieren 1035"/>
            <p:cNvGrpSpPr>
              <a:grpSpLocks/>
            </p:cNvGrpSpPr>
            <p:nvPr/>
          </p:nvGrpSpPr>
          <p:grpSpPr bwMode="auto">
            <a:xfrm>
              <a:off x="417513" y="3532188"/>
              <a:ext cx="125412" cy="73025"/>
              <a:chOff x="4038305" y="3430528"/>
              <a:chExt cx="125173" cy="72000"/>
            </a:xfrm>
          </p:grpSpPr>
          <p:sp>
            <p:nvSpPr>
              <p:cNvPr id="267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7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7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7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646" name="Textfeld 1"/>
            <p:cNvSpPr txBox="1">
              <a:spLocks noChangeArrowheads="1"/>
            </p:cNvSpPr>
            <p:nvPr/>
          </p:nvSpPr>
          <p:spPr bwMode="auto">
            <a:xfrm>
              <a:off x="2305050" y="3490913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67</a:t>
              </a:r>
            </a:p>
          </p:txBody>
        </p:sp>
        <p:sp>
          <p:nvSpPr>
            <p:cNvPr id="647" name="Textfeld 1"/>
            <p:cNvSpPr txBox="1">
              <a:spLocks noChangeArrowheads="1"/>
            </p:cNvSpPr>
            <p:nvPr/>
          </p:nvSpPr>
          <p:spPr bwMode="auto">
            <a:xfrm>
              <a:off x="3708400" y="3492500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70</a:t>
              </a:r>
            </a:p>
          </p:txBody>
        </p:sp>
        <p:sp>
          <p:nvSpPr>
            <p:cNvPr id="648" name="Textfeld 1"/>
            <p:cNvSpPr txBox="1">
              <a:spLocks noChangeArrowheads="1"/>
            </p:cNvSpPr>
            <p:nvPr/>
          </p:nvSpPr>
          <p:spPr bwMode="auto">
            <a:xfrm>
              <a:off x="6242050" y="3486150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74</a:t>
              </a:r>
            </a:p>
          </p:txBody>
        </p:sp>
        <p:sp>
          <p:nvSpPr>
            <p:cNvPr id="649" name="Textfeld 1"/>
            <p:cNvSpPr txBox="1">
              <a:spLocks noChangeArrowheads="1"/>
            </p:cNvSpPr>
            <p:nvPr/>
          </p:nvSpPr>
          <p:spPr bwMode="auto">
            <a:xfrm>
              <a:off x="5908675" y="3486150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73</a:t>
              </a:r>
            </a:p>
          </p:txBody>
        </p:sp>
        <p:sp>
          <p:nvSpPr>
            <p:cNvPr id="650" name="Textfeld 1"/>
            <p:cNvSpPr txBox="1">
              <a:spLocks noChangeArrowheads="1"/>
            </p:cNvSpPr>
            <p:nvPr/>
          </p:nvSpPr>
          <p:spPr bwMode="auto">
            <a:xfrm>
              <a:off x="5305425" y="3489325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72</a:t>
              </a:r>
            </a:p>
          </p:txBody>
        </p:sp>
        <p:sp>
          <p:nvSpPr>
            <p:cNvPr id="651" name="Textfeld 1"/>
            <p:cNvSpPr txBox="1">
              <a:spLocks noChangeArrowheads="1"/>
            </p:cNvSpPr>
            <p:nvPr/>
          </p:nvSpPr>
          <p:spPr bwMode="auto">
            <a:xfrm>
              <a:off x="7513638" y="34813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75</a:t>
              </a:r>
            </a:p>
          </p:txBody>
        </p:sp>
        <p:sp>
          <p:nvSpPr>
            <p:cNvPr id="652" name="Textfeld 1"/>
            <p:cNvSpPr txBox="1">
              <a:spLocks noChangeArrowheads="1"/>
            </p:cNvSpPr>
            <p:nvPr/>
          </p:nvSpPr>
          <p:spPr bwMode="auto">
            <a:xfrm>
              <a:off x="3303588" y="3492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69</a:t>
              </a:r>
            </a:p>
          </p:txBody>
        </p:sp>
        <p:sp>
          <p:nvSpPr>
            <p:cNvPr id="653" name="Textfeld 1"/>
            <p:cNvSpPr txBox="1">
              <a:spLocks noChangeArrowheads="1"/>
            </p:cNvSpPr>
            <p:nvPr/>
          </p:nvSpPr>
          <p:spPr bwMode="auto">
            <a:xfrm>
              <a:off x="1149350" y="3490913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66</a:t>
              </a:r>
            </a:p>
          </p:txBody>
        </p:sp>
        <p:sp>
          <p:nvSpPr>
            <p:cNvPr id="654" name="Textfeld 1"/>
            <p:cNvSpPr txBox="1">
              <a:spLocks noChangeArrowheads="1"/>
            </p:cNvSpPr>
            <p:nvPr/>
          </p:nvSpPr>
          <p:spPr bwMode="auto">
            <a:xfrm>
              <a:off x="331788" y="3492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64</a:t>
              </a:r>
            </a:p>
          </p:txBody>
        </p:sp>
        <p:sp>
          <p:nvSpPr>
            <p:cNvPr id="655" name="Textfeld 1"/>
            <p:cNvSpPr txBox="1">
              <a:spLocks noChangeArrowheads="1"/>
            </p:cNvSpPr>
            <p:nvPr/>
          </p:nvSpPr>
          <p:spPr bwMode="auto">
            <a:xfrm>
              <a:off x="7775575" y="3486150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76</a:t>
              </a:r>
            </a:p>
          </p:txBody>
        </p:sp>
        <p:cxnSp>
          <p:nvCxnSpPr>
            <p:cNvPr id="656" name="Gerade Verbindung 565"/>
            <p:cNvCxnSpPr>
              <a:cxnSpLocks noChangeShapeType="1"/>
            </p:cNvCxnSpPr>
            <p:nvPr/>
          </p:nvCxnSpPr>
          <p:spPr bwMode="auto">
            <a:xfrm>
              <a:off x="2909888" y="3887788"/>
              <a:ext cx="7302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7" name="Abgerundetes Rechteck 1549"/>
            <p:cNvSpPr/>
            <p:nvPr/>
          </p:nvSpPr>
          <p:spPr bwMode="auto">
            <a:xfrm>
              <a:off x="390525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64</a:t>
              </a:r>
            </a:p>
          </p:txBody>
        </p:sp>
        <p:sp>
          <p:nvSpPr>
            <p:cNvPr id="658" name="Abgerundetes Rechteck 1550"/>
            <p:cNvSpPr/>
            <p:nvPr/>
          </p:nvSpPr>
          <p:spPr bwMode="auto">
            <a:xfrm>
              <a:off x="3638550" y="43164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60</a:t>
              </a:r>
            </a:p>
          </p:txBody>
        </p:sp>
        <p:sp>
          <p:nvSpPr>
            <p:cNvPr id="659" name="Abgerundetes Rechteck 1531"/>
            <p:cNvSpPr/>
            <p:nvPr/>
          </p:nvSpPr>
          <p:spPr bwMode="auto">
            <a:xfrm>
              <a:off x="8181975" y="3794125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SCB 3</a:t>
              </a:r>
            </a:p>
          </p:txBody>
        </p:sp>
        <p:grpSp>
          <p:nvGrpSpPr>
            <p:cNvPr id="660" name="Gruppieren 12"/>
            <p:cNvGrpSpPr>
              <a:grpSpLocks/>
            </p:cNvGrpSpPr>
            <p:nvPr/>
          </p:nvGrpSpPr>
          <p:grpSpPr bwMode="auto">
            <a:xfrm>
              <a:off x="34925" y="1770063"/>
              <a:ext cx="185738" cy="71437"/>
              <a:chOff x="34925" y="1263649"/>
              <a:chExt cx="186531" cy="71439"/>
            </a:xfrm>
          </p:grpSpPr>
          <p:sp>
            <p:nvSpPr>
              <p:cNvPr id="2668" name="Rechteck 812"/>
              <p:cNvSpPr/>
              <p:nvPr/>
            </p:nvSpPr>
            <p:spPr bwMode="auto">
              <a:xfrm>
                <a:off x="149713" y="1263649"/>
                <a:ext cx="71743" cy="71439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400" dirty="0">
                    <a:latin typeface="+mj-lt"/>
                    <a:ea typeface="ＭＳ Ｐゴシック" charset="-128"/>
                  </a:rPr>
                  <a:t> </a:t>
                </a:r>
              </a:p>
            </p:txBody>
          </p:sp>
          <p:sp>
            <p:nvSpPr>
              <p:cNvPr id="2669" name="Flussdiagramm: Dokument 1"/>
              <p:cNvSpPr>
                <a:spLocks noChangeArrowheads="1"/>
              </p:cNvSpPr>
              <p:nvPr/>
            </p:nvSpPr>
            <p:spPr bwMode="auto">
              <a:xfrm rot="5400000">
                <a:off x="57376" y="1241198"/>
                <a:ext cx="71207" cy="116110"/>
              </a:xfrm>
              <a:prstGeom prst="flowChartDocument">
                <a:avLst/>
              </a:prstGeom>
              <a:solidFill>
                <a:srgbClr val="00B0F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661" name="Abgerundetes Rechteck 1542"/>
            <p:cNvSpPr/>
            <p:nvPr/>
          </p:nvSpPr>
          <p:spPr bwMode="auto">
            <a:xfrm>
              <a:off x="1042988" y="22796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57</a:t>
              </a:r>
            </a:p>
          </p:txBody>
        </p:sp>
        <p:cxnSp>
          <p:nvCxnSpPr>
            <p:cNvPr id="662" name="Gerade Verbindung 176"/>
            <p:cNvCxnSpPr>
              <a:cxnSpLocks noChangeShapeType="1"/>
            </p:cNvCxnSpPr>
            <p:nvPr/>
          </p:nvCxnSpPr>
          <p:spPr bwMode="auto">
            <a:xfrm flipV="1">
              <a:off x="1390650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3" name="Gerade Verbindung 176"/>
            <p:cNvCxnSpPr>
              <a:cxnSpLocks noChangeShapeType="1"/>
            </p:cNvCxnSpPr>
            <p:nvPr/>
          </p:nvCxnSpPr>
          <p:spPr bwMode="auto">
            <a:xfrm flipV="1">
              <a:off x="2684463" y="29972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4" name="Gerade Verbindung 11"/>
            <p:cNvCxnSpPr>
              <a:cxnSpLocks noChangeShapeType="1"/>
            </p:cNvCxnSpPr>
            <p:nvPr/>
          </p:nvCxnSpPr>
          <p:spPr bwMode="auto">
            <a:xfrm>
              <a:off x="2678113" y="3000375"/>
              <a:ext cx="1587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5" name="Gerade Verbindung 176"/>
            <p:cNvCxnSpPr>
              <a:cxnSpLocks noChangeShapeType="1"/>
            </p:cNvCxnSpPr>
            <p:nvPr/>
          </p:nvCxnSpPr>
          <p:spPr bwMode="auto">
            <a:xfrm flipV="1">
              <a:off x="3411538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6" name="Gerade Verbindung 11"/>
            <p:cNvCxnSpPr>
              <a:cxnSpLocks noChangeShapeType="1"/>
            </p:cNvCxnSpPr>
            <p:nvPr/>
          </p:nvCxnSpPr>
          <p:spPr bwMode="auto">
            <a:xfrm>
              <a:off x="3409950" y="2995613"/>
              <a:ext cx="150813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7" name="Gerade Verbindung 176"/>
            <p:cNvCxnSpPr>
              <a:cxnSpLocks noChangeShapeType="1"/>
            </p:cNvCxnSpPr>
            <p:nvPr/>
          </p:nvCxnSpPr>
          <p:spPr bwMode="auto">
            <a:xfrm flipV="1">
              <a:off x="3559175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8" name="Gerade Verbindung 176"/>
            <p:cNvCxnSpPr>
              <a:cxnSpLocks noChangeShapeType="1"/>
            </p:cNvCxnSpPr>
            <p:nvPr/>
          </p:nvCxnSpPr>
          <p:spPr bwMode="auto">
            <a:xfrm flipV="1">
              <a:off x="3924300" y="299402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9" name="Gerade Verbindung 11"/>
            <p:cNvCxnSpPr>
              <a:cxnSpLocks noChangeShapeType="1"/>
            </p:cNvCxnSpPr>
            <p:nvPr/>
          </p:nvCxnSpPr>
          <p:spPr bwMode="auto">
            <a:xfrm>
              <a:off x="3768725" y="2994025"/>
              <a:ext cx="1587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0" name="Gerade Verbindung 176"/>
            <p:cNvCxnSpPr>
              <a:cxnSpLocks noChangeShapeType="1"/>
            </p:cNvCxnSpPr>
            <p:nvPr/>
          </p:nvCxnSpPr>
          <p:spPr bwMode="auto">
            <a:xfrm flipV="1">
              <a:off x="5154613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1" name="Gerade Verbindung 176"/>
            <p:cNvCxnSpPr>
              <a:cxnSpLocks noChangeShapeType="1"/>
            </p:cNvCxnSpPr>
            <p:nvPr/>
          </p:nvCxnSpPr>
          <p:spPr bwMode="auto">
            <a:xfrm flipV="1">
              <a:off x="5307013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2" name="Gerade Verbindung 176"/>
            <p:cNvCxnSpPr>
              <a:cxnSpLocks noChangeShapeType="1"/>
            </p:cNvCxnSpPr>
            <p:nvPr/>
          </p:nvCxnSpPr>
          <p:spPr bwMode="auto">
            <a:xfrm flipV="1">
              <a:off x="5356225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3" name="Gerade Verbindung 176"/>
            <p:cNvCxnSpPr>
              <a:cxnSpLocks noChangeShapeType="1"/>
            </p:cNvCxnSpPr>
            <p:nvPr/>
          </p:nvCxnSpPr>
          <p:spPr bwMode="auto">
            <a:xfrm flipV="1">
              <a:off x="5508625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4" name="Gerade Verbindung 11"/>
            <p:cNvCxnSpPr>
              <a:cxnSpLocks noChangeShapeType="1"/>
            </p:cNvCxnSpPr>
            <p:nvPr/>
          </p:nvCxnSpPr>
          <p:spPr bwMode="auto">
            <a:xfrm>
              <a:off x="5354638" y="2994025"/>
              <a:ext cx="1571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5" name="Gerade Verbindung 11"/>
            <p:cNvCxnSpPr>
              <a:cxnSpLocks noChangeShapeType="1"/>
            </p:cNvCxnSpPr>
            <p:nvPr/>
          </p:nvCxnSpPr>
          <p:spPr bwMode="auto">
            <a:xfrm>
              <a:off x="5154613" y="2994025"/>
              <a:ext cx="152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6" name="Gerade Verbindung 176"/>
            <p:cNvCxnSpPr>
              <a:cxnSpLocks noChangeShapeType="1"/>
            </p:cNvCxnSpPr>
            <p:nvPr/>
          </p:nvCxnSpPr>
          <p:spPr bwMode="auto">
            <a:xfrm flipV="1">
              <a:off x="5946775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7" name="Gerade Verbindung 176"/>
            <p:cNvCxnSpPr>
              <a:cxnSpLocks noChangeShapeType="1"/>
            </p:cNvCxnSpPr>
            <p:nvPr/>
          </p:nvCxnSpPr>
          <p:spPr bwMode="auto">
            <a:xfrm flipV="1">
              <a:off x="6094413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8" name="Gerade Verbindung 176"/>
            <p:cNvCxnSpPr>
              <a:cxnSpLocks noChangeShapeType="1"/>
            </p:cNvCxnSpPr>
            <p:nvPr/>
          </p:nvCxnSpPr>
          <p:spPr bwMode="auto">
            <a:xfrm flipV="1">
              <a:off x="6434138" y="29956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9" name="Gerade Verbindung 176"/>
            <p:cNvCxnSpPr>
              <a:cxnSpLocks noChangeShapeType="1"/>
            </p:cNvCxnSpPr>
            <p:nvPr/>
          </p:nvCxnSpPr>
          <p:spPr bwMode="auto">
            <a:xfrm flipV="1">
              <a:off x="6584950" y="29940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0" name="Gerade Verbindung 11"/>
            <p:cNvCxnSpPr>
              <a:cxnSpLocks noChangeShapeType="1"/>
            </p:cNvCxnSpPr>
            <p:nvPr/>
          </p:nvCxnSpPr>
          <p:spPr bwMode="auto">
            <a:xfrm>
              <a:off x="5942013" y="2995613"/>
              <a:ext cx="1555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1" name="Gerade Verbindung 11"/>
            <p:cNvCxnSpPr>
              <a:cxnSpLocks noChangeShapeType="1"/>
            </p:cNvCxnSpPr>
            <p:nvPr/>
          </p:nvCxnSpPr>
          <p:spPr bwMode="auto">
            <a:xfrm>
              <a:off x="6429375" y="2995613"/>
              <a:ext cx="1587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2" name="Gerade Verbindung 176"/>
            <p:cNvCxnSpPr>
              <a:cxnSpLocks noChangeShapeType="1"/>
            </p:cNvCxnSpPr>
            <p:nvPr/>
          </p:nvCxnSpPr>
          <p:spPr bwMode="auto">
            <a:xfrm flipV="1">
              <a:off x="7929563" y="29940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3" name="Gerade Verbindung 11"/>
            <p:cNvCxnSpPr>
              <a:cxnSpLocks noChangeShapeType="1"/>
            </p:cNvCxnSpPr>
            <p:nvPr/>
          </p:nvCxnSpPr>
          <p:spPr bwMode="auto">
            <a:xfrm>
              <a:off x="7775575" y="2995613"/>
              <a:ext cx="1555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4" name="Gerade Verbindung 565"/>
            <p:cNvCxnSpPr>
              <a:cxnSpLocks noChangeShapeType="1"/>
            </p:cNvCxnSpPr>
            <p:nvPr/>
          </p:nvCxnSpPr>
          <p:spPr bwMode="auto">
            <a:xfrm>
              <a:off x="3563938" y="38877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5" name="Gerade Verbindung 565"/>
            <p:cNvCxnSpPr>
              <a:cxnSpLocks noChangeShapeType="1"/>
            </p:cNvCxnSpPr>
            <p:nvPr/>
          </p:nvCxnSpPr>
          <p:spPr bwMode="auto">
            <a:xfrm>
              <a:off x="4206875" y="382746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" name="Gerade Verbindung 565"/>
            <p:cNvCxnSpPr>
              <a:cxnSpLocks noChangeShapeType="1"/>
            </p:cNvCxnSpPr>
            <p:nvPr/>
          </p:nvCxnSpPr>
          <p:spPr bwMode="auto">
            <a:xfrm>
              <a:off x="4210050" y="3886200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7" name="Gerade Verbindung 565"/>
            <p:cNvCxnSpPr>
              <a:cxnSpLocks noChangeShapeType="1"/>
            </p:cNvCxnSpPr>
            <p:nvPr/>
          </p:nvCxnSpPr>
          <p:spPr bwMode="auto">
            <a:xfrm>
              <a:off x="4868863" y="382111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8" name="Gerade Verbindung 565"/>
            <p:cNvCxnSpPr>
              <a:cxnSpLocks noChangeShapeType="1"/>
            </p:cNvCxnSpPr>
            <p:nvPr/>
          </p:nvCxnSpPr>
          <p:spPr bwMode="auto">
            <a:xfrm>
              <a:off x="5516563" y="388620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9" name="Gerade Verbindung 565"/>
            <p:cNvCxnSpPr>
              <a:cxnSpLocks noChangeShapeType="1"/>
            </p:cNvCxnSpPr>
            <p:nvPr/>
          </p:nvCxnSpPr>
          <p:spPr bwMode="auto">
            <a:xfrm>
              <a:off x="6159500" y="3889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0" name="Gerade Verbindung 565"/>
            <p:cNvCxnSpPr>
              <a:cxnSpLocks noChangeShapeType="1"/>
            </p:cNvCxnSpPr>
            <p:nvPr/>
          </p:nvCxnSpPr>
          <p:spPr bwMode="auto">
            <a:xfrm>
              <a:off x="6813550" y="3886200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1" name="Gerade Verbindung 565"/>
            <p:cNvCxnSpPr>
              <a:cxnSpLocks noChangeShapeType="1"/>
            </p:cNvCxnSpPr>
            <p:nvPr/>
          </p:nvCxnSpPr>
          <p:spPr bwMode="auto">
            <a:xfrm>
              <a:off x="7464425" y="38830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2" name="Gerade Verbindung 565"/>
            <p:cNvCxnSpPr>
              <a:cxnSpLocks noChangeShapeType="1"/>
            </p:cNvCxnSpPr>
            <p:nvPr/>
          </p:nvCxnSpPr>
          <p:spPr bwMode="auto">
            <a:xfrm>
              <a:off x="8108950" y="4367213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93" name="Gruppieren 17"/>
            <p:cNvGrpSpPr>
              <a:grpSpLocks/>
            </p:cNvGrpSpPr>
            <p:nvPr/>
          </p:nvGrpSpPr>
          <p:grpSpPr bwMode="auto">
            <a:xfrm>
              <a:off x="1068388" y="4913313"/>
              <a:ext cx="1162050" cy="96837"/>
              <a:chOff x="1717938" y="3495676"/>
              <a:chExt cx="1161405" cy="61200"/>
            </a:xfrm>
          </p:grpSpPr>
          <p:cxnSp>
            <p:nvCxnSpPr>
              <p:cNvPr id="2664" name="Gerade Verbindung 1557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65" name="Gerade Verbindung 1558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66" name="Gerade Verbindung 1559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67" name="Gerade Verbindung 1560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94" name="Gerade Verbindung 3"/>
            <p:cNvCxnSpPr/>
            <p:nvPr/>
          </p:nvCxnSpPr>
          <p:spPr bwMode="auto">
            <a:xfrm>
              <a:off x="3419475" y="2033588"/>
              <a:ext cx="3333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5" name="Gerade Verbindung 1512"/>
            <p:cNvCxnSpPr/>
            <p:nvPr/>
          </p:nvCxnSpPr>
          <p:spPr bwMode="auto">
            <a:xfrm>
              <a:off x="3925888" y="2047875"/>
              <a:ext cx="349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6" name="Gerade Verbindung 1513"/>
            <p:cNvCxnSpPr/>
            <p:nvPr/>
          </p:nvCxnSpPr>
          <p:spPr bwMode="auto">
            <a:xfrm>
              <a:off x="3997325" y="2047875"/>
              <a:ext cx="3333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97" name="Gruppieren 15"/>
            <p:cNvGrpSpPr>
              <a:grpSpLocks/>
            </p:cNvGrpSpPr>
            <p:nvPr/>
          </p:nvGrpSpPr>
          <p:grpSpPr bwMode="auto">
            <a:xfrm>
              <a:off x="4270375" y="2033588"/>
              <a:ext cx="36513" cy="52387"/>
              <a:chOff x="4248150" y="1522413"/>
              <a:chExt cx="36513" cy="52387"/>
            </a:xfrm>
          </p:grpSpPr>
          <p:sp>
            <p:nvSpPr>
              <p:cNvPr id="2662" name="Rechteck 1502"/>
              <p:cNvSpPr/>
              <p:nvPr/>
            </p:nvSpPr>
            <p:spPr bwMode="auto">
              <a:xfrm>
                <a:off x="4248150" y="1530350"/>
                <a:ext cx="36513" cy="4445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663" name="Gerade Verbindung 1514"/>
              <p:cNvCxnSpPr/>
              <p:nvPr/>
            </p:nvCxnSpPr>
            <p:spPr bwMode="auto">
              <a:xfrm>
                <a:off x="4248150" y="1522413"/>
                <a:ext cx="3333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98" name="Gruppieren 12"/>
            <p:cNvGrpSpPr>
              <a:grpSpLocks/>
            </p:cNvGrpSpPr>
            <p:nvPr/>
          </p:nvGrpSpPr>
          <p:grpSpPr bwMode="auto">
            <a:xfrm>
              <a:off x="6423025" y="2571750"/>
              <a:ext cx="19050" cy="25400"/>
              <a:chOff x="6364288" y="2065337"/>
              <a:chExt cx="19050" cy="24607"/>
            </a:xfrm>
          </p:grpSpPr>
          <p:sp>
            <p:nvSpPr>
              <p:cNvPr id="2660" name="Rechteck 1455"/>
              <p:cNvSpPr/>
              <p:nvPr/>
            </p:nvSpPr>
            <p:spPr bwMode="auto">
              <a:xfrm>
                <a:off x="6365876" y="2073027"/>
                <a:ext cx="17462" cy="1691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661" name="Gerade Verbindung 1515"/>
              <p:cNvCxnSpPr/>
              <p:nvPr/>
            </p:nvCxnSpPr>
            <p:spPr bwMode="auto">
              <a:xfrm>
                <a:off x="6364288" y="2065337"/>
                <a:ext cx="190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99" name="Gruppieren 14"/>
            <p:cNvGrpSpPr>
              <a:grpSpLocks/>
            </p:cNvGrpSpPr>
            <p:nvPr/>
          </p:nvGrpSpPr>
          <p:grpSpPr bwMode="auto">
            <a:xfrm>
              <a:off x="6477000" y="2571750"/>
              <a:ext cx="19050" cy="25400"/>
              <a:chOff x="6659563" y="2062163"/>
              <a:chExt cx="19050" cy="25400"/>
            </a:xfrm>
          </p:grpSpPr>
          <p:sp>
            <p:nvSpPr>
              <p:cNvPr id="2658" name="Rechteck 1456"/>
              <p:cNvSpPr/>
              <p:nvPr/>
            </p:nvSpPr>
            <p:spPr bwMode="auto">
              <a:xfrm>
                <a:off x="6659563" y="2070101"/>
                <a:ext cx="19050" cy="1746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659" name="Gerade Verbindung 1516"/>
              <p:cNvCxnSpPr/>
              <p:nvPr/>
            </p:nvCxnSpPr>
            <p:spPr bwMode="auto">
              <a:xfrm>
                <a:off x="6661151" y="2062163"/>
                <a:ext cx="1746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00" name="Abgerundetes Rechteck 1517"/>
            <p:cNvSpPr/>
            <p:nvPr/>
          </p:nvSpPr>
          <p:spPr bwMode="auto">
            <a:xfrm>
              <a:off x="7308850" y="177800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71</a:t>
              </a:r>
            </a:p>
          </p:txBody>
        </p:sp>
        <p:sp>
          <p:nvSpPr>
            <p:cNvPr id="701" name="Rechteck 1"/>
            <p:cNvSpPr>
              <a:spLocks noChangeArrowheads="1"/>
            </p:cNvSpPr>
            <p:nvPr/>
          </p:nvSpPr>
          <p:spPr bwMode="auto">
            <a:xfrm>
              <a:off x="4476750" y="2928938"/>
              <a:ext cx="360363" cy="36512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02" name="Rechteck 1"/>
            <p:cNvSpPr>
              <a:spLocks noChangeArrowheads="1"/>
            </p:cNvSpPr>
            <p:nvPr/>
          </p:nvSpPr>
          <p:spPr bwMode="auto">
            <a:xfrm>
              <a:off x="7108825" y="2927350"/>
              <a:ext cx="360363" cy="38100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703" name="Gruppieren 7"/>
            <p:cNvGrpSpPr>
              <a:grpSpLocks/>
            </p:cNvGrpSpPr>
            <p:nvPr/>
          </p:nvGrpSpPr>
          <p:grpSpPr bwMode="auto">
            <a:xfrm>
              <a:off x="2312988" y="2987675"/>
              <a:ext cx="407987" cy="200025"/>
              <a:chOff x="2808288" y="4407725"/>
              <a:chExt cx="407988" cy="200390"/>
            </a:xfrm>
          </p:grpSpPr>
          <p:grpSp>
            <p:nvGrpSpPr>
              <p:cNvPr id="2651" name="Gruppieren 20"/>
              <p:cNvGrpSpPr>
                <a:grpSpLocks/>
              </p:cNvGrpSpPr>
              <p:nvPr/>
            </p:nvGrpSpPr>
            <p:grpSpPr bwMode="auto">
              <a:xfrm>
                <a:off x="2945387" y="4407725"/>
                <a:ext cx="129600" cy="93600"/>
                <a:chOff x="3075056" y="1868634"/>
                <a:chExt cx="194400" cy="166723"/>
              </a:xfrm>
            </p:grpSpPr>
            <p:sp>
              <p:nvSpPr>
                <p:cNvPr id="2653" name="Rechteck 321"/>
                <p:cNvSpPr>
                  <a:spLocks noChangeArrowheads="1"/>
                </p:cNvSpPr>
                <p:nvPr/>
              </p:nvSpPr>
              <p:spPr bwMode="auto">
                <a:xfrm>
                  <a:off x="3075056" y="1871277"/>
                  <a:ext cx="194400" cy="161925"/>
                </a:xfrm>
                <a:prstGeom prst="rect">
                  <a:avLst/>
                </a:prstGeom>
                <a:pattFill prst="pct25">
                  <a:fgClr>
                    <a:srgbClr val="FC2924"/>
                  </a:fgClr>
                  <a:bgClr>
                    <a:schemeClr val="bg1"/>
                  </a:bgClr>
                </a:patt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cxnSp>
              <p:nvCxnSpPr>
                <p:cNvPr id="2654" name="Gerade Verbindung 17"/>
                <p:cNvCxnSpPr>
                  <a:cxnSpLocks noChangeShapeType="1"/>
                </p:cNvCxnSpPr>
                <p:nvPr/>
              </p:nvCxnSpPr>
              <p:spPr bwMode="auto">
                <a:xfrm>
                  <a:off x="3165174" y="1871277"/>
                  <a:ext cx="2002" cy="161925"/>
                </a:xfrm>
                <a:prstGeom prst="lin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655" name="Gerade Verbindung 504"/>
                <p:cNvCxnSpPr>
                  <a:cxnSpLocks noChangeShapeType="1"/>
                </p:cNvCxnSpPr>
                <p:nvPr/>
              </p:nvCxnSpPr>
              <p:spPr bwMode="auto">
                <a:xfrm>
                  <a:off x="3203848" y="1873432"/>
                  <a:ext cx="2002" cy="161925"/>
                </a:xfrm>
                <a:prstGeom prst="line">
                  <a:avLst/>
                </a:prstGeom>
                <a:noFill/>
                <a:ln w="635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656" name="Gerade Verbindung 505"/>
                <p:cNvCxnSpPr>
                  <a:cxnSpLocks noChangeShapeType="1"/>
                </p:cNvCxnSpPr>
                <p:nvPr/>
              </p:nvCxnSpPr>
              <p:spPr bwMode="auto">
                <a:xfrm>
                  <a:off x="3131840" y="1873432"/>
                  <a:ext cx="2002" cy="161925"/>
                </a:xfrm>
                <a:prstGeom prst="line">
                  <a:avLst/>
                </a:prstGeom>
                <a:noFill/>
                <a:ln w="635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657" name="Gerade Verbindung 506"/>
                <p:cNvCxnSpPr>
                  <a:cxnSpLocks noChangeShapeType="1"/>
                </p:cNvCxnSpPr>
                <p:nvPr/>
              </p:nvCxnSpPr>
              <p:spPr bwMode="auto">
                <a:xfrm>
                  <a:off x="3234239" y="1868634"/>
                  <a:ext cx="2002" cy="161925"/>
                </a:xfrm>
                <a:prstGeom prst="line">
                  <a:avLst/>
                </a:prstGeom>
                <a:noFill/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652" name="Textfeld 18"/>
              <p:cNvSpPr txBox="1">
                <a:spLocks noChangeArrowheads="1"/>
              </p:cNvSpPr>
              <p:nvPr/>
            </p:nvSpPr>
            <p:spPr bwMode="auto">
              <a:xfrm>
                <a:off x="2808288" y="4469149"/>
                <a:ext cx="407988" cy="1389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300"/>
                  <a:t>UV XTL-2AV</a:t>
                </a:r>
              </a:p>
            </p:txBody>
          </p:sp>
        </p:grpSp>
        <p:grpSp>
          <p:nvGrpSpPr>
            <p:cNvPr id="704" name="Gruppieren 20"/>
            <p:cNvGrpSpPr>
              <a:grpSpLocks/>
            </p:cNvGrpSpPr>
            <p:nvPr/>
          </p:nvGrpSpPr>
          <p:grpSpPr bwMode="auto">
            <a:xfrm>
              <a:off x="5241925" y="3508375"/>
              <a:ext cx="128588" cy="93663"/>
              <a:chOff x="3075056" y="1868634"/>
              <a:chExt cx="194400" cy="166723"/>
            </a:xfrm>
          </p:grpSpPr>
          <p:sp>
            <p:nvSpPr>
              <p:cNvPr id="2646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647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48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49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50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05" name="Abgerundetes Rechteck 1395"/>
            <p:cNvSpPr/>
            <p:nvPr/>
          </p:nvSpPr>
          <p:spPr bwMode="auto">
            <a:xfrm>
              <a:off x="4281488" y="43164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63</a:t>
              </a:r>
            </a:p>
          </p:txBody>
        </p:sp>
        <p:sp>
          <p:nvSpPr>
            <p:cNvPr id="706" name="Abgerundetes Rechteck 1567"/>
            <p:cNvSpPr/>
            <p:nvPr/>
          </p:nvSpPr>
          <p:spPr bwMode="auto">
            <a:xfrm>
              <a:off x="4930775" y="43164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66</a:t>
              </a:r>
            </a:p>
          </p:txBody>
        </p:sp>
        <p:grpSp>
          <p:nvGrpSpPr>
            <p:cNvPr id="707" name="Gruppieren 17"/>
            <p:cNvGrpSpPr>
              <a:grpSpLocks/>
            </p:cNvGrpSpPr>
            <p:nvPr/>
          </p:nvGrpSpPr>
          <p:grpSpPr bwMode="auto">
            <a:xfrm>
              <a:off x="3697288" y="4860925"/>
              <a:ext cx="1162050" cy="98425"/>
              <a:chOff x="1717938" y="3495676"/>
              <a:chExt cx="1161405" cy="61200"/>
            </a:xfrm>
          </p:grpSpPr>
          <p:cxnSp>
            <p:nvCxnSpPr>
              <p:cNvPr id="2642" name="Gerade Verbindung 1569"/>
              <p:cNvCxnSpPr/>
              <p:nvPr/>
            </p:nvCxnSpPr>
            <p:spPr bwMode="auto">
              <a:xfrm>
                <a:off x="1717938" y="350061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43" name="Gerade Verbindung 1570"/>
              <p:cNvCxnSpPr/>
              <p:nvPr/>
            </p:nvCxnSpPr>
            <p:spPr bwMode="auto">
              <a:xfrm>
                <a:off x="2282774" y="3500612"/>
                <a:ext cx="0" cy="4639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44" name="Gerade Verbindung 1571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45" name="Gerade Verbindung 1572"/>
              <p:cNvCxnSpPr/>
              <p:nvPr/>
            </p:nvCxnSpPr>
            <p:spPr bwMode="auto">
              <a:xfrm>
                <a:off x="2303400" y="350061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08" name="Gerade Verbindung 565"/>
            <p:cNvCxnSpPr>
              <a:cxnSpLocks noChangeShapeType="1"/>
            </p:cNvCxnSpPr>
            <p:nvPr/>
          </p:nvCxnSpPr>
          <p:spPr bwMode="auto">
            <a:xfrm>
              <a:off x="4868863" y="387826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9" name="Gerade Verbindung 565"/>
            <p:cNvCxnSpPr>
              <a:cxnSpLocks noChangeShapeType="1"/>
            </p:cNvCxnSpPr>
            <p:nvPr/>
          </p:nvCxnSpPr>
          <p:spPr bwMode="auto">
            <a:xfrm>
              <a:off x="5516563" y="38290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10" name="Gruppieren 7"/>
            <p:cNvGrpSpPr>
              <a:grpSpLocks/>
            </p:cNvGrpSpPr>
            <p:nvPr/>
          </p:nvGrpSpPr>
          <p:grpSpPr bwMode="auto">
            <a:xfrm>
              <a:off x="6297613" y="2557463"/>
              <a:ext cx="19050" cy="39687"/>
              <a:chOff x="6395244" y="2051323"/>
              <a:chExt cx="19050" cy="39415"/>
            </a:xfrm>
          </p:grpSpPr>
          <p:sp>
            <p:nvSpPr>
              <p:cNvPr id="2640" name="Rechteck 1454"/>
              <p:cNvSpPr/>
              <p:nvPr/>
            </p:nvSpPr>
            <p:spPr bwMode="auto">
              <a:xfrm>
                <a:off x="6396831" y="2057629"/>
                <a:ext cx="17463" cy="3310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641" name="Gerade Verbindung 1538"/>
              <p:cNvCxnSpPr/>
              <p:nvPr/>
            </p:nvCxnSpPr>
            <p:spPr bwMode="auto">
              <a:xfrm>
                <a:off x="6395244" y="2051323"/>
                <a:ext cx="190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11" name="Gruppieren 15"/>
            <p:cNvGrpSpPr>
              <a:grpSpLocks/>
            </p:cNvGrpSpPr>
            <p:nvPr/>
          </p:nvGrpSpPr>
          <p:grpSpPr bwMode="auto">
            <a:xfrm>
              <a:off x="6708775" y="2559050"/>
              <a:ext cx="19050" cy="39688"/>
              <a:chOff x="6569174" y="2021433"/>
              <a:chExt cx="19050" cy="39415"/>
            </a:xfrm>
          </p:grpSpPr>
          <p:sp>
            <p:nvSpPr>
              <p:cNvPr id="2638" name="Rechteck 1551"/>
              <p:cNvSpPr/>
              <p:nvPr/>
            </p:nvSpPr>
            <p:spPr bwMode="auto">
              <a:xfrm>
                <a:off x="6570762" y="2027739"/>
                <a:ext cx="17462" cy="3310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639" name="Gerade Verbindung 1552"/>
              <p:cNvCxnSpPr/>
              <p:nvPr/>
            </p:nvCxnSpPr>
            <p:spPr bwMode="auto">
              <a:xfrm>
                <a:off x="6569174" y="2021433"/>
                <a:ext cx="1905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12" name="Gruppieren 23"/>
            <p:cNvGrpSpPr>
              <a:grpSpLocks noChangeAspect="1"/>
            </p:cNvGrpSpPr>
            <p:nvPr/>
          </p:nvGrpSpPr>
          <p:grpSpPr bwMode="auto">
            <a:xfrm>
              <a:off x="3933825" y="1979613"/>
              <a:ext cx="23813" cy="47625"/>
              <a:chOff x="6518597" y="1901851"/>
              <a:chExt cx="21908" cy="43200"/>
            </a:xfrm>
          </p:grpSpPr>
          <p:sp>
            <p:nvSpPr>
              <p:cNvPr id="2635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636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37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13" name="Gruppieren 1030"/>
            <p:cNvGrpSpPr>
              <a:grpSpLocks/>
            </p:cNvGrpSpPr>
            <p:nvPr/>
          </p:nvGrpSpPr>
          <p:grpSpPr bwMode="auto">
            <a:xfrm>
              <a:off x="625475" y="3011488"/>
              <a:ext cx="125413" cy="73025"/>
              <a:chOff x="4038305" y="3430528"/>
              <a:chExt cx="125173" cy="72000"/>
            </a:xfrm>
          </p:grpSpPr>
          <p:sp>
            <p:nvSpPr>
              <p:cNvPr id="2631" name="Rechteck 1031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32" name="Rechteck 1032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33" name="Rechteck 1033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34" name="Rechteck 1034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714" name="Rechteck 10"/>
            <p:cNvSpPr>
              <a:spLocks noChangeArrowheads="1"/>
            </p:cNvSpPr>
            <p:nvPr/>
          </p:nvSpPr>
          <p:spPr bwMode="auto">
            <a:xfrm>
              <a:off x="668338" y="30924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15" name="Textfeld 1"/>
            <p:cNvSpPr txBox="1">
              <a:spLocks noChangeArrowheads="1"/>
            </p:cNvSpPr>
            <p:nvPr/>
          </p:nvSpPr>
          <p:spPr bwMode="auto">
            <a:xfrm>
              <a:off x="539750" y="2968625"/>
              <a:ext cx="223838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51</a:t>
              </a:r>
            </a:p>
          </p:txBody>
        </p:sp>
        <p:cxnSp>
          <p:nvCxnSpPr>
            <p:cNvPr id="716" name="Gerade Verbindung 176"/>
            <p:cNvCxnSpPr>
              <a:cxnSpLocks noChangeShapeType="1"/>
            </p:cNvCxnSpPr>
            <p:nvPr/>
          </p:nvCxnSpPr>
          <p:spPr bwMode="auto">
            <a:xfrm flipV="1">
              <a:off x="914400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7" name="Gerade Verbindung 176"/>
            <p:cNvCxnSpPr>
              <a:cxnSpLocks noChangeShapeType="1"/>
            </p:cNvCxnSpPr>
            <p:nvPr/>
          </p:nvCxnSpPr>
          <p:spPr bwMode="auto">
            <a:xfrm flipV="1">
              <a:off x="611188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" name="Gerade Verbindung 15"/>
            <p:cNvCxnSpPr>
              <a:cxnSpLocks noChangeShapeType="1"/>
            </p:cNvCxnSpPr>
            <p:nvPr/>
          </p:nvCxnSpPr>
          <p:spPr bwMode="auto">
            <a:xfrm>
              <a:off x="608013" y="3000375"/>
              <a:ext cx="3063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" name="Gerade Verbindung 176"/>
            <p:cNvCxnSpPr>
              <a:cxnSpLocks noChangeShapeType="1"/>
            </p:cNvCxnSpPr>
            <p:nvPr/>
          </p:nvCxnSpPr>
          <p:spPr bwMode="auto">
            <a:xfrm flipV="1">
              <a:off x="1243013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" name="Gerade Verbindung 11"/>
            <p:cNvCxnSpPr>
              <a:cxnSpLocks noChangeShapeType="1"/>
            </p:cNvCxnSpPr>
            <p:nvPr/>
          </p:nvCxnSpPr>
          <p:spPr bwMode="auto">
            <a:xfrm>
              <a:off x="1239838" y="3000375"/>
              <a:ext cx="1539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1" name="Gerade Verbindung 176"/>
            <p:cNvCxnSpPr>
              <a:cxnSpLocks noChangeShapeType="1"/>
            </p:cNvCxnSpPr>
            <p:nvPr/>
          </p:nvCxnSpPr>
          <p:spPr bwMode="auto">
            <a:xfrm flipV="1">
              <a:off x="2417763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2" name="Rechteck 1"/>
            <p:cNvSpPr>
              <a:spLocks noChangeArrowheads="1"/>
            </p:cNvSpPr>
            <p:nvPr/>
          </p:nvSpPr>
          <p:spPr bwMode="auto">
            <a:xfrm>
              <a:off x="1922463" y="2927350"/>
              <a:ext cx="360362" cy="3651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723" name="Gerade Verbindung 176"/>
            <p:cNvCxnSpPr>
              <a:cxnSpLocks noChangeShapeType="1"/>
            </p:cNvCxnSpPr>
            <p:nvPr/>
          </p:nvCxnSpPr>
          <p:spPr bwMode="auto">
            <a:xfrm flipV="1">
              <a:off x="555625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24" name="Gruppieren 69"/>
            <p:cNvGrpSpPr>
              <a:grpSpLocks/>
            </p:cNvGrpSpPr>
            <p:nvPr/>
          </p:nvGrpSpPr>
          <p:grpSpPr bwMode="auto">
            <a:xfrm>
              <a:off x="1479550" y="3451225"/>
              <a:ext cx="179388" cy="150813"/>
              <a:chOff x="1475656" y="2429228"/>
              <a:chExt cx="179071" cy="149730"/>
            </a:xfrm>
          </p:grpSpPr>
          <p:cxnSp>
            <p:nvCxnSpPr>
              <p:cNvPr id="2627" name="Gerade Verbindung 1586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28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629" name="Gerade Verbindung 1588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30" name="Gerade Verbindung 1589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25" name="Gruppieren 69"/>
            <p:cNvGrpSpPr>
              <a:grpSpLocks/>
            </p:cNvGrpSpPr>
            <p:nvPr/>
          </p:nvGrpSpPr>
          <p:grpSpPr bwMode="auto">
            <a:xfrm>
              <a:off x="6643688" y="3443288"/>
              <a:ext cx="179387" cy="150812"/>
              <a:chOff x="1475656" y="2429228"/>
              <a:chExt cx="179071" cy="149730"/>
            </a:xfrm>
          </p:grpSpPr>
          <p:cxnSp>
            <p:nvCxnSpPr>
              <p:cNvPr id="2623" name="Gerade Verbindung 1591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24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625" name="Gerade Verbindung 1593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26" name="Gerade Verbindung 1594"/>
              <p:cNvCxnSpPr/>
              <p:nvPr/>
            </p:nvCxnSpPr>
            <p:spPr bwMode="auto">
              <a:xfrm>
                <a:off x="1546967" y="2539556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26" name="Gerade Verbindung 565"/>
            <p:cNvCxnSpPr>
              <a:cxnSpLocks noChangeShapeType="1"/>
            </p:cNvCxnSpPr>
            <p:nvPr/>
          </p:nvCxnSpPr>
          <p:spPr bwMode="auto">
            <a:xfrm>
              <a:off x="6165850" y="382746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7" name="Gerade Verbindung 565"/>
            <p:cNvCxnSpPr>
              <a:cxnSpLocks noChangeShapeType="1"/>
            </p:cNvCxnSpPr>
            <p:nvPr/>
          </p:nvCxnSpPr>
          <p:spPr bwMode="auto">
            <a:xfrm>
              <a:off x="6813550" y="3822700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8" name="Gerade Verbindung 565"/>
            <p:cNvCxnSpPr>
              <a:cxnSpLocks noChangeShapeType="1"/>
            </p:cNvCxnSpPr>
            <p:nvPr/>
          </p:nvCxnSpPr>
          <p:spPr bwMode="auto">
            <a:xfrm>
              <a:off x="7464425" y="38195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9" name="Gerade Verbindung 565"/>
            <p:cNvCxnSpPr>
              <a:cxnSpLocks noChangeShapeType="1"/>
            </p:cNvCxnSpPr>
            <p:nvPr/>
          </p:nvCxnSpPr>
          <p:spPr bwMode="auto">
            <a:xfrm>
              <a:off x="8110538" y="3851275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30" name="Abgerundetes Rechteck 1599"/>
            <p:cNvSpPr/>
            <p:nvPr/>
          </p:nvSpPr>
          <p:spPr bwMode="auto">
            <a:xfrm>
              <a:off x="2338388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21</a:t>
              </a:r>
            </a:p>
          </p:txBody>
        </p:sp>
        <p:cxnSp>
          <p:nvCxnSpPr>
            <p:cNvPr id="731" name="Gerade Verbindung 565"/>
            <p:cNvCxnSpPr>
              <a:cxnSpLocks noChangeShapeType="1"/>
            </p:cNvCxnSpPr>
            <p:nvPr/>
          </p:nvCxnSpPr>
          <p:spPr bwMode="auto">
            <a:xfrm>
              <a:off x="7459663" y="43703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2" name="Gerade Verbindung 565"/>
            <p:cNvCxnSpPr>
              <a:cxnSpLocks noChangeShapeType="1"/>
            </p:cNvCxnSpPr>
            <p:nvPr/>
          </p:nvCxnSpPr>
          <p:spPr bwMode="auto">
            <a:xfrm>
              <a:off x="6810375" y="437038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3" name="Gerade Verbindung 565"/>
            <p:cNvCxnSpPr>
              <a:cxnSpLocks noChangeShapeType="1"/>
            </p:cNvCxnSpPr>
            <p:nvPr/>
          </p:nvCxnSpPr>
          <p:spPr bwMode="auto">
            <a:xfrm>
              <a:off x="6156325" y="437038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34" name="Gruppieren 69"/>
            <p:cNvGrpSpPr>
              <a:grpSpLocks/>
            </p:cNvGrpSpPr>
            <p:nvPr/>
          </p:nvGrpSpPr>
          <p:grpSpPr bwMode="auto">
            <a:xfrm>
              <a:off x="4010025" y="3449638"/>
              <a:ext cx="179388" cy="150812"/>
              <a:chOff x="1475656" y="2429228"/>
              <a:chExt cx="179071" cy="149730"/>
            </a:xfrm>
          </p:grpSpPr>
          <p:cxnSp>
            <p:nvCxnSpPr>
              <p:cNvPr id="2619" name="Gerade Verbindung 1608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620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621" name="Gerade Verbindung 1610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22" name="Gerade Verbindung 1611"/>
              <p:cNvCxnSpPr/>
              <p:nvPr/>
            </p:nvCxnSpPr>
            <p:spPr bwMode="auto">
              <a:xfrm>
                <a:off x="1546968" y="2539556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35" name="Abgerundetes Rechteck 1573"/>
            <p:cNvSpPr/>
            <p:nvPr/>
          </p:nvSpPr>
          <p:spPr bwMode="auto">
            <a:xfrm>
              <a:off x="6659563" y="1781175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61</a:t>
              </a:r>
            </a:p>
          </p:txBody>
        </p:sp>
        <p:sp>
          <p:nvSpPr>
            <p:cNvPr id="736" name="Abgerundetes Rechteck 1574"/>
            <p:cNvSpPr/>
            <p:nvPr/>
          </p:nvSpPr>
          <p:spPr bwMode="auto">
            <a:xfrm>
              <a:off x="2992438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69</a:t>
              </a:r>
            </a:p>
          </p:txBody>
        </p:sp>
        <p:sp>
          <p:nvSpPr>
            <p:cNvPr id="737" name="Abgerundetes Rechteck 1576"/>
            <p:cNvSpPr/>
            <p:nvPr/>
          </p:nvSpPr>
          <p:spPr bwMode="auto">
            <a:xfrm>
              <a:off x="1038225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68</a:t>
              </a:r>
            </a:p>
          </p:txBody>
        </p:sp>
        <p:sp>
          <p:nvSpPr>
            <p:cNvPr id="738" name="Abgerundetes Rechteck 1577"/>
            <p:cNvSpPr/>
            <p:nvPr/>
          </p:nvSpPr>
          <p:spPr bwMode="auto">
            <a:xfrm>
              <a:off x="1690688" y="4319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70</a:t>
              </a:r>
            </a:p>
          </p:txBody>
        </p:sp>
        <p:cxnSp>
          <p:nvCxnSpPr>
            <p:cNvPr id="739" name="Gerade Verbindung 176"/>
            <p:cNvCxnSpPr>
              <a:cxnSpLocks noChangeShapeType="1"/>
            </p:cNvCxnSpPr>
            <p:nvPr/>
          </p:nvCxnSpPr>
          <p:spPr bwMode="auto">
            <a:xfrm flipV="1">
              <a:off x="2836863" y="29972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0" name="Gerade Verbindung 565"/>
            <p:cNvCxnSpPr>
              <a:cxnSpLocks noChangeShapeType="1"/>
            </p:cNvCxnSpPr>
            <p:nvPr/>
          </p:nvCxnSpPr>
          <p:spPr bwMode="auto">
            <a:xfrm>
              <a:off x="4211638" y="43703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1" name="Gerade Verbindung 565"/>
            <p:cNvCxnSpPr>
              <a:cxnSpLocks noChangeShapeType="1"/>
            </p:cNvCxnSpPr>
            <p:nvPr/>
          </p:nvCxnSpPr>
          <p:spPr bwMode="auto">
            <a:xfrm>
              <a:off x="4859338" y="43703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2" name="Gerade Verbindung 565"/>
            <p:cNvCxnSpPr>
              <a:cxnSpLocks noChangeShapeType="1"/>
            </p:cNvCxnSpPr>
            <p:nvPr/>
          </p:nvCxnSpPr>
          <p:spPr bwMode="auto">
            <a:xfrm>
              <a:off x="5508625" y="437038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3" name="Rechteck 454"/>
            <p:cNvSpPr>
              <a:spLocks noChangeArrowheads="1"/>
            </p:cNvSpPr>
            <p:nvPr/>
          </p:nvSpPr>
          <p:spPr bwMode="auto">
            <a:xfrm>
              <a:off x="4186238" y="2530475"/>
              <a:ext cx="179387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44" name="Textfeld 453"/>
            <p:cNvSpPr txBox="1">
              <a:spLocks noChangeArrowheads="1"/>
            </p:cNvSpPr>
            <p:nvPr/>
          </p:nvSpPr>
          <p:spPr bwMode="auto">
            <a:xfrm>
              <a:off x="1954213" y="4495300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745" name="Rechteck 454"/>
            <p:cNvSpPr>
              <a:spLocks noChangeArrowheads="1"/>
            </p:cNvSpPr>
            <p:nvPr/>
          </p:nvSpPr>
          <p:spPr bwMode="auto">
            <a:xfrm>
              <a:off x="1622425" y="4559300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46" name="Textfeld 453"/>
            <p:cNvSpPr txBox="1">
              <a:spLocks noChangeArrowheads="1"/>
            </p:cNvSpPr>
            <p:nvPr/>
          </p:nvSpPr>
          <p:spPr bwMode="auto">
            <a:xfrm>
              <a:off x="4567238" y="449688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747" name="Rechteck 454"/>
            <p:cNvSpPr>
              <a:spLocks noChangeArrowheads="1"/>
            </p:cNvSpPr>
            <p:nvPr/>
          </p:nvSpPr>
          <p:spPr bwMode="auto">
            <a:xfrm>
              <a:off x="4235450" y="4560888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48" name="Textfeld 453"/>
            <p:cNvSpPr txBox="1">
              <a:spLocks noChangeArrowheads="1"/>
            </p:cNvSpPr>
            <p:nvPr/>
          </p:nvSpPr>
          <p:spPr bwMode="auto">
            <a:xfrm>
              <a:off x="7113588" y="4492125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749" name="Rechteck 454"/>
            <p:cNvSpPr>
              <a:spLocks noChangeArrowheads="1"/>
            </p:cNvSpPr>
            <p:nvPr/>
          </p:nvSpPr>
          <p:spPr bwMode="auto">
            <a:xfrm>
              <a:off x="6781800" y="4556125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750" name="Gruppieren 17"/>
            <p:cNvGrpSpPr>
              <a:grpSpLocks/>
            </p:cNvGrpSpPr>
            <p:nvPr/>
          </p:nvGrpSpPr>
          <p:grpSpPr bwMode="auto">
            <a:xfrm>
              <a:off x="4502150" y="2466980"/>
              <a:ext cx="342900" cy="169863"/>
              <a:chOff x="4492884" y="1947361"/>
              <a:chExt cx="323850" cy="170874"/>
            </a:xfrm>
          </p:grpSpPr>
          <p:sp>
            <p:nvSpPr>
              <p:cNvPr id="2617" name="Textfeld 453"/>
              <p:cNvSpPr txBox="1">
                <a:spLocks noChangeArrowheads="1"/>
              </p:cNvSpPr>
              <p:nvPr/>
            </p:nvSpPr>
            <p:spPr bwMode="auto">
              <a:xfrm>
                <a:off x="4492884" y="1947950"/>
                <a:ext cx="323850" cy="17028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endParaRPr lang="de-DE" altLang="de-DE" sz="500" b="1"/>
              </a:p>
            </p:txBody>
          </p:sp>
          <p:sp>
            <p:nvSpPr>
              <p:cNvPr id="2618" name="Textfeld 15"/>
              <p:cNvSpPr txBox="1">
                <a:spLocks noChangeArrowheads="1"/>
              </p:cNvSpPr>
              <p:nvPr/>
            </p:nvSpPr>
            <p:spPr bwMode="auto">
              <a:xfrm>
                <a:off x="4527550" y="1947361"/>
                <a:ext cx="2666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500" b="1"/>
                  <a:t>A5</a:t>
                </a:r>
              </a:p>
            </p:txBody>
          </p:sp>
        </p:grpSp>
        <p:sp>
          <p:nvSpPr>
            <p:cNvPr id="751" name="Textfeld 1592"/>
            <p:cNvSpPr txBox="1">
              <a:spLocks noChangeArrowheads="1"/>
            </p:cNvSpPr>
            <p:nvPr/>
          </p:nvSpPr>
          <p:spPr bwMode="auto">
            <a:xfrm>
              <a:off x="1954213" y="4498975"/>
              <a:ext cx="325437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A15</a:t>
              </a:r>
            </a:p>
          </p:txBody>
        </p:sp>
        <p:sp>
          <p:nvSpPr>
            <p:cNvPr id="752" name="Textfeld 1595"/>
            <p:cNvSpPr txBox="1">
              <a:spLocks noChangeArrowheads="1"/>
            </p:cNvSpPr>
            <p:nvPr/>
          </p:nvSpPr>
          <p:spPr bwMode="auto">
            <a:xfrm>
              <a:off x="4564063" y="4497388"/>
              <a:ext cx="32067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A16</a:t>
              </a:r>
            </a:p>
          </p:txBody>
        </p:sp>
        <p:sp>
          <p:nvSpPr>
            <p:cNvPr id="753" name="Textfeld 1596"/>
            <p:cNvSpPr txBox="1">
              <a:spLocks noChangeArrowheads="1"/>
            </p:cNvSpPr>
            <p:nvPr/>
          </p:nvSpPr>
          <p:spPr bwMode="auto">
            <a:xfrm>
              <a:off x="7127875" y="4495800"/>
              <a:ext cx="30003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A17</a:t>
              </a:r>
            </a:p>
          </p:txBody>
        </p:sp>
        <p:sp>
          <p:nvSpPr>
            <p:cNvPr id="754" name="Rechteck 14"/>
            <p:cNvSpPr>
              <a:spLocks noChangeArrowheads="1"/>
            </p:cNvSpPr>
            <p:nvPr/>
          </p:nvSpPr>
          <p:spPr bwMode="auto">
            <a:xfrm>
              <a:off x="3638550" y="2016125"/>
              <a:ext cx="17463" cy="6826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5" name="Rechteck 1612"/>
            <p:cNvSpPr>
              <a:spLocks noChangeArrowheads="1"/>
            </p:cNvSpPr>
            <p:nvPr/>
          </p:nvSpPr>
          <p:spPr bwMode="auto">
            <a:xfrm>
              <a:off x="4141788" y="2030413"/>
              <a:ext cx="17462" cy="5397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6" name="Rechteck 1617"/>
            <p:cNvSpPr>
              <a:spLocks noChangeArrowheads="1"/>
            </p:cNvSpPr>
            <p:nvPr/>
          </p:nvSpPr>
          <p:spPr bwMode="auto">
            <a:xfrm>
              <a:off x="4211638" y="2022475"/>
              <a:ext cx="19050" cy="6191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7" name="Rechteck 1618"/>
            <p:cNvSpPr>
              <a:spLocks noChangeArrowheads="1"/>
            </p:cNvSpPr>
            <p:nvPr/>
          </p:nvSpPr>
          <p:spPr bwMode="auto">
            <a:xfrm>
              <a:off x="4248150" y="2016125"/>
              <a:ext cx="17463" cy="68263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8" name="Rechteck 1620"/>
            <p:cNvSpPr/>
            <p:nvPr/>
          </p:nvSpPr>
          <p:spPr bwMode="auto">
            <a:xfrm>
              <a:off x="8559800" y="2532063"/>
              <a:ext cx="17463" cy="619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759" name="Gerade Verbindung 565"/>
            <p:cNvCxnSpPr>
              <a:cxnSpLocks noChangeShapeType="1"/>
            </p:cNvCxnSpPr>
            <p:nvPr/>
          </p:nvCxnSpPr>
          <p:spPr bwMode="auto">
            <a:xfrm>
              <a:off x="3563938" y="43703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0" name="Gerade Verbindung 565"/>
            <p:cNvCxnSpPr>
              <a:cxnSpLocks noChangeShapeType="1"/>
            </p:cNvCxnSpPr>
            <p:nvPr/>
          </p:nvCxnSpPr>
          <p:spPr bwMode="auto">
            <a:xfrm>
              <a:off x="2919413" y="437038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1" name="Gerade Verbindung 565"/>
            <p:cNvCxnSpPr>
              <a:cxnSpLocks noChangeShapeType="1"/>
            </p:cNvCxnSpPr>
            <p:nvPr/>
          </p:nvCxnSpPr>
          <p:spPr bwMode="auto">
            <a:xfrm>
              <a:off x="2268538" y="4370388"/>
              <a:ext cx="69850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2" name="Gerade Verbindung 565"/>
            <p:cNvCxnSpPr>
              <a:cxnSpLocks noChangeShapeType="1"/>
            </p:cNvCxnSpPr>
            <p:nvPr/>
          </p:nvCxnSpPr>
          <p:spPr bwMode="auto">
            <a:xfrm>
              <a:off x="1619250" y="437038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3" name="Gerade Verbindung 565"/>
            <p:cNvCxnSpPr>
              <a:cxnSpLocks noChangeShapeType="1"/>
            </p:cNvCxnSpPr>
            <p:nvPr/>
          </p:nvCxnSpPr>
          <p:spPr bwMode="auto">
            <a:xfrm>
              <a:off x="965200" y="437038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4" name="Gerade Verbindung 565"/>
            <p:cNvCxnSpPr>
              <a:cxnSpLocks noChangeShapeType="1"/>
            </p:cNvCxnSpPr>
            <p:nvPr/>
          </p:nvCxnSpPr>
          <p:spPr bwMode="auto">
            <a:xfrm>
              <a:off x="746283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5" name="Gerade Verbindung 565"/>
            <p:cNvCxnSpPr>
              <a:cxnSpLocks noChangeShapeType="1"/>
            </p:cNvCxnSpPr>
            <p:nvPr/>
          </p:nvCxnSpPr>
          <p:spPr bwMode="auto">
            <a:xfrm>
              <a:off x="6810375" y="43386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6" name="Gerade Verbindung 565"/>
            <p:cNvCxnSpPr>
              <a:cxnSpLocks noChangeShapeType="1"/>
            </p:cNvCxnSpPr>
            <p:nvPr/>
          </p:nvCxnSpPr>
          <p:spPr bwMode="auto">
            <a:xfrm>
              <a:off x="6156325" y="43386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7" name="Gerade Verbindung 565"/>
            <p:cNvCxnSpPr>
              <a:cxnSpLocks noChangeShapeType="1"/>
            </p:cNvCxnSpPr>
            <p:nvPr/>
          </p:nvCxnSpPr>
          <p:spPr bwMode="auto">
            <a:xfrm>
              <a:off x="5508625" y="43386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8" name="Gerade Verbindung 565"/>
            <p:cNvCxnSpPr>
              <a:cxnSpLocks noChangeShapeType="1"/>
            </p:cNvCxnSpPr>
            <p:nvPr/>
          </p:nvCxnSpPr>
          <p:spPr bwMode="auto">
            <a:xfrm>
              <a:off x="485933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69" name="Gerade Verbindung 565"/>
            <p:cNvCxnSpPr>
              <a:cxnSpLocks noChangeShapeType="1"/>
            </p:cNvCxnSpPr>
            <p:nvPr/>
          </p:nvCxnSpPr>
          <p:spPr bwMode="auto">
            <a:xfrm>
              <a:off x="421163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0" name="Gerade Verbindung 565"/>
            <p:cNvCxnSpPr>
              <a:cxnSpLocks noChangeShapeType="1"/>
            </p:cNvCxnSpPr>
            <p:nvPr/>
          </p:nvCxnSpPr>
          <p:spPr bwMode="auto">
            <a:xfrm>
              <a:off x="356393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1" name="Gerade Verbindung 565"/>
            <p:cNvCxnSpPr>
              <a:cxnSpLocks noChangeShapeType="1"/>
            </p:cNvCxnSpPr>
            <p:nvPr/>
          </p:nvCxnSpPr>
          <p:spPr bwMode="auto">
            <a:xfrm>
              <a:off x="291623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72" name="Gruppieren 17"/>
            <p:cNvGrpSpPr>
              <a:grpSpLocks/>
            </p:cNvGrpSpPr>
            <p:nvPr/>
          </p:nvGrpSpPr>
          <p:grpSpPr bwMode="auto">
            <a:xfrm>
              <a:off x="1068388" y="5399088"/>
              <a:ext cx="1162050" cy="96837"/>
              <a:chOff x="1717938" y="3495676"/>
              <a:chExt cx="1161405" cy="61200"/>
            </a:xfrm>
          </p:grpSpPr>
          <p:cxnSp>
            <p:nvCxnSpPr>
              <p:cNvPr id="2613" name="Gerade Verbindung 1638"/>
              <p:cNvCxnSpPr/>
              <p:nvPr/>
            </p:nvCxnSpPr>
            <p:spPr bwMode="auto">
              <a:xfrm>
                <a:off x="1717938" y="350069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14" name="Gerade Verbindung 1639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15" name="Gerade Verbindung 1640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16" name="Gerade Verbindung 1641"/>
              <p:cNvCxnSpPr/>
              <p:nvPr/>
            </p:nvCxnSpPr>
            <p:spPr bwMode="auto">
              <a:xfrm>
                <a:off x="2303400" y="350069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73" name="Gruppieren 17"/>
            <p:cNvGrpSpPr>
              <a:grpSpLocks/>
            </p:cNvGrpSpPr>
            <p:nvPr/>
          </p:nvGrpSpPr>
          <p:grpSpPr bwMode="auto">
            <a:xfrm>
              <a:off x="3697288" y="5400675"/>
              <a:ext cx="1162050" cy="96838"/>
              <a:chOff x="1717938" y="3495676"/>
              <a:chExt cx="1161405" cy="61200"/>
            </a:xfrm>
          </p:grpSpPr>
          <p:cxnSp>
            <p:nvCxnSpPr>
              <p:cNvPr id="2609" name="Gerade Verbindung 1643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10" name="Gerade Verbindung 1644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11" name="Gerade Verbindung 1645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12" name="Gerade Verbindung 1646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74" name="Rechteck 1633"/>
            <p:cNvSpPr/>
            <p:nvPr/>
          </p:nvSpPr>
          <p:spPr bwMode="auto">
            <a:xfrm>
              <a:off x="6171703" y="379913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75" name="Rechteck 1634"/>
            <p:cNvSpPr/>
            <p:nvPr/>
          </p:nvSpPr>
          <p:spPr bwMode="auto">
            <a:xfrm>
              <a:off x="6819615" y="37918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776" name="Gerade Verbindung 565"/>
            <p:cNvCxnSpPr>
              <a:cxnSpLocks noChangeShapeType="1"/>
            </p:cNvCxnSpPr>
            <p:nvPr/>
          </p:nvCxnSpPr>
          <p:spPr bwMode="auto">
            <a:xfrm>
              <a:off x="8110538" y="382270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7" name="Gerade Verbindung 565"/>
            <p:cNvCxnSpPr>
              <a:cxnSpLocks noChangeShapeType="1"/>
            </p:cNvCxnSpPr>
            <p:nvPr/>
          </p:nvCxnSpPr>
          <p:spPr bwMode="auto">
            <a:xfrm>
              <a:off x="8107363" y="38830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78" name="Gruppieren 17"/>
            <p:cNvGrpSpPr>
              <a:grpSpLocks/>
            </p:cNvGrpSpPr>
            <p:nvPr/>
          </p:nvGrpSpPr>
          <p:grpSpPr bwMode="auto">
            <a:xfrm>
              <a:off x="6261100" y="5387975"/>
              <a:ext cx="1162050" cy="98425"/>
              <a:chOff x="1717938" y="3495676"/>
              <a:chExt cx="1161405" cy="61200"/>
            </a:xfrm>
          </p:grpSpPr>
          <p:cxnSp>
            <p:nvCxnSpPr>
              <p:cNvPr id="2605" name="Gerade Verbindung 1647"/>
              <p:cNvCxnSpPr/>
              <p:nvPr/>
            </p:nvCxnSpPr>
            <p:spPr bwMode="auto">
              <a:xfrm>
                <a:off x="1717938" y="350061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06" name="Gerade Verbindung 1648"/>
              <p:cNvCxnSpPr/>
              <p:nvPr/>
            </p:nvCxnSpPr>
            <p:spPr bwMode="auto">
              <a:xfrm>
                <a:off x="2282774" y="3500612"/>
                <a:ext cx="0" cy="4639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07" name="Gerade Verbindung 1649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08" name="Gerade Verbindung 1650"/>
              <p:cNvCxnSpPr/>
              <p:nvPr/>
            </p:nvCxnSpPr>
            <p:spPr bwMode="auto">
              <a:xfrm>
                <a:off x="2303401" y="350061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779" name="Abgerundetes Rechteck 1630"/>
            <p:cNvSpPr/>
            <p:nvPr/>
          </p:nvSpPr>
          <p:spPr bwMode="auto">
            <a:xfrm>
              <a:off x="2343150" y="2279650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72</a:t>
              </a:r>
            </a:p>
          </p:txBody>
        </p:sp>
        <p:sp>
          <p:nvSpPr>
            <p:cNvPr id="780" name="Abgerundetes Rechteck 1631"/>
            <p:cNvSpPr/>
            <p:nvPr/>
          </p:nvSpPr>
          <p:spPr bwMode="auto">
            <a:xfrm>
              <a:off x="395288" y="22796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73</a:t>
              </a:r>
            </a:p>
          </p:txBody>
        </p:sp>
        <p:grpSp>
          <p:nvGrpSpPr>
            <p:cNvPr id="781" name="Gruppieren 1"/>
            <p:cNvGrpSpPr>
              <a:grpSpLocks/>
            </p:cNvGrpSpPr>
            <p:nvPr/>
          </p:nvGrpSpPr>
          <p:grpSpPr bwMode="auto">
            <a:xfrm>
              <a:off x="6064250" y="2500313"/>
              <a:ext cx="104775" cy="38100"/>
              <a:chOff x="5435601" y="2028825"/>
              <a:chExt cx="104775" cy="38100"/>
            </a:xfrm>
          </p:grpSpPr>
          <p:sp>
            <p:nvSpPr>
              <p:cNvPr id="2600" name="Rechteck 1636"/>
              <p:cNvSpPr/>
              <p:nvPr/>
            </p:nvSpPr>
            <p:spPr bwMode="auto">
              <a:xfrm>
                <a:off x="5438776" y="2055812"/>
                <a:ext cx="101600" cy="1111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601" name="Rechteck 10"/>
              <p:cNvSpPr>
                <a:spLocks noChangeArrowheads="1"/>
              </p:cNvSpPr>
              <p:nvPr/>
            </p:nvSpPr>
            <p:spPr bwMode="auto">
              <a:xfrm>
                <a:off x="5458064" y="2037627"/>
                <a:ext cx="10931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602" name="Rechteck 1642"/>
              <p:cNvSpPr/>
              <p:nvPr/>
            </p:nvSpPr>
            <p:spPr bwMode="auto">
              <a:xfrm>
                <a:off x="5518151" y="2028825"/>
                <a:ext cx="9525" cy="25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2603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5435601" y="2045419"/>
                <a:ext cx="101576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604" name="Rechteck 10"/>
              <p:cNvSpPr>
                <a:spLocks noChangeArrowheads="1"/>
              </p:cNvSpPr>
              <p:nvPr/>
            </p:nvSpPr>
            <p:spPr bwMode="auto">
              <a:xfrm>
                <a:off x="5490030" y="2037950"/>
                <a:ext cx="10931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782" name="Gerade Verbindung 12"/>
            <p:cNvCxnSpPr/>
            <p:nvPr/>
          </p:nvCxnSpPr>
          <p:spPr bwMode="auto">
            <a:xfrm>
              <a:off x="5808663" y="2082800"/>
              <a:ext cx="6508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3" name="Gerade Verbindung 1653"/>
            <p:cNvCxnSpPr/>
            <p:nvPr/>
          </p:nvCxnSpPr>
          <p:spPr bwMode="auto">
            <a:xfrm>
              <a:off x="8807450" y="2586038"/>
              <a:ext cx="7143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84" name="Gruppieren 12"/>
            <p:cNvGrpSpPr>
              <a:grpSpLocks/>
            </p:cNvGrpSpPr>
            <p:nvPr/>
          </p:nvGrpSpPr>
          <p:grpSpPr bwMode="auto">
            <a:xfrm>
              <a:off x="320675" y="3830638"/>
              <a:ext cx="79375" cy="57150"/>
              <a:chOff x="968375" y="3322638"/>
              <a:chExt cx="79375" cy="57150"/>
            </a:xfrm>
          </p:grpSpPr>
          <p:cxnSp>
            <p:nvCxnSpPr>
              <p:cNvPr id="259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68375" y="3349625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9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4725" y="3322638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9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976313" y="3379788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85" name="Abgerundetes Rechteck 1637"/>
            <p:cNvSpPr/>
            <p:nvPr/>
          </p:nvSpPr>
          <p:spPr bwMode="auto">
            <a:xfrm>
              <a:off x="7967663" y="177800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76</a:t>
              </a:r>
            </a:p>
          </p:txBody>
        </p:sp>
        <p:sp>
          <p:nvSpPr>
            <p:cNvPr id="786" name="Abgerundetes Rechteck 1652"/>
            <p:cNvSpPr/>
            <p:nvPr/>
          </p:nvSpPr>
          <p:spPr bwMode="auto">
            <a:xfrm>
              <a:off x="6015038" y="1784350"/>
              <a:ext cx="576262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62</a:t>
              </a:r>
            </a:p>
          </p:txBody>
        </p:sp>
        <p:sp>
          <p:nvSpPr>
            <p:cNvPr id="787" name="Textfeld 453"/>
            <p:cNvSpPr txBox="1">
              <a:spLocks noChangeArrowheads="1"/>
            </p:cNvSpPr>
            <p:nvPr/>
          </p:nvSpPr>
          <p:spPr bwMode="auto">
            <a:xfrm>
              <a:off x="1949450" y="247123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A4</a:t>
              </a:r>
            </a:p>
          </p:txBody>
        </p:sp>
        <p:sp>
          <p:nvSpPr>
            <p:cNvPr id="788" name="Rechteck 454"/>
            <p:cNvSpPr>
              <a:spLocks noChangeArrowheads="1"/>
            </p:cNvSpPr>
            <p:nvPr/>
          </p:nvSpPr>
          <p:spPr bwMode="auto">
            <a:xfrm>
              <a:off x="1633538" y="2535238"/>
              <a:ext cx="180975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89" name="Textfeld 453"/>
            <p:cNvSpPr txBox="1">
              <a:spLocks noChangeArrowheads="1"/>
            </p:cNvSpPr>
            <p:nvPr/>
          </p:nvSpPr>
          <p:spPr bwMode="auto">
            <a:xfrm>
              <a:off x="7416800" y="1950537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500" b="1"/>
                <a:t>A3</a:t>
              </a:r>
            </a:p>
          </p:txBody>
        </p:sp>
        <p:sp>
          <p:nvSpPr>
            <p:cNvPr id="790" name="Rechteck 454"/>
            <p:cNvSpPr>
              <a:spLocks noChangeArrowheads="1"/>
            </p:cNvSpPr>
            <p:nvPr/>
          </p:nvSpPr>
          <p:spPr bwMode="auto">
            <a:xfrm>
              <a:off x="7086600" y="2016125"/>
              <a:ext cx="182563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791" name="Gruppieren 452"/>
            <p:cNvGrpSpPr>
              <a:grpSpLocks/>
            </p:cNvGrpSpPr>
            <p:nvPr/>
          </p:nvGrpSpPr>
          <p:grpSpPr bwMode="auto">
            <a:xfrm>
              <a:off x="1806575" y="4554538"/>
              <a:ext cx="149225" cy="47625"/>
              <a:chOff x="1484780" y="1847572"/>
              <a:chExt cx="148594" cy="46111"/>
            </a:xfrm>
          </p:grpSpPr>
          <p:sp>
            <p:nvSpPr>
              <p:cNvPr id="2595" name="Bogen 166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596" name="Bogen 166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792" name="Gruppieren 452"/>
            <p:cNvGrpSpPr>
              <a:grpSpLocks/>
            </p:cNvGrpSpPr>
            <p:nvPr/>
          </p:nvGrpSpPr>
          <p:grpSpPr bwMode="auto">
            <a:xfrm>
              <a:off x="4418013" y="4562475"/>
              <a:ext cx="149225" cy="47625"/>
              <a:chOff x="1484780" y="1847572"/>
              <a:chExt cx="148594" cy="46111"/>
            </a:xfrm>
          </p:grpSpPr>
          <p:sp>
            <p:nvSpPr>
              <p:cNvPr id="2593" name="Bogen 1669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594" name="Bogen 1670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793" name="Gruppieren 452"/>
            <p:cNvGrpSpPr>
              <a:grpSpLocks/>
            </p:cNvGrpSpPr>
            <p:nvPr/>
          </p:nvGrpSpPr>
          <p:grpSpPr bwMode="auto">
            <a:xfrm>
              <a:off x="6962775" y="4557713"/>
              <a:ext cx="149225" cy="47625"/>
              <a:chOff x="1484780" y="1847572"/>
              <a:chExt cx="148594" cy="46111"/>
            </a:xfrm>
          </p:grpSpPr>
          <p:sp>
            <p:nvSpPr>
              <p:cNvPr id="2591" name="Bogen 1673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592" name="Bogen 1674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794" name="Gruppieren 452"/>
            <p:cNvGrpSpPr>
              <a:grpSpLocks/>
            </p:cNvGrpSpPr>
            <p:nvPr/>
          </p:nvGrpSpPr>
          <p:grpSpPr bwMode="auto">
            <a:xfrm>
              <a:off x="1808163" y="2533650"/>
              <a:ext cx="149225" cy="47625"/>
              <a:chOff x="1484780" y="1847572"/>
              <a:chExt cx="148594" cy="46111"/>
            </a:xfrm>
          </p:grpSpPr>
          <p:sp>
            <p:nvSpPr>
              <p:cNvPr id="2589" name="Bogen 1677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590" name="Bogen 1678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795" name="Gruppieren 452"/>
            <p:cNvGrpSpPr>
              <a:grpSpLocks/>
            </p:cNvGrpSpPr>
            <p:nvPr/>
          </p:nvGrpSpPr>
          <p:grpSpPr bwMode="auto">
            <a:xfrm>
              <a:off x="4359275" y="2519363"/>
              <a:ext cx="149225" cy="47625"/>
              <a:chOff x="1484780" y="1847572"/>
              <a:chExt cx="148594" cy="46111"/>
            </a:xfrm>
          </p:grpSpPr>
          <p:sp>
            <p:nvSpPr>
              <p:cNvPr id="2587" name="Bogen 1681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588" name="Bogen 1682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796" name="Gruppieren 452"/>
            <p:cNvGrpSpPr>
              <a:grpSpLocks/>
            </p:cNvGrpSpPr>
            <p:nvPr/>
          </p:nvGrpSpPr>
          <p:grpSpPr bwMode="auto">
            <a:xfrm>
              <a:off x="7267575" y="2011363"/>
              <a:ext cx="149225" cy="47625"/>
              <a:chOff x="1484780" y="1847572"/>
              <a:chExt cx="148594" cy="46111"/>
            </a:xfrm>
          </p:grpSpPr>
          <p:sp>
            <p:nvSpPr>
              <p:cNvPr id="2585" name="Bogen 168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586" name="Bogen 168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cxnSp>
          <p:nvCxnSpPr>
            <p:cNvPr id="797" name="Gerade Verbindung 565"/>
            <p:cNvCxnSpPr>
              <a:cxnSpLocks noChangeShapeType="1"/>
            </p:cNvCxnSpPr>
            <p:nvPr/>
          </p:nvCxnSpPr>
          <p:spPr bwMode="auto">
            <a:xfrm>
              <a:off x="1620838" y="233203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8" name="Gerade Verbindung 565"/>
            <p:cNvCxnSpPr>
              <a:cxnSpLocks noChangeShapeType="1"/>
            </p:cNvCxnSpPr>
            <p:nvPr/>
          </p:nvCxnSpPr>
          <p:spPr bwMode="auto">
            <a:xfrm>
              <a:off x="2268538" y="233203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9" name="Gerade Verbindung 565"/>
            <p:cNvCxnSpPr>
              <a:cxnSpLocks noChangeShapeType="1"/>
            </p:cNvCxnSpPr>
            <p:nvPr/>
          </p:nvCxnSpPr>
          <p:spPr bwMode="auto">
            <a:xfrm>
              <a:off x="2914650" y="2333625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0" name="Gerade Verbindung 565"/>
            <p:cNvCxnSpPr>
              <a:cxnSpLocks noChangeShapeType="1"/>
            </p:cNvCxnSpPr>
            <p:nvPr/>
          </p:nvCxnSpPr>
          <p:spPr bwMode="auto">
            <a:xfrm>
              <a:off x="3557588" y="2332038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1" name="Gerade Verbindung 565"/>
            <p:cNvCxnSpPr>
              <a:cxnSpLocks noChangeShapeType="1"/>
            </p:cNvCxnSpPr>
            <p:nvPr/>
          </p:nvCxnSpPr>
          <p:spPr bwMode="auto">
            <a:xfrm>
              <a:off x="4205288" y="2333625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2" name="Gerade Verbindung 565"/>
            <p:cNvCxnSpPr>
              <a:cxnSpLocks noChangeShapeType="1"/>
            </p:cNvCxnSpPr>
            <p:nvPr/>
          </p:nvCxnSpPr>
          <p:spPr bwMode="auto">
            <a:xfrm>
              <a:off x="4860925" y="2333625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03" name="Gerade Verbindung 1707"/>
            <p:cNvCxnSpPr/>
            <p:nvPr/>
          </p:nvCxnSpPr>
          <p:spPr bwMode="auto">
            <a:xfrm flipV="1">
              <a:off x="5653088" y="2360613"/>
              <a:ext cx="71437" cy="150812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04" name="Rechteck 1708"/>
            <p:cNvSpPr/>
            <p:nvPr/>
          </p:nvSpPr>
          <p:spPr bwMode="auto">
            <a:xfrm>
              <a:off x="5583238" y="2517775"/>
              <a:ext cx="107950" cy="7143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sp>
          <p:nvSpPr>
            <p:cNvPr id="805" name="Rechteck 1"/>
            <p:cNvSpPr>
              <a:spLocks noChangeArrowheads="1"/>
            </p:cNvSpPr>
            <p:nvPr/>
          </p:nvSpPr>
          <p:spPr bwMode="auto">
            <a:xfrm>
              <a:off x="1922463" y="3441700"/>
              <a:ext cx="360362" cy="3651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06" name="Rechteck 1"/>
            <p:cNvSpPr>
              <a:spLocks noChangeArrowheads="1"/>
            </p:cNvSpPr>
            <p:nvPr/>
          </p:nvSpPr>
          <p:spPr bwMode="auto">
            <a:xfrm>
              <a:off x="4478338" y="3438525"/>
              <a:ext cx="360362" cy="3651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07" name="Rechteck 1"/>
            <p:cNvSpPr>
              <a:spLocks noChangeArrowheads="1"/>
            </p:cNvSpPr>
            <p:nvPr/>
          </p:nvSpPr>
          <p:spPr bwMode="auto">
            <a:xfrm>
              <a:off x="7094538" y="3435350"/>
              <a:ext cx="360362" cy="34925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08" name="Rechteck 1714"/>
            <p:cNvSpPr/>
            <p:nvPr/>
          </p:nvSpPr>
          <p:spPr bwMode="auto">
            <a:xfrm>
              <a:off x="5530400" y="379675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09" name="Rechteck 1715"/>
            <p:cNvSpPr/>
            <p:nvPr/>
          </p:nvSpPr>
          <p:spPr bwMode="auto">
            <a:xfrm>
              <a:off x="4870585" y="3799133"/>
              <a:ext cx="66875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0" name="Rechteck 1716"/>
            <p:cNvSpPr/>
            <p:nvPr/>
          </p:nvSpPr>
          <p:spPr bwMode="auto">
            <a:xfrm>
              <a:off x="4216969" y="38013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1" name="Rechteck 1717"/>
            <p:cNvSpPr/>
            <p:nvPr/>
          </p:nvSpPr>
          <p:spPr bwMode="auto">
            <a:xfrm>
              <a:off x="3566663" y="38013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2" name="Rechteck 1718"/>
            <p:cNvSpPr/>
            <p:nvPr/>
          </p:nvSpPr>
          <p:spPr bwMode="auto">
            <a:xfrm>
              <a:off x="2921000" y="38013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3" name="Rechteck 1719"/>
            <p:cNvSpPr/>
            <p:nvPr/>
          </p:nvSpPr>
          <p:spPr bwMode="auto">
            <a:xfrm>
              <a:off x="2278631" y="38013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4" name="Rechteck 1720"/>
            <p:cNvSpPr/>
            <p:nvPr/>
          </p:nvSpPr>
          <p:spPr bwMode="auto">
            <a:xfrm>
              <a:off x="1628325" y="3803687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5" name="Rechteck 1721"/>
            <p:cNvSpPr/>
            <p:nvPr/>
          </p:nvSpPr>
          <p:spPr bwMode="auto">
            <a:xfrm>
              <a:off x="980949" y="38013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16" name="Rechteck 1722"/>
            <p:cNvSpPr/>
            <p:nvPr/>
          </p:nvSpPr>
          <p:spPr bwMode="auto">
            <a:xfrm>
              <a:off x="328162" y="38013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817" name="Gruppieren 22"/>
            <p:cNvGrpSpPr>
              <a:grpSpLocks/>
            </p:cNvGrpSpPr>
            <p:nvPr/>
          </p:nvGrpSpPr>
          <p:grpSpPr bwMode="auto">
            <a:xfrm>
              <a:off x="7443788" y="3925888"/>
              <a:ext cx="107950" cy="184150"/>
              <a:chOff x="4342604" y="2549201"/>
              <a:chExt cx="107950" cy="186085"/>
            </a:xfrm>
          </p:grpSpPr>
          <p:cxnSp>
            <p:nvCxnSpPr>
              <p:cNvPr id="2583" name="Gerade Verbindung 1724"/>
              <p:cNvCxnSpPr/>
              <p:nvPr/>
            </p:nvCxnSpPr>
            <p:spPr bwMode="auto">
              <a:xfrm flipV="1">
                <a:off x="4396579" y="2549201"/>
                <a:ext cx="0" cy="10748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84" name="Rechteck 1725"/>
              <p:cNvSpPr/>
              <p:nvPr/>
            </p:nvSpPr>
            <p:spPr bwMode="auto">
              <a:xfrm>
                <a:off x="4342604" y="2663097"/>
                <a:ext cx="107950" cy="7218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818" name="Gerade Verbindung 565"/>
            <p:cNvCxnSpPr>
              <a:cxnSpLocks noChangeShapeType="1"/>
            </p:cNvCxnSpPr>
            <p:nvPr/>
          </p:nvCxnSpPr>
          <p:spPr bwMode="auto">
            <a:xfrm>
              <a:off x="323850" y="4370388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" name="Gerade Verbindung 565"/>
            <p:cNvCxnSpPr>
              <a:cxnSpLocks noChangeShapeType="1"/>
            </p:cNvCxnSpPr>
            <p:nvPr/>
          </p:nvCxnSpPr>
          <p:spPr bwMode="auto">
            <a:xfrm>
              <a:off x="161448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" name="Gerade Verbindung 565"/>
            <p:cNvCxnSpPr>
              <a:cxnSpLocks noChangeShapeType="1"/>
            </p:cNvCxnSpPr>
            <p:nvPr/>
          </p:nvCxnSpPr>
          <p:spPr bwMode="auto">
            <a:xfrm>
              <a:off x="5505450" y="4397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1" name="Gerade Verbindung 565"/>
            <p:cNvCxnSpPr>
              <a:cxnSpLocks noChangeShapeType="1"/>
            </p:cNvCxnSpPr>
            <p:nvPr/>
          </p:nvCxnSpPr>
          <p:spPr bwMode="auto">
            <a:xfrm>
              <a:off x="6157913" y="4400550"/>
              <a:ext cx="698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2" name="Gerade Verbindung 565"/>
            <p:cNvCxnSpPr>
              <a:cxnSpLocks noChangeShapeType="1"/>
            </p:cNvCxnSpPr>
            <p:nvPr/>
          </p:nvCxnSpPr>
          <p:spPr bwMode="auto">
            <a:xfrm>
              <a:off x="7464425" y="4400550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" name="Gerade Verbindung 565"/>
            <p:cNvCxnSpPr>
              <a:cxnSpLocks noChangeShapeType="1"/>
            </p:cNvCxnSpPr>
            <p:nvPr/>
          </p:nvCxnSpPr>
          <p:spPr bwMode="auto">
            <a:xfrm>
              <a:off x="6808788" y="44005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4" name="Gerade Verbindung 565"/>
            <p:cNvCxnSpPr>
              <a:cxnSpLocks noChangeShapeType="1"/>
            </p:cNvCxnSpPr>
            <p:nvPr/>
          </p:nvCxnSpPr>
          <p:spPr bwMode="auto">
            <a:xfrm>
              <a:off x="8105775" y="43386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5" name="Gerade Verbindung 565"/>
            <p:cNvCxnSpPr>
              <a:cxnSpLocks noChangeShapeType="1"/>
            </p:cNvCxnSpPr>
            <p:nvPr/>
          </p:nvCxnSpPr>
          <p:spPr bwMode="auto">
            <a:xfrm>
              <a:off x="8110538" y="43957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26" name="Gruppieren 17"/>
            <p:cNvGrpSpPr>
              <a:grpSpLocks/>
            </p:cNvGrpSpPr>
            <p:nvPr/>
          </p:nvGrpSpPr>
          <p:grpSpPr bwMode="auto">
            <a:xfrm>
              <a:off x="1069975" y="5967413"/>
              <a:ext cx="1162050" cy="96837"/>
              <a:chOff x="1717938" y="3495676"/>
              <a:chExt cx="1161405" cy="61200"/>
            </a:xfrm>
          </p:grpSpPr>
          <p:cxnSp>
            <p:nvCxnSpPr>
              <p:cNvPr id="2579" name="Gerade Verbindung 1739"/>
              <p:cNvCxnSpPr/>
              <p:nvPr/>
            </p:nvCxnSpPr>
            <p:spPr bwMode="auto">
              <a:xfrm>
                <a:off x="1717938" y="350069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0" name="Gerade Verbindung 1740"/>
              <p:cNvCxnSpPr/>
              <p:nvPr/>
            </p:nvCxnSpPr>
            <p:spPr bwMode="auto">
              <a:xfrm>
                <a:off x="2282774" y="3500692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1" name="Gerade Verbindung 1741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2" name="Gerade Verbindung 1742"/>
              <p:cNvCxnSpPr/>
              <p:nvPr/>
            </p:nvCxnSpPr>
            <p:spPr bwMode="auto">
              <a:xfrm>
                <a:off x="2303401" y="350069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27" name="Gerade Verbindung 565"/>
            <p:cNvCxnSpPr>
              <a:cxnSpLocks noChangeShapeType="1"/>
            </p:cNvCxnSpPr>
            <p:nvPr/>
          </p:nvCxnSpPr>
          <p:spPr bwMode="auto">
            <a:xfrm>
              <a:off x="7888288" y="1835150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8" name="Gerade Verbindung 565"/>
            <p:cNvCxnSpPr>
              <a:cxnSpLocks noChangeShapeType="1"/>
            </p:cNvCxnSpPr>
            <p:nvPr/>
          </p:nvCxnSpPr>
          <p:spPr bwMode="auto">
            <a:xfrm>
              <a:off x="8539163" y="1833563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9" name="Gerade Verbindung 565"/>
            <p:cNvCxnSpPr>
              <a:cxnSpLocks noChangeShapeType="1"/>
            </p:cNvCxnSpPr>
            <p:nvPr/>
          </p:nvCxnSpPr>
          <p:spPr bwMode="auto">
            <a:xfrm>
              <a:off x="971550" y="2333625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0" name="Gerade Verbindung 565"/>
            <p:cNvCxnSpPr>
              <a:cxnSpLocks noChangeShapeType="1"/>
            </p:cNvCxnSpPr>
            <p:nvPr/>
          </p:nvCxnSpPr>
          <p:spPr bwMode="auto">
            <a:xfrm>
              <a:off x="323850" y="2333625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31" name="Gruppieren 23"/>
            <p:cNvGrpSpPr>
              <a:grpSpLocks noChangeAspect="1"/>
            </p:cNvGrpSpPr>
            <p:nvPr/>
          </p:nvGrpSpPr>
          <p:grpSpPr bwMode="auto">
            <a:xfrm>
              <a:off x="4003675" y="1981200"/>
              <a:ext cx="23813" cy="44450"/>
              <a:chOff x="6518597" y="1901851"/>
              <a:chExt cx="21908" cy="43200"/>
            </a:xfrm>
          </p:grpSpPr>
          <p:sp>
            <p:nvSpPr>
              <p:cNvPr id="2576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77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78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32" name="Rechteck 1754"/>
            <p:cNvSpPr/>
            <p:nvPr/>
          </p:nvSpPr>
          <p:spPr bwMode="auto">
            <a:xfrm>
              <a:off x="316385" y="2795651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833" name="Gruppieren 22"/>
            <p:cNvGrpSpPr>
              <a:grpSpLocks/>
            </p:cNvGrpSpPr>
            <p:nvPr/>
          </p:nvGrpSpPr>
          <p:grpSpPr bwMode="auto">
            <a:xfrm>
              <a:off x="2287588" y="3930650"/>
              <a:ext cx="107950" cy="182563"/>
              <a:chOff x="4228128" y="2917071"/>
              <a:chExt cx="107950" cy="182712"/>
            </a:xfrm>
          </p:grpSpPr>
          <p:cxnSp>
            <p:nvCxnSpPr>
              <p:cNvPr id="2574" name="Gerade Verbindung 1759"/>
              <p:cNvCxnSpPr/>
              <p:nvPr/>
            </p:nvCxnSpPr>
            <p:spPr bwMode="auto">
              <a:xfrm flipV="1">
                <a:off x="4274165" y="2917071"/>
                <a:ext cx="0" cy="10803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575" name="Rechteck 1760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cxnSp>
          <p:nvCxnSpPr>
            <p:cNvPr id="834" name="Gerade Verbindung 1762"/>
            <p:cNvCxnSpPr/>
            <p:nvPr/>
          </p:nvCxnSpPr>
          <p:spPr bwMode="auto">
            <a:xfrm flipH="1" flipV="1">
              <a:off x="4900613" y="3898900"/>
              <a:ext cx="1587" cy="13811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5" name="Rechteck 1763"/>
            <p:cNvSpPr/>
            <p:nvPr/>
          </p:nvSpPr>
          <p:spPr bwMode="auto">
            <a:xfrm>
              <a:off x="4851400" y="4033838"/>
              <a:ext cx="107950" cy="7143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cxnSp>
          <p:nvCxnSpPr>
            <p:cNvPr id="836" name="Gerade Verbindung 565"/>
            <p:cNvCxnSpPr>
              <a:cxnSpLocks noChangeShapeType="1"/>
            </p:cNvCxnSpPr>
            <p:nvPr/>
          </p:nvCxnSpPr>
          <p:spPr bwMode="auto">
            <a:xfrm>
              <a:off x="969963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7" name="Gerade Verbindung 565"/>
            <p:cNvCxnSpPr>
              <a:cxnSpLocks noChangeShapeType="1"/>
            </p:cNvCxnSpPr>
            <p:nvPr/>
          </p:nvCxnSpPr>
          <p:spPr bwMode="auto">
            <a:xfrm>
              <a:off x="323850" y="43386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8" name="Gerade Verbindung 565"/>
            <p:cNvCxnSpPr>
              <a:cxnSpLocks noChangeShapeType="1"/>
            </p:cNvCxnSpPr>
            <p:nvPr/>
          </p:nvCxnSpPr>
          <p:spPr bwMode="auto">
            <a:xfrm>
              <a:off x="320675" y="44021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9" name="Gerade Verbindung 565"/>
            <p:cNvCxnSpPr>
              <a:cxnSpLocks noChangeShapeType="1"/>
            </p:cNvCxnSpPr>
            <p:nvPr/>
          </p:nvCxnSpPr>
          <p:spPr bwMode="auto">
            <a:xfrm>
              <a:off x="2266950" y="44021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0" name="Gerade Verbindung 565"/>
            <p:cNvCxnSpPr>
              <a:cxnSpLocks noChangeShapeType="1"/>
            </p:cNvCxnSpPr>
            <p:nvPr/>
          </p:nvCxnSpPr>
          <p:spPr bwMode="auto">
            <a:xfrm>
              <a:off x="2268538" y="43386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1" name="Gerade Verbindung 565"/>
            <p:cNvCxnSpPr>
              <a:cxnSpLocks noChangeShapeType="1"/>
            </p:cNvCxnSpPr>
            <p:nvPr/>
          </p:nvCxnSpPr>
          <p:spPr bwMode="auto">
            <a:xfrm>
              <a:off x="2916238" y="440213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2" name="Gerade Verbindung 565"/>
            <p:cNvCxnSpPr>
              <a:cxnSpLocks noChangeShapeType="1"/>
            </p:cNvCxnSpPr>
            <p:nvPr/>
          </p:nvCxnSpPr>
          <p:spPr bwMode="auto">
            <a:xfrm>
              <a:off x="3563938" y="44037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3" name="Gerade Verbindung 565"/>
            <p:cNvCxnSpPr>
              <a:cxnSpLocks noChangeShapeType="1"/>
            </p:cNvCxnSpPr>
            <p:nvPr/>
          </p:nvCxnSpPr>
          <p:spPr bwMode="auto">
            <a:xfrm>
              <a:off x="4213225" y="44037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4" name="Gerade Verbindung 565"/>
            <p:cNvCxnSpPr>
              <a:cxnSpLocks noChangeShapeType="1"/>
            </p:cNvCxnSpPr>
            <p:nvPr/>
          </p:nvCxnSpPr>
          <p:spPr bwMode="auto">
            <a:xfrm>
              <a:off x="4860925" y="44037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45" name="Gruppieren 17"/>
            <p:cNvGrpSpPr>
              <a:grpSpLocks/>
            </p:cNvGrpSpPr>
            <p:nvPr/>
          </p:nvGrpSpPr>
          <p:grpSpPr bwMode="auto">
            <a:xfrm>
              <a:off x="3697288" y="5937250"/>
              <a:ext cx="1162050" cy="96838"/>
              <a:chOff x="1717938" y="3495676"/>
              <a:chExt cx="1161405" cy="61200"/>
            </a:xfrm>
          </p:grpSpPr>
          <p:cxnSp>
            <p:nvCxnSpPr>
              <p:cNvPr id="2570" name="Gerade Verbindung 1785"/>
              <p:cNvCxnSpPr/>
              <p:nvPr/>
            </p:nvCxnSpPr>
            <p:spPr bwMode="auto">
              <a:xfrm>
                <a:off x="1717938" y="3500693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1" name="Gerade Verbindung 1786"/>
              <p:cNvCxnSpPr/>
              <p:nvPr/>
            </p:nvCxnSpPr>
            <p:spPr bwMode="auto">
              <a:xfrm>
                <a:off x="2282774" y="3500693"/>
                <a:ext cx="0" cy="4615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2" name="Gerade Verbindung 1787"/>
              <p:cNvCxnSpPr/>
              <p:nvPr/>
            </p:nvCxnSpPr>
            <p:spPr bwMode="auto">
              <a:xfrm>
                <a:off x="2312920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3" name="Gerade Verbindung 1788"/>
              <p:cNvCxnSpPr/>
              <p:nvPr/>
            </p:nvCxnSpPr>
            <p:spPr bwMode="auto">
              <a:xfrm>
                <a:off x="2303400" y="3500693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46" name="Textfeld 1"/>
            <p:cNvSpPr txBox="1">
              <a:spLocks noChangeArrowheads="1"/>
            </p:cNvSpPr>
            <p:nvPr/>
          </p:nvSpPr>
          <p:spPr bwMode="auto">
            <a:xfrm>
              <a:off x="201613" y="1595438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CS1</a:t>
              </a:r>
            </a:p>
          </p:txBody>
        </p:sp>
        <p:sp>
          <p:nvSpPr>
            <p:cNvPr id="847" name="Textfeld 1"/>
            <p:cNvSpPr txBox="1">
              <a:spLocks noChangeArrowheads="1"/>
            </p:cNvSpPr>
            <p:nvPr/>
          </p:nvSpPr>
          <p:spPr bwMode="auto">
            <a:xfrm>
              <a:off x="5834063" y="1595438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CS2</a:t>
              </a:r>
            </a:p>
          </p:txBody>
        </p:sp>
        <p:sp>
          <p:nvSpPr>
            <p:cNvPr id="848" name="Textfeld 1"/>
            <p:cNvSpPr txBox="1">
              <a:spLocks noChangeArrowheads="1"/>
            </p:cNvSpPr>
            <p:nvPr/>
          </p:nvSpPr>
          <p:spPr bwMode="auto">
            <a:xfrm>
              <a:off x="207963" y="2092325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CS2</a:t>
              </a:r>
            </a:p>
          </p:txBody>
        </p:sp>
        <p:sp>
          <p:nvSpPr>
            <p:cNvPr id="849" name="Textfeld 1"/>
            <p:cNvSpPr txBox="1">
              <a:spLocks noChangeArrowheads="1"/>
            </p:cNvSpPr>
            <p:nvPr/>
          </p:nvSpPr>
          <p:spPr bwMode="auto">
            <a:xfrm>
              <a:off x="200025" y="2603500"/>
              <a:ext cx="4318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CS3</a:t>
              </a:r>
            </a:p>
          </p:txBody>
        </p:sp>
        <p:sp>
          <p:nvSpPr>
            <p:cNvPr id="850" name="Textfeld 1"/>
            <p:cNvSpPr txBox="1">
              <a:spLocks noChangeArrowheads="1"/>
            </p:cNvSpPr>
            <p:nvPr/>
          </p:nvSpPr>
          <p:spPr bwMode="auto">
            <a:xfrm>
              <a:off x="198438" y="3108325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CS4</a:t>
              </a:r>
            </a:p>
          </p:txBody>
        </p:sp>
        <p:sp>
          <p:nvSpPr>
            <p:cNvPr id="851" name="Textfeld 1"/>
            <p:cNvSpPr txBox="1">
              <a:spLocks noChangeArrowheads="1"/>
            </p:cNvSpPr>
            <p:nvPr/>
          </p:nvSpPr>
          <p:spPr bwMode="auto">
            <a:xfrm>
              <a:off x="207963" y="3606800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CS5</a:t>
              </a:r>
            </a:p>
          </p:txBody>
        </p:sp>
        <p:sp>
          <p:nvSpPr>
            <p:cNvPr id="852" name="Textfeld 1"/>
            <p:cNvSpPr txBox="1">
              <a:spLocks noChangeArrowheads="1"/>
            </p:cNvSpPr>
            <p:nvPr/>
          </p:nvSpPr>
          <p:spPr bwMode="auto">
            <a:xfrm>
              <a:off x="192088" y="4124325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CS6</a:t>
              </a:r>
            </a:p>
          </p:txBody>
        </p:sp>
        <p:sp>
          <p:nvSpPr>
            <p:cNvPr id="853" name="Textfeld 1"/>
            <p:cNvSpPr txBox="1">
              <a:spLocks noChangeArrowheads="1"/>
            </p:cNvSpPr>
            <p:nvPr/>
          </p:nvSpPr>
          <p:spPr bwMode="auto">
            <a:xfrm>
              <a:off x="192088" y="4633913"/>
              <a:ext cx="4318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CS7</a:t>
              </a:r>
            </a:p>
          </p:txBody>
        </p:sp>
        <p:sp>
          <p:nvSpPr>
            <p:cNvPr id="854" name="Textfeld 1"/>
            <p:cNvSpPr txBox="1">
              <a:spLocks noChangeArrowheads="1"/>
            </p:cNvSpPr>
            <p:nvPr/>
          </p:nvSpPr>
          <p:spPr bwMode="auto">
            <a:xfrm>
              <a:off x="203200" y="5157788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CS8</a:t>
              </a:r>
            </a:p>
          </p:txBody>
        </p:sp>
        <p:sp>
          <p:nvSpPr>
            <p:cNvPr id="855" name="Textfeld 1"/>
            <p:cNvSpPr txBox="1">
              <a:spLocks noChangeArrowheads="1"/>
            </p:cNvSpPr>
            <p:nvPr/>
          </p:nvSpPr>
          <p:spPr bwMode="auto">
            <a:xfrm>
              <a:off x="198438" y="5670550"/>
              <a:ext cx="4318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600">
                  <a:latin typeface="Arial Black" pitchFamily="34" charset="0"/>
                </a:rPr>
                <a:t>CS9</a:t>
              </a:r>
            </a:p>
          </p:txBody>
        </p:sp>
        <p:grpSp>
          <p:nvGrpSpPr>
            <p:cNvPr id="856" name="Gruppieren 1035"/>
            <p:cNvGrpSpPr>
              <a:grpSpLocks/>
            </p:cNvGrpSpPr>
            <p:nvPr/>
          </p:nvGrpSpPr>
          <p:grpSpPr bwMode="auto">
            <a:xfrm>
              <a:off x="2574925" y="2530475"/>
              <a:ext cx="125413" cy="73025"/>
              <a:chOff x="4038305" y="3430528"/>
              <a:chExt cx="125173" cy="72000"/>
            </a:xfrm>
          </p:grpSpPr>
          <p:sp>
            <p:nvSpPr>
              <p:cNvPr id="256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56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56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56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857" name="Textfeld 1"/>
            <p:cNvSpPr txBox="1">
              <a:spLocks noChangeArrowheads="1"/>
            </p:cNvSpPr>
            <p:nvPr/>
          </p:nvSpPr>
          <p:spPr bwMode="auto">
            <a:xfrm>
              <a:off x="654050" y="3489325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65</a:t>
              </a:r>
            </a:p>
          </p:txBody>
        </p:sp>
        <p:sp>
          <p:nvSpPr>
            <p:cNvPr id="858" name="Textfeld 1"/>
            <p:cNvSpPr txBox="1">
              <a:spLocks noChangeArrowheads="1"/>
            </p:cNvSpPr>
            <p:nvPr/>
          </p:nvSpPr>
          <p:spPr bwMode="auto">
            <a:xfrm>
              <a:off x="2490788" y="24907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32</a:t>
              </a:r>
            </a:p>
          </p:txBody>
        </p:sp>
        <p:grpSp>
          <p:nvGrpSpPr>
            <p:cNvPr id="859" name="Gruppieren 14"/>
            <p:cNvGrpSpPr>
              <a:grpSpLocks/>
            </p:cNvGrpSpPr>
            <p:nvPr/>
          </p:nvGrpSpPr>
          <p:grpSpPr bwMode="auto">
            <a:xfrm>
              <a:off x="3938588" y="3030538"/>
              <a:ext cx="71437" cy="53975"/>
              <a:chOff x="1397654" y="1887063"/>
              <a:chExt cx="72000" cy="54000"/>
            </a:xfrm>
          </p:grpSpPr>
          <p:sp>
            <p:nvSpPr>
              <p:cNvPr id="2559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60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1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62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3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64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5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60" name="Gruppieren 14"/>
            <p:cNvGrpSpPr>
              <a:grpSpLocks/>
            </p:cNvGrpSpPr>
            <p:nvPr/>
          </p:nvGrpSpPr>
          <p:grpSpPr bwMode="auto">
            <a:xfrm>
              <a:off x="6592888" y="3035300"/>
              <a:ext cx="73025" cy="53975"/>
              <a:chOff x="1397654" y="1887063"/>
              <a:chExt cx="72000" cy="54000"/>
            </a:xfrm>
          </p:grpSpPr>
          <p:sp>
            <p:nvSpPr>
              <p:cNvPr id="2552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53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54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55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56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57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58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61" name="Gruppieren 14"/>
            <p:cNvGrpSpPr>
              <a:grpSpLocks/>
            </p:cNvGrpSpPr>
            <p:nvPr/>
          </p:nvGrpSpPr>
          <p:grpSpPr bwMode="auto">
            <a:xfrm>
              <a:off x="1393825" y="3546475"/>
              <a:ext cx="71438" cy="53975"/>
              <a:chOff x="1397654" y="1887063"/>
              <a:chExt cx="72000" cy="54000"/>
            </a:xfrm>
          </p:grpSpPr>
          <p:sp>
            <p:nvSpPr>
              <p:cNvPr id="2545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46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47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48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49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50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51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862" name="Gerade Verbindung 176"/>
            <p:cNvCxnSpPr>
              <a:cxnSpLocks noChangeShapeType="1"/>
            </p:cNvCxnSpPr>
            <p:nvPr/>
          </p:nvCxnSpPr>
          <p:spPr bwMode="auto">
            <a:xfrm flipV="1">
              <a:off x="2381250" y="351472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3" name="Gerade Verbindung 176"/>
            <p:cNvCxnSpPr>
              <a:cxnSpLocks noChangeShapeType="1"/>
            </p:cNvCxnSpPr>
            <p:nvPr/>
          </p:nvCxnSpPr>
          <p:spPr bwMode="auto">
            <a:xfrm flipV="1">
              <a:off x="2720975" y="35179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64" name="Gruppieren 14"/>
            <p:cNvGrpSpPr>
              <a:grpSpLocks/>
            </p:cNvGrpSpPr>
            <p:nvPr/>
          </p:nvGrpSpPr>
          <p:grpSpPr bwMode="auto">
            <a:xfrm>
              <a:off x="3943350" y="3554413"/>
              <a:ext cx="71438" cy="53975"/>
              <a:chOff x="1397654" y="1887063"/>
              <a:chExt cx="72000" cy="54000"/>
            </a:xfrm>
          </p:grpSpPr>
          <p:sp>
            <p:nvSpPr>
              <p:cNvPr id="2538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39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40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41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42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43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44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865" name="Gerade Verbindung 176"/>
            <p:cNvCxnSpPr>
              <a:cxnSpLocks noChangeShapeType="1"/>
            </p:cNvCxnSpPr>
            <p:nvPr/>
          </p:nvCxnSpPr>
          <p:spPr bwMode="auto">
            <a:xfrm flipV="1">
              <a:off x="5076825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66" name="Gruppieren 14"/>
            <p:cNvGrpSpPr>
              <a:grpSpLocks/>
            </p:cNvGrpSpPr>
            <p:nvPr/>
          </p:nvGrpSpPr>
          <p:grpSpPr bwMode="auto">
            <a:xfrm>
              <a:off x="6554788" y="3543300"/>
              <a:ext cx="73025" cy="53975"/>
              <a:chOff x="1397654" y="1887063"/>
              <a:chExt cx="72000" cy="54000"/>
            </a:xfrm>
          </p:grpSpPr>
          <p:sp>
            <p:nvSpPr>
              <p:cNvPr id="2531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32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33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34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35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36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37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867" name="Gerade Verbindung 176"/>
            <p:cNvCxnSpPr>
              <a:cxnSpLocks noChangeShapeType="1"/>
            </p:cNvCxnSpPr>
            <p:nvPr/>
          </p:nvCxnSpPr>
          <p:spPr bwMode="auto">
            <a:xfrm flipV="1">
              <a:off x="7589838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868" name="Gruppieren 1035"/>
            <p:cNvGrpSpPr>
              <a:grpSpLocks/>
            </p:cNvGrpSpPr>
            <p:nvPr/>
          </p:nvGrpSpPr>
          <p:grpSpPr bwMode="auto">
            <a:xfrm>
              <a:off x="1136650" y="4041775"/>
              <a:ext cx="125413" cy="73025"/>
              <a:chOff x="4038305" y="3430528"/>
              <a:chExt cx="125173" cy="72000"/>
            </a:xfrm>
          </p:grpSpPr>
          <p:sp>
            <p:nvSpPr>
              <p:cNvPr id="252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52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52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53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869" name="Rechteck 10"/>
            <p:cNvSpPr>
              <a:spLocks noChangeArrowheads="1"/>
            </p:cNvSpPr>
            <p:nvPr/>
          </p:nvSpPr>
          <p:spPr bwMode="auto">
            <a:xfrm>
              <a:off x="446088" y="4119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0" name="Rechteck 10"/>
            <p:cNvSpPr>
              <a:spLocks noChangeArrowheads="1"/>
            </p:cNvSpPr>
            <p:nvPr/>
          </p:nvSpPr>
          <p:spPr bwMode="auto">
            <a:xfrm>
              <a:off x="835025" y="41195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1" name="Rechteck 10"/>
            <p:cNvSpPr>
              <a:spLocks noChangeArrowheads="1"/>
            </p:cNvSpPr>
            <p:nvPr/>
          </p:nvSpPr>
          <p:spPr bwMode="auto">
            <a:xfrm>
              <a:off x="2419350" y="411797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2" name="Rechteck 10"/>
            <p:cNvSpPr>
              <a:spLocks noChangeArrowheads="1"/>
            </p:cNvSpPr>
            <p:nvPr/>
          </p:nvSpPr>
          <p:spPr bwMode="auto">
            <a:xfrm>
              <a:off x="3427413" y="41179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3" name="Rechteck 10"/>
            <p:cNvSpPr>
              <a:spLocks noChangeArrowheads="1"/>
            </p:cNvSpPr>
            <p:nvPr/>
          </p:nvSpPr>
          <p:spPr bwMode="auto">
            <a:xfrm>
              <a:off x="3714750" y="411797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874" name="Gruppieren 14"/>
            <p:cNvGrpSpPr>
              <a:grpSpLocks noChangeAspect="1"/>
            </p:cNvGrpSpPr>
            <p:nvPr/>
          </p:nvGrpSpPr>
          <p:grpSpPr bwMode="auto">
            <a:xfrm>
              <a:off x="1433513" y="2041525"/>
              <a:ext cx="49212" cy="36513"/>
              <a:chOff x="1397654" y="1887063"/>
              <a:chExt cx="72000" cy="54000"/>
            </a:xfrm>
          </p:grpSpPr>
          <p:sp>
            <p:nvSpPr>
              <p:cNvPr id="2520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21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22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23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24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25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26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875" name="Rechteck 10"/>
            <p:cNvSpPr>
              <a:spLocks noChangeArrowheads="1"/>
            </p:cNvSpPr>
            <p:nvPr/>
          </p:nvSpPr>
          <p:spPr bwMode="auto">
            <a:xfrm>
              <a:off x="5083175" y="4116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6" name="Rechteck 10"/>
            <p:cNvSpPr>
              <a:spLocks noChangeArrowheads="1"/>
            </p:cNvSpPr>
            <p:nvPr/>
          </p:nvSpPr>
          <p:spPr bwMode="auto">
            <a:xfrm>
              <a:off x="5370513" y="41179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7" name="Rechteck 10"/>
            <p:cNvSpPr>
              <a:spLocks noChangeArrowheads="1"/>
            </p:cNvSpPr>
            <p:nvPr/>
          </p:nvSpPr>
          <p:spPr bwMode="auto">
            <a:xfrm>
              <a:off x="6019800" y="41163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8" name="Rechteck 10"/>
            <p:cNvSpPr>
              <a:spLocks noChangeArrowheads="1"/>
            </p:cNvSpPr>
            <p:nvPr/>
          </p:nvSpPr>
          <p:spPr bwMode="auto">
            <a:xfrm>
              <a:off x="6354763" y="4119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79" name="Rechteck 10"/>
            <p:cNvSpPr>
              <a:spLocks noChangeArrowheads="1"/>
            </p:cNvSpPr>
            <p:nvPr/>
          </p:nvSpPr>
          <p:spPr bwMode="auto">
            <a:xfrm>
              <a:off x="7608888" y="41179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880" name="Rechteck 10"/>
            <p:cNvSpPr>
              <a:spLocks noChangeArrowheads="1"/>
            </p:cNvSpPr>
            <p:nvPr/>
          </p:nvSpPr>
          <p:spPr bwMode="auto">
            <a:xfrm>
              <a:off x="8021638" y="41179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881" name="Gruppieren 20"/>
            <p:cNvGrpSpPr>
              <a:grpSpLocks/>
            </p:cNvGrpSpPr>
            <p:nvPr/>
          </p:nvGrpSpPr>
          <p:grpSpPr bwMode="auto">
            <a:xfrm>
              <a:off x="7747000" y="4021138"/>
              <a:ext cx="128588" cy="93662"/>
              <a:chOff x="3075056" y="1868634"/>
              <a:chExt cx="194400" cy="166723"/>
            </a:xfrm>
          </p:grpSpPr>
          <p:sp>
            <p:nvSpPr>
              <p:cNvPr id="2515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16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17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18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19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82" name="Gruppieren 17"/>
            <p:cNvGrpSpPr>
              <a:grpSpLocks/>
            </p:cNvGrpSpPr>
            <p:nvPr/>
          </p:nvGrpSpPr>
          <p:grpSpPr bwMode="auto">
            <a:xfrm>
              <a:off x="6280150" y="5972175"/>
              <a:ext cx="1162050" cy="98425"/>
              <a:chOff x="1717938" y="3495676"/>
              <a:chExt cx="1161405" cy="61200"/>
            </a:xfrm>
          </p:grpSpPr>
          <p:cxnSp>
            <p:nvCxnSpPr>
              <p:cNvPr id="2511" name="Gerade Verbindung 1942"/>
              <p:cNvCxnSpPr/>
              <p:nvPr/>
            </p:nvCxnSpPr>
            <p:spPr bwMode="auto">
              <a:xfrm>
                <a:off x="1717938" y="3500612"/>
                <a:ext cx="57594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12" name="Gerade Verbindung 1943"/>
              <p:cNvCxnSpPr/>
              <p:nvPr/>
            </p:nvCxnSpPr>
            <p:spPr bwMode="auto">
              <a:xfrm>
                <a:off x="2282774" y="3500612"/>
                <a:ext cx="0" cy="46393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13" name="Gerade Verbindung 1944"/>
              <p:cNvCxnSpPr/>
              <p:nvPr/>
            </p:nvCxnSpPr>
            <p:spPr bwMode="auto">
              <a:xfrm>
                <a:off x="2312921" y="3495676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14" name="Gerade Verbindung 1945"/>
              <p:cNvCxnSpPr/>
              <p:nvPr/>
            </p:nvCxnSpPr>
            <p:spPr bwMode="auto">
              <a:xfrm>
                <a:off x="2303401" y="3500612"/>
                <a:ext cx="575942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83" name="Gruppieren 20"/>
            <p:cNvGrpSpPr>
              <a:grpSpLocks/>
            </p:cNvGrpSpPr>
            <p:nvPr/>
          </p:nvGrpSpPr>
          <p:grpSpPr bwMode="auto">
            <a:xfrm>
              <a:off x="411163" y="2511425"/>
              <a:ext cx="128587" cy="93663"/>
              <a:chOff x="3075056" y="1868634"/>
              <a:chExt cx="194400" cy="166723"/>
            </a:xfrm>
          </p:grpSpPr>
          <p:sp>
            <p:nvSpPr>
              <p:cNvPr id="2506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07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08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09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10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84" name="Gruppieren 23"/>
            <p:cNvGrpSpPr>
              <a:grpSpLocks/>
            </p:cNvGrpSpPr>
            <p:nvPr/>
          </p:nvGrpSpPr>
          <p:grpSpPr bwMode="auto">
            <a:xfrm>
              <a:off x="6478588" y="2511425"/>
              <a:ext cx="22225" cy="42863"/>
              <a:chOff x="6518597" y="1901851"/>
              <a:chExt cx="21908" cy="43200"/>
            </a:xfrm>
          </p:grpSpPr>
          <p:sp>
            <p:nvSpPr>
              <p:cNvPr id="2503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04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05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85" name="Gruppieren 23"/>
            <p:cNvGrpSpPr>
              <a:grpSpLocks/>
            </p:cNvGrpSpPr>
            <p:nvPr/>
          </p:nvGrpSpPr>
          <p:grpSpPr bwMode="auto">
            <a:xfrm>
              <a:off x="6423025" y="2513013"/>
              <a:ext cx="22225" cy="42862"/>
              <a:chOff x="6518597" y="1901851"/>
              <a:chExt cx="21908" cy="43200"/>
            </a:xfrm>
          </p:grpSpPr>
          <p:sp>
            <p:nvSpPr>
              <p:cNvPr id="2500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501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02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86" name="Rechteck 10"/>
            <p:cNvSpPr>
              <a:spLocks noChangeArrowheads="1"/>
            </p:cNvSpPr>
            <p:nvPr/>
          </p:nvSpPr>
          <p:spPr bwMode="auto">
            <a:xfrm>
              <a:off x="1155700" y="41195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887" name="Gruppieren 1035"/>
            <p:cNvGrpSpPr>
              <a:grpSpLocks/>
            </p:cNvGrpSpPr>
            <p:nvPr/>
          </p:nvGrpSpPr>
          <p:grpSpPr bwMode="auto">
            <a:xfrm>
              <a:off x="428625" y="4041775"/>
              <a:ext cx="125413" cy="73025"/>
              <a:chOff x="4038305" y="3430528"/>
              <a:chExt cx="125173" cy="72000"/>
            </a:xfrm>
          </p:grpSpPr>
          <p:sp>
            <p:nvSpPr>
              <p:cNvPr id="249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88" name="Gruppieren 1035"/>
            <p:cNvGrpSpPr>
              <a:grpSpLocks/>
            </p:cNvGrpSpPr>
            <p:nvPr/>
          </p:nvGrpSpPr>
          <p:grpSpPr bwMode="auto">
            <a:xfrm>
              <a:off x="817563" y="4041775"/>
              <a:ext cx="125412" cy="73025"/>
              <a:chOff x="4038305" y="3430528"/>
              <a:chExt cx="125173" cy="72000"/>
            </a:xfrm>
          </p:grpSpPr>
          <p:sp>
            <p:nvSpPr>
              <p:cNvPr id="249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89" name="Gruppieren 1035"/>
            <p:cNvGrpSpPr>
              <a:grpSpLocks/>
            </p:cNvGrpSpPr>
            <p:nvPr/>
          </p:nvGrpSpPr>
          <p:grpSpPr bwMode="auto">
            <a:xfrm>
              <a:off x="2403475" y="4041775"/>
              <a:ext cx="125413" cy="73025"/>
              <a:chOff x="4038305" y="3430528"/>
              <a:chExt cx="125173" cy="72000"/>
            </a:xfrm>
          </p:grpSpPr>
          <p:sp>
            <p:nvSpPr>
              <p:cNvPr id="248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9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0" name="Gruppieren 1035"/>
            <p:cNvGrpSpPr>
              <a:grpSpLocks/>
            </p:cNvGrpSpPr>
            <p:nvPr/>
          </p:nvGrpSpPr>
          <p:grpSpPr bwMode="auto">
            <a:xfrm>
              <a:off x="3408363" y="4041775"/>
              <a:ext cx="125412" cy="73025"/>
              <a:chOff x="4038305" y="3430528"/>
              <a:chExt cx="125173" cy="72000"/>
            </a:xfrm>
          </p:grpSpPr>
          <p:sp>
            <p:nvSpPr>
              <p:cNvPr id="248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1" name="Gruppieren 1035"/>
            <p:cNvGrpSpPr>
              <a:grpSpLocks/>
            </p:cNvGrpSpPr>
            <p:nvPr/>
          </p:nvGrpSpPr>
          <p:grpSpPr bwMode="auto">
            <a:xfrm>
              <a:off x="3695700" y="4041775"/>
              <a:ext cx="125413" cy="73025"/>
              <a:chOff x="4038305" y="3430528"/>
              <a:chExt cx="125173" cy="72000"/>
            </a:xfrm>
          </p:grpSpPr>
          <p:sp>
            <p:nvSpPr>
              <p:cNvPr id="248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8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2" name="Gruppieren 1035"/>
            <p:cNvGrpSpPr>
              <a:grpSpLocks/>
            </p:cNvGrpSpPr>
            <p:nvPr/>
          </p:nvGrpSpPr>
          <p:grpSpPr bwMode="auto">
            <a:xfrm>
              <a:off x="5056188" y="4037013"/>
              <a:ext cx="125412" cy="73025"/>
              <a:chOff x="4038305" y="3430528"/>
              <a:chExt cx="125173" cy="72000"/>
            </a:xfrm>
          </p:grpSpPr>
          <p:sp>
            <p:nvSpPr>
              <p:cNvPr id="247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3" name="Gruppieren 1035"/>
            <p:cNvGrpSpPr>
              <a:grpSpLocks/>
            </p:cNvGrpSpPr>
            <p:nvPr/>
          </p:nvGrpSpPr>
          <p:grpSpPr bwMode="auto">
            <a:xfrm>
              <a:off x="5334000" y="4041775"/>
              <a:ext cx="125413" cy="73025"/>
              <a:chOff x="4038305" y="3430528"/>
              <a:chExt cx="125173" cy="72000"/>
            </a:xfrm>
          </p:grpSpPr>
          <p:sp>
            <p:nvSpPr>
              <p:cNvPr id="247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4" name="Gruppieren 1035"/>
            <p:cNvGrpSpPr>
              <a:grpSpLocks/>
            </p:cNvGrpSpPr>
            <p:nvPr/>
          </p:nvGrpSpPr>
          <p:grpSpPr bwMode="auto">
            <a:xfrm>
              <a:off x="5992813" y="4040188"/>
              <a:ext cx="125412" cy="73025"/>
              <a:chOff x="4038305" y="3430528"/>
              <a:chExt cx="125173" cy="72000"/>
            </a:xfrm>
          </p:grpSpPr>
          <p:sp>
            <p:nvSpPr>
              <p:cNvPr id="246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7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5" name="Gruppieren 1035"/>
            <p:cNvGrpSpPr>
              <a:grpSpLocks/>
            </p:cNvGrpSpPr>
            <p:nvPr/>
          </p:nvGrpSpPr>
          <p:grpSpPr bwMode="auto">
            <a:xfrm>
              <a:off x="6327775" y="4043363"/>
              <a:ext cx="125413" cy="73025"/>
              <a:chOff x="4038305" y="3430528"/>
              <a:chExt cx="125173" cy="72000"/>
            </a:xfrm>
          </p:grpSpPr>
          <p:sp>
            <p:nvSpPr>
              <p:cNvPr id="246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6" name="Gruppieren 1035"/>
            <p:cNvGrpSpPr>
              <a:grpSpLocks/>
            </p:cNvGrpSpPr>
            <p:nvPr/>
          </p:nvGrpSpPr>
          <p:grpSpPr bwMode="auto">
            <a:xfrm>
              <a:off x="7577138" y="4038600"/>
              <a:ext cx="125412" cy="73025"/>
              <a:chOff x="4038305" y="3430528"/>
              <a:chExt cx="125173" cy="72000"/>
            </a:xfrm>
          </p:grpSpPr>
          <p:sp>
            <p:nvSpPr>
              <p:cNvPr id="246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6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897" name="Gruppieren 1035"/>
            <p:cNvGrpSpPr>
              <a:grpSpLocks/>
            </p:cNvGrpSpPr>
            <p:nvPr/>
          </p:nvGrpSpPr>
          <p:grpSpPr bwMode="auto">
            <a:xfrm>
              <a:off x="8008938" y="4038600"/>
              <a:ext cx="127000" cy="73025"/>
              <a:chOff x="4038305" y="3430528"/>
              <a:chExt cx="125173" cy="72000"/>
            </a:xfrm>
          </p:grpSpPr>
          <p:sp>
            <p:nvSpPr>
              <p:cNvPr id="245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5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5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5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898" name="Textfeld 1"/>
            <p:cNvSpPr txBox="1">
              <a:spLocks noChangeArrowheads="1"/>
            </p:cNvSpPr>
            <p:nvPr/>
          </p:nvSpPr>
          <p:spPr bwMode="auto">
            <a:xfrm>
              <a:off x="1055688" y="40020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79</a:t>
              </a:r>
            </a:p>
          </p:txBody>
        </p:sp>
        <p:sp>
          <p:nvSpPr>
            <p:cNvPr id="899" name="Textfeld 1"/>
            <p:cNvSpPr txBox="1">
              <a:spLocks noChangeArrowheads="1"/>
            </p:cNvSpPr>
            <p:nvPr/>
          </p:nvSpPr>
          <p:spPr bwMode="auto">
            <a:xfrm>
              <a:off x="731838" y="3998913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78</a:t>
              </a:r>
            </a:p>
          </p:txBody>
        </p:sp>
        <p:sp>
          <p:nvSpPr>
            <p:cNvPr id="900" name="Textfeld 1"/>
            <p:cNvSpPr txBox="1">
              <a:spLocks noChangeArrowheads="1"/>
            </p:cNvSpPr>
            <p:nvPr/>
          </p:nvSpPr>
          <p:spPr bwMode="auto">
            <a:xfrm>
              <a:off x="344488" y="4003675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77</a:t>
              </a:r>
            </a:p>
          </p:txBody>
        </p:sp>
        <p:sp>
          <p:nvSpPr>
            <p:cNvPr id="901" name="Textfeld 1"/>
            <p:cNvSpPr txBox="1">
              <a:spLocks noChangeArrowheads="1"/>
            </p:cNvSpPr>
            <p:nvPr/>
          </p:nvSpPr>
          <p:spPr bwMode="auto">
            <a:xfrm>
              <a:off x="2322513" y="4000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80</a:t>
              </a:r>
            </a:p>
          </p:txBody>
        </p:sp>
        <p:sp>
          <p:nvSpPr>
            <p:cNvPr id="902" name="Textfeld 1"/>
            <p:cNvSpPr txBox="1">
              <a:spLocks noChangeArrowheads="1"/>
            </p:cNvSpPr>
            <p:nvPr/>
          </p:nvSpPr>
          <p:spPr bwMode="auto">
            <a:xfrm>
              <a:off x="2690813" y="4005263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81</a:t>
              </a:r>
            </a:p>
          </p:txBody>
        </p:sp>
        <p:sp>
          <p:nvSpPr>
            <p:cNvPr id="903" name="Textfeld 1"/>
            <p:cNvSpPr txBox="1">
              <a:spLocks noChangeArrowheads="1"/>
            </p:cNvSpPr>
            <p:nvPr/>
          </p:nvSpPr>
          <p:spPr bwMode="auto">
            <a:xfrm>
              <a:off x="3324225" y="4000500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82</a:t>
              </a:r>
            </a:p>
          </p:txBody>
        </p:sp>
        <p:sp>
          <p:nvSpPr>
            <p:cNvPr id="904" name="Textfeld 1"/>
            <p:cNvSpPr txBox="1">
              <a:spLocks noChangeArrowheads="1"/>
            </p:cNvSpPr>
            <p:nvPr/>
          </p:nvSpPr>
          <p:spPr bwMode="auto">
            <a:xfrm>
              <a:off x="3611563" y="4000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83</a:t>
              </a:r>
            </a:p>
          </p:txBody>
        </p:sp>
        <p:sp>
          <p:nvSpPr>
            <p:cNvPr id="905" name="Textfeld 1"/>
            <p:cNvSpPr txBox="1">
              <a:spLocks noChangeArrowheads="1"/>
            </p:cNvSpPr>
            <p:nvPr/>
          </p:nvSpPr>
          <p:spPr bwMode="auto">
            <a:xfrm>
              <a:off x="4973638" y="3998913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84</a:t>
              </a:r>
            </a:p>
          </p:txBody>
        </p:sp>
        <p:sp>
          <p:nvSpPr>
            <p:cNvPr id="906" name="Textfeld 1"/>
            <p:cNvSpPr txBox="1">
              <a:spLocks noChangeArrowheads="1"/>
            </p:cNvSpPr>
            <p:nvPr/>
          </p:nvSpPr>
          <p:spPr bwMode="auto">
            <a:xfrm>
              <a:off x="5249863" y="4000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85</a:t>
              </a:r>
            </a:p>
          </p:txBody>
        </p:sp>
        <p:sp>
          <p:nvSpPr>
            <p:cNvPr id="907" name="Textfeld 1"/>
            <p:cNvSpPr txBox="1">
              <a:spLocks noChangeArrowheads="1"/>
            </p:cNvSpPr>
            <p:nvPr/>
          </p:nvSpPr>
          <p:spPr bwMode="auto">
            <a:xfrm>
              <a:off x="5907088" y="4000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86</a:t>
              </a:r>
            </a:p>
          </p:txBody>
        </p:sp>
        <p:sp>
          <p:nvSpPr>
            <p:cNvPr id="908" name="Textfeld 1"/>
            <p:cNvSpPr txBox="1">
              <a:spLocks noChangeArrowheads="1"/>
            </p:cNvSpPr>
            <p:nvPr/>
          </p:nvSpPr>
          <p:spPr bwMode="auto">
            <a:xfrm>
              <a:off x="6243638" y="400050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87</a:t>
              </a:r>
            </a:p>
          </p:txBody>
        </p:sp>
        <p:sp>
          <p:nvSpPr>
            <p:cNvPr id="909" name="Rechteck 10"/>
            <p:cNvSpPr>
              <a:spLocks noChangeArrowheads="1"/>
            </p:cNvSpPr>
            <p:nvPr/>
          </p:nvSpPr>
          <p:spPr bwMode="auto">
            <a:xfrm>
              <a:off x="2787650" y="411956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10" name="Textfeld 1"/>
            <p:cNvSpPr txBox="1">
              <a:spLocks noChangeArrowheads="1"/>
            </p:cNvSpPr>
            <p:nvPr/>
          </p:nvSpPr>
          <p:spPr bwMode="auto">
            <a:xfrm>
              <a:off x="7489825" y="4002088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88</a:t>
              </a:r>
            </a:p>
          </p:txBody>
        </p:sp>
        <p:sp>
          <p:nvSpPr>
            <p:cNvPr id="911" name="Textfeld 1"/>
            <p:cNvSpPr txBox="1">
              <a:spLocks noChangeArrowheads="1"/>
            </p:cNvSpPr>
            <p:nvPr/>
          </p:nvSpPr>
          <p:spPr bwMode="auto">
            <a:xfrm>
              <a:off x="7924800" y="4000500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89</a:t>
              </a:r>
            </a:p>
          </p:txBody>
        </p:sp>
        <p:sp>
          <p:nvSpPr>
            <p:cNvPr id="912" name="Rechteck 2038"/>
            <p:cNvSpPr/>
            <p:nvPr/>
          </p:nvSpPr>
          <p:spPr bwMode="auto">
            <a:xfrm>
              <a:off x="7467076" y="379180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13" name="Rechteck 2039"/>
            <p:cNvSpPr/>
            <p:nvPr/>
          </p:nvSpPr>
          <p:spPr bwMode="auto">
            <a:xfrm>
              <a:off x="8117456" y="3794187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914" name="Gerade Verbindung 565"/>
            <p:cNvCxnSpPr>
              <a:cxnSpLocks noChangeShapeType="1"/>
            </p:cNvCxnSpPr>
            <p:nvPr/>
          </p:nvCxnSpPr>
          <p:spPr bwMode="auto">
            <a:xfrm>
              <a:off x="969963" y="440531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5" name="Gerade Verbindung 565"/>
            <p:cNvCxnSpPr>
              <a:cxnSpLocks noChangeShapeType="1"/>
            </p:cNvCxnSpPr>
            <p:nvPr/>
          </p:nvCxnSpPr>
          <p:spPr bwMode="auto">
            <a:xfrm>
              <a:off x="1617663" y="440531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6" name="Gerade Verbindung 565"/>
            <p:cNvCxnSpPr>
              <a:cxnSpLocks noChangeShapeType="1"/>
            </p:cNvCxnSpPr>
            <p:nvPr/>
          </p:nvCxnSpPr>
          <p:spPr bwMode="auto">
            <a:xfrm>
              <a:off x="4859338" y="23050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7" name="Gerade Verbindung 565"/>
            <p:cNvCxnSpPr>
              <a:cxnSpLocks noChangeShapeType="1"/>
            </p:cNvCxnSpPr>
            <p:nvPr/>
          </p:nvCxnSpPr>
          <p:spPr bwMode="auto">
            <a:xfrm>
              <a:off x="4865688" y="23637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8" name="Gerade Verbindung 565"/>
            <p:cNvCxnSpPr>
              <a:cxnSpLocks noChangeShapeType="1"/>
            </p:cNvCxnSpPr>
            <p:nvPr/>
          </p:nvCxnSpPr>
          <p:spPr bwMode="auto">
            <a:xfrm>
              <a:off x="4205288" y="230346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9" name="Gerade Verbindung 565"/>
            <p:cNvCxnSpPr>
              <a:cxnSpLocks noChangeShapeType="1"/>
            </p:cNvCxnSpPr>
            <p:nvPr/>
          </p:nvCxnSpPr>
          <p:spPr bwMode="auto">
            <a:xfrm>
              <a:off x="3556000" y="2305050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0" name="Gerade Verbindung 565"/>
            <p:cNvCxnSpPr>
              <a:cxnSpLocks noChangeShapeType="1"/>
            </p:cNvCxnSpPr>
            <p:nvPr/>
          </p:nvCxnSpPr>
          <p:spPr bwMode="auto">
            <a:xfrm>
              <a:off x="2916238" y="230505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1" name="Rechteck 2043"/>
            <p:cNvSpPr/>
            <p:nvPr/>
          </p:nvSpPr>
          <p:spPr bwMode="auto">
            <a:xfrm>
              <a:off x="8481592" y="2791655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22" name="Rechteck 2044"/>
            <p:cNvSpPr/>
            <p:nvPr/>
          </p:nvSpPr>
          <p:spPr bwMode="auto">
            <a:xfrm>
              <a:off x="8478031" y="3310793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923" name="Gruppieren 18"/>
            <p:cNvGrpSpPr>
              <a:grpSpLocks/>
            </p:cNvGrpSpPr>
            <p:nvPr/>
          </p:nvGrpSpPr>
          <p:grpSpPr bwMode="auto">
            <a:xfrm>
              <a:off x="8147050" y="2905125"/>
              <a:ext cx="377825" cy="58738"/>
              <a:chOff x="8147448" y="2398597"/>
              <a:chExt cx="378000" cy="59394"/>
            </a:xfrm>
          </p:grpSpPr>
          <p:cxnSp>
            <p:nvCxnSpPr>
              <p:cNvPr id="2453" name="Gerade Verbindung 14"/>
              <p:cNvCxnSpPr/>
              <p:nvPr/>
            </p:nvCxnSpPr>
            <p:spPr bwMode="auto">
              <a:xfrm>
                <a:off x="8149037" y="2403413"/>
                <a:ext cx="1588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54" name="Gerade Verbindung 2045"/>
              <p:cNvCxnSpPr/>
              <p:nvPr/>
            </p:nvCxnSpPr>
            <p:spPr bwMode="auto">
              <a:xfrm>
                <a:off x="8519095" y="2398597"/>
                <a:ext cx="0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55" name="Gerade Verbindung 17"/>
              <p:cNvCxnSpPr/>
              <p:nvPr/>
            </p:nvCxnSpPr>
            <p:spPr bwMode="auto">
              <a:xfrm>
                <a:off x="8147448" y="2449964"/>
                <a:ext cx="378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24" name="Gruppieren 2052"/>
            <p:cNvGrpSpPr>
              <a:grpSpLocks/>
            </p:cNvGrpSpPr>
            <p:nvPr/>
          </p:nvGrpSpPr>
          <p:grpSpPr bwMode="auto">
            <a:xfrm>
              <a:off x="8135938" y="3419475"/>
              <a:ext cx="377825" cy="58738"/>
              <a:chOff x="8147448" y="2398597"/>
              <a:chExt cx="378000" cy="59394"/>
            </a:xfrm>
          </p:grpSpPr>
          <p:cxnSp>
            <p:nvCxnSpPr>
              <p:cNvPr id="2450" name="Gerade Verbindung 2069"/>
              <p:cNvCxnSpPr/>
              <p:nvPr/>
            </p:nvCxnSpPr>
            <p:spPr bwMode="auto">
              <a:xfrm>
                <a:off x="8149036" y="2403413"/>
                <a:ext cx="1589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51" name="Gerade Verbindung 2070"/>
              <p:cNvCxnSpPr/>
              <p:nvPr/>
            </p:nvCxnSpPr>
            <p:spPr bwMode="auto">
              <a:xfrm>
                <a:off x="8519095" y="2398597"/>
                <a:ext cx="0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52" name="Gerade Verbindung 2074"/>
              <p:cNvCxnSpPr/>
              <p:nvPr/>
            </p:nvCxnSpPr>
            <p:spPr bwMode="auto">
              <a:xfrm>
                <a:off x="8147448" y="2449964"/>
                <a:ext cx="378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925" name="Abgerundetes Rechteck 2052"/>
            <p:cNvSpPr/>
            <p:nvPr/>
          </p:nvSpPr>
          <p:spPr bwMode="auto">
            <a:xfrm>
              <a:off x="4284663" y="48260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-2</a:t>
              </a:r>
            </a:p>
          </p:txBody>
        </p:sp>
        <p:sp>
          <p:nvSpPr>
            <p:cNvPr id="926" name="Abgerundetes Rechteck 2075"/>
            <p:cNvSpPr/>
            <p:nvPr/>
          </p:nvSpPr>
          <p:spPr bwMode="auto">
            <a:xfrm>
              <a:off x="3632200" y="4827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74</a:t>
              </a:r>
            </a:p>
          </p:txBody>
        </p:sp>
        <p:sp>
          <p:nvSpPr>
            <p:cNvPr id="927" name="Abgerundetes Rechteck 2077"/>
            <p:cNvSpPr/>
            <p:nvPr/>
          </p:nvSpPr>
          <p:spPr bwMode="auto">
            <a:xfrm>
              <a:off x="2986088" y="48275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77</a:t>
              </a:r>
            </a:p>
          </p:txBody>
        </p:sp>
        <p:cxnSp>
          <p:nvCxnSpPr>
            <p:cNvPr id="928" name="Gerade Verbindung 395"/>
            <p:cNvCxnSpPr>
              <a:cxnSpLocks noChangeShapeType="1"/>
            </p:cNvCxnSpPr>
            <p:nvPr/>
          </p:nvCxnSpPr>
          <p:spPr bwMode="auto">
            <a:xfrm>
              <a:off x="8224838" y="4802188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9" name="Abgerundetes Rechteck 2081"/>
            <p:cNvSpPr/>
            <p:nvPr/>
          </p:nvSpPr>
          <p:spPr bwMode="auto">
            <a:xfrm>
              <a:off x="8180388" y="4821238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SCB 5</a:t>
              </a:r>
            </a:p>
          </p:txBody>
        </p:sp>
        <p:cxnSp>
          <p:nvCxnSpPr>
            <p:cNvPr id="930" name="Gerade Verbindung 565"/>
            <p:cNvCxnSpPr>
              <a:cxnSpLocks noChangeShapeType="1"/>
            </p:cNvCxnSpPr>
            <p:nvPr/>
          </p:nvCxnSpPr>
          <p:spPr bwMode="auto">
            <a:xfrm>
              <a:off x="7235825" y="183515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1" name="Gerade Verbindung 565"/>
            <p:cNvCxnSpPr>
              <a:cxnSpLocks noChangeShapeType="1"/>
            </p:cNvCxnSpPr>
            <p:nvPr/>
          </p:nvCxnSpPr>
          <p:spPr bwMode="auto">
            <a:xfrm>
              <a:off x="6588125" y="183515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2" name="Gerade Verbindung 565"/>
            <p:cNvCxnSpPr>
              <a:cxnSpLocks noChangeShapeType="1"/>
            </p:cNvCxnSpPr>
            <p:nvPr/>
          </p:nvCxnSpPr>
          <p:spPr bwMode="auto">
            <a:xfrm>
              <a:off x="8539163" y="180181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3" name="Gerade Verbindung 565"/>
            <p:cNvCxnSpPr>
              <a:cxnSpLocks noChangeShapeType="1"/>
            </p:cNvCxnSpPr>
            <p:nvPr/>
          </p:nvCxnSpPr>
          <p:spPr bwMode="auto">
            <a:xfrm>
              <a:off x="327025" y="23018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4" name="Gerade Verbindung 565"/>
            <p:cNvCxnSpPr>
              <a:cxnSpLocks noChangeShapeType="1"/>
            </p:cNvCxnSpPr>
            <p:nvPr/>
          </p:nvCxnSpPr>
          <p:spPr bwMode="auto">
            <a:xfrm>
              <a:off x="971550" y="23018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5" name="Gerade Verbindung 565"/>
            <p:cNvCxnSpPr>
              <a:cxnSpLocks noChangeShapeType="1"/>
            </p:cNvCxnSpPr>
            <p:nvPr/>
          </p:nvCxnSpPr>
          <p:spPr bwMode="auto">
            <a:xfrm>
              <a:off x="1620838" y="23002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6" name="Gerade Verbindung 565"/>
            <p:cNvCxnSpPr>
              <a:cxnSpLocks noChangeShapeType="1"/>
            </p:cNvCxnSpPr>
            <p:nvPr/>
          </p:nvCxnSpPr>
          <p:spPr bwMode="auto">
            <a:xfrm>
              <a:off x="2268538" y="23002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37" name="Gruppieren 23"/>
            <p:cNvGrpSpPr>
              <a:grpSpLocks/>
            </p:cNvGrpSpPr>
            <p:nvPr/>
          </p:nvGrpSpPr>
          <p:grpSpPr bwMode="auto">
            <a:xfrm>
              <a:off x="6296025" y="2501900"/>
              <a:ext cx="22225" cy="41275"/>
              <a:chOff x="6518597" y="1901851"/>
              <a:chExt cx="21908" cy="43200"/>
            </a:xfrm>
          </p:grpSpPr>
          <p:sp>
            <p:nvSpPr>
              <p:cNvPr id="2447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48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49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38" name="Gruppieren 23"/>
            <p:cNvGrpSpPr>
              <a:grpSpLocks/>
            </p:cNvGrpSpPr>
            <p:nvPr/>
          </p:nvGrpSpPr>
          <p:grpSpPr bwMode="auto">
            <a:xfrm>
              <a:off x="6705600" y="2505075"/>
              <a:ext cx="22225" cy="42863"/>
              <a:chOff x="6518597" y="1901851"/>
              <a:chExt cx="21908" cy="43200"/>
            </a:xfrm>
          </p:grpSpPr>
          <p:sp>
            <p:nvSpPr>
              <p:cNvPr id="2444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45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46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39" name="Rechteck 2122"/>
            <p:cNvSpPr/>
            <p:nvPr/>
          </p:nvSpPr>
          <p:spPr bwMode="auto">
            <a:xfrm>
              <a:off x="8645525" y="2579688"/>
              <a:ext cx="17463" cy="142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40" name="Rechteck 2123"/>
            <p:cNvSpPr/>
            <p:nvPr/>
          </p:nvSpPr>
          <p:spPr bwMode="auto">
            <a:xfrm>
              <a:off x="8618538" y="2547938"/>
              <a:ext cx="17462" cy="4603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41" name="Rechteck 2128"/>
            <p:cNvSpPr/>
            <p:nvPr/>
          </p:nvSpPr>
          <p:spPr bwMode="auto">
            <a:xfrm>
              <a:off x="455613" y="3063875"/>
              <a:ext cx="31750" cy="254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42" name="Zierrahmen 1"/>
            <p:cNvSpPr>
              <a:spLocks noChangeArrowheads="1"/>
            </p:cNvSpPr>
            <p:nvPr/>
          </p:nvSpPr>
          <p:spPr bwMode="auto">
            <a:xfrm>
              <a:off x="3368675" y="4048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43" name="Zierrahmen 1"/>
            <p:cNvSpPr>
              <a:spLocks noChangeArrowheads="1"/>
            </p:cNvSpPr>
            <p:nvPr/>
          </p:nvSpPr>
          <p:spPr bwMode="auto">
            <a:xfrm>
              <a:off x="922338" y="2019300"/>
              <a:ext cx="17462" cy="66675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944" name="Gruppieren 23"/>
            <p:cNvGrpSpPr>
              <a:grpSpLocks noChangeAspect="1"/>
            </p:cNvGrpSpPr>
            <p:nvPr/>
          </p:nvGrpSpPr>
          <p:grpSpPr bwMode="auto">
            <a:xfrm>
              <a:off x="4275138" y="1979613"/>
              <a:ext cx="23812" cy="44450"/>
              <a:chOff x="6518597" y="1901851"/>
              <a:chExt cx="21908" cy="43200"/>
            </a:xfrm>
          </p:grpSpPr>
          <p:sp>
            <p:nvSpPr>
              <p:cNvPr id="2441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42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43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45" name="Zierrahmen 1"/>
            <p:cNvSpPr>
              <a:spLocks noChangeArrowheads="1"/>
            </p:cNvSpPr>
            <p:nvPr/>
          </p:nvSpPr>
          <p:spPr bwMode="auto">
            <a:xfrm>
              <a:off x="1376363" y="20145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46" name="Zierrahmen 1"/>
            <p:cNvSpPr>
              <a:spLocks noChangeArrowheads="1"/>
            </p:cNvSpPr>
            <p:nvPr/>
          </p:nvSpPr>
          <p:spPr bwMode="auto">
            <a:xfrm>
              <a:off x="3540125" y="20145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47" name="Zierrahmen 1"/>
            <p:cNvSpPr>
              <a:spLocks noChangeArrowheads="1"/>
            </p:cNvSpPr>
            <p:nvPr/>
          </p:nvSpPr>
          <p:spPr bwMode="auto">
            <a:xfrm>
              <a:off x="1017588" y="3014663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48" name="Zierrahmen 1"/>
            <p:cNvSpPr>
              <a:spLocks noChangeArrowheads="1"/>
            </p:cNvSpPr>
            <p:nvPr/>
          </p:nvSpPr>
          <p:spPr bwMode="auto">
            <a:xfrm>
              <a:off x="3370263" y="30178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49" name="Zierrahmen 1"/>
            <p:cNvSpPr>
              <a:spLocks noChangeArrowheads="1"/>
            </p:cNvSpPr>
            <p:nvPr/>
          </p:nvSpPr>
          <p:spPr bwMode="auto">
            <a:xfrm>
              <a:off x="5907088" y="30178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0" name="Zierrahmen 1"/>
            <p:cNvSpPr>
              <a:spLocks noChangeArrowheads="1"/>
            </p:cNvSpPr>
            <p:nvPr/>
          </p:nvSpPr>
          <p:spPr bwMode="auto">
            <a:xfrm>
              <a:off x="7945438" y="3014663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1" name="Zierrahmen 1"/>
            <p:cNvSpPr>
              <a:spLocks noChangeArrowheads="1"/>
            </p:cNvSpPr>
            <p:nvPr/>
          </p:nvSpPr>
          <p:spPr bwMode="auto">
            <a:xfrm>
              <a:off x="692150" y="353377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2" name="Zierrahmen 1"/>
            <p:cNvSpPr>
              <a:spLocks noChangeArrowheads="1"/>
            </p:cNvSpPr>
            <p:nvPr/>
          </p:nvSpPr>
          <p:spPr bwMode="auto">
            <a:xfrm>
              <a:off x="682625" y="40465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3" name="Zierrahmen 1"/>
            <p:cNvSpPr>
              <a:spLocks noChangeArrowheads="1"/>
            </p:cNvSpPr>
            <p:nvPr/>
          </p:nvSpPr>
          <p:spPr bwMode="auto">
            <a:xfrm>
              <a:off x="2560638" y="35385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4" name="Zierrahmen 1"/>
            <p:cNvSpPr>
              <a:spLocks noChangeArrowheads="1"/>
            </p:cNvSpPr>
            <p:nvPr/>
          </p:nvSpPr>
          <p:spPr bwMode="auto">
            <a:xfrm>
              <a:off x="3343275" y="35401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5" name="Zierrahmen 1"/>
            <p:cNvSpPr>
              <a:spLocks noChangeArrowheads="1"/>
            </p:cNvSpPr>
            <p:nvPr/>
          </p:nvSpPr>
          <p:spPr bwMode="auto">
            <a:xfrm>
              <a:off x="5045075" y="3535363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6" name="Zierrahmen 1"/>
            <p:cNvSpPr>
              <a:spLocks noChangeArrowheads="1"/>
            </p:cNvSpPr>
            <p:nvPr/>
          </p:nvSpPr>
          <p:spPr bwMode="auto">
            <a:xfrm>
              <a:off x="5951538" y="3530600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7" name="Zierrahmen 1"/>
            <p:cNvSpPr>
              <a:spLocks noChangeArrowheads="1"/>
            </p:cNvSpPr>
            <p:nvPr/>
          </p:nvSpPr>
          <p:spPr bwMode="auto">
            <a:xfrm>
              <a:off x="7745413" y="35258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8" name="Zierrahmen 1"/>
            <p:cNvSpPr>
              <a:spLocks noChangeArrowheads="1"/>
            </p:cNvSpPr>
            <p:nvPr/>
          </p:nvSpPr>
          <p:spPr bwMode="auto">
            <a:xfrm>
              <a:off x="5213350" y="40465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59" name="Zierrahmen 1"/>
            <p:cNvSpPr>
              <a:spLocks noChangeArrowheads="1"/>
            </p:cNvSpPr>
            <p:nvPr/>
          </p:nvSpPr>
          <p:spPr bwMode="auto">
            <a:xfrm>
              <a:off x="5932488" y="4043363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60" name="Zierrahmen 1"/>
            <p:cNvSpPr>
              <a:spLocks noChangeArrowheads="1"/>
            </p:cNvSpPr>
            <p:nvPr/>
          </p:nvSpPr>
          <p:spPr bwMode="auto">
            <a:xfrm>
              <a:off x="7550150" y="40465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961" name="Gruppieren 3425"/>
            <p:cNvGrpSpPr>
              <a:grpSpLocks/>
            </p:cNvGrpSpPr>
            <p:nvPr/>
          </p:nvGrpSpPr>
          <p:grpSpPr bwMode="auto">
            <a:xfrm>
              <a:off x="6443663" y="2571750"/>
              <a:ext cx="15875" cy="22225"/>
              <a:chOff x="5298281" y="2056606"/>
              <a:chExt cx="15392" cy="21421"/>
            </a:xfrm>
          </p:grpSpPr>
          <p:sp>
            <p:nvSpPr>
              <p:cNvPr id="2439" name="Rechteck 20"/>
              <p:cNvSpPr>
                <a:spLocks noChangeArrowheads="1"/>
              </p:cNvSpPr>
              <p:nvPr/>
            </p:nvSpPr>
            <p:spPr bwMode="auto">
              <a:xfrm>
                <a:off x="5299273" y="2063627"/>
                <a:ext cx="14400" cy="14400"/>
              </a:xfrm>
              <a:prstGeom prst="rect">
                <a:avLst/>
              </a:prstGeom>
              <a:solidFill>
                <a:srgbClr val="00B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40" name="Gerade Verbindung 2071"/>
              <p:cNvCxnSpPr>
                <a:cxnSpLocks noChangeShapeType="1"/>
              </p:cNvCxnSpPr>
              <p:nvPr/>
            </p:nvCxnSpPr>
            <p:spPr bwMode="auto">
              <a:xfrm>
                <a:off x="5298281" y="2056606"/>
                <a:ext cx="14400" cy="0"/>
              </a:xfrm>
              <a:prstGeom prst="lin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962" name="Gerade Verbindung 3435"/>
            <p:cNvCxnSpPr/>
            <p:nvPr/>
          </p:nvCxnSpPr>
          <p:spPr bwMode="auto">
            <a:xfrm>
              <a:off x="6451600" y="2498725"/>
              <a:ext cx="0" cy="635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63" name="Gruppieren 21"/>
            <p:cNvGrpSpPr>
              <a:grpSpLocks/>
            </p:cNvGrpSpPr>
            <p:nvPr/>
          </p:nvGrpSpPr>
          <p:grpSpPr bwMode="auto">
            <a:xfrm>
              <a:off x="3968750" y="2057400"/>
              <a:ext cx="23813" cy="25400"/>
              <a:chOff x="3752537" y="1431131"/>
              <a:chExt cx="22539" cy="24876"/>
            </a:xfrm>
          </p:grpSpPr>
          <p:sp>
            <p:nvSpPr>
              <p:cNvPr id="2437" name="Rechteck 20"/>
              <p:cNvSpPr>
                <a:spLocks noChangeArrowheads="1"/>
              </p:cNvSpPr>
              <p:nvPr/>
            </p:nvSpPr>
            <p:spPr bwMode="auto">
              <a:xfrm>
                <a:off x="3753476" y="1438007"/>
                <a:ext cx="21600" cy="18000"/>
              </a:xfrm>
              <a:prstGeom prst="rect">
                <a:avLst/>
              </a:prstGeom>
              <a:solidFill>
                <a:srgbClr val="00B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38" name="Gerade Verbindung 2071"/>
              <p:cNvCxnSpPr>
                <a:cxnSpLocks noChangeShapeType="1"/>
              </p:cNvCxnSpPr>
              <p:nvPr/>
            </p:nvCxnSpPr>
            <p:spPr bwMode="auto">
              <a:xfrm>
                <a:off x="3752537" y="1431131"/>
                <a:ext cx="21600" cy="0"/>
              </a:xfrm>
              <a:prstGeom prst="lin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64" name="Zierrahmen 1"/>
            <p:cNvSpPr>
              <a:spLocks noChangeArrowheads="1"/>
            </p:cNvSpPr>
            <p:nvPr/>
          </p:nvSpPr>
          <p:spPr bwMode="auto">
            <a:xfrm>
              <a:off x="8453438" y="2552700"/>
              <a:ext cx="9525" cy="39688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965" name="Gruppieren 69"/>
            <p:cNvGrpSpPr>
              <a:grpSpLocks/>
            </p:cNvGrpSpPr>
            <p:nvPr/>
          </p:nvGrpSpPr>
          <p:grpSpPr bwMode="auto">
            <a:xfrm>
              <a:off x="1470025" y="3970338"/>
              <a:ext cx="179388" cy="150812"/>
              <a:chOff x="1475656" y="2429228"/>
              <a:chExt cx="179071" cy="149730"/>
            </a:xfrm>
          </p:grpSpPr>
          <p:cxnSp>
            <p:nvCxnSpPr>
              <p:cNvPr id="2433" name="Gerade Verbindung 1970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34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35" name="Gerade Verbindung 1972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36" name="Gerade Verbindung 1973"/>
              <p:cNvCxnSpPr/>
              <p:nvPr/>
            </p:nvCxnSpPr>
            <p:spPr bwMode="auto">
              <a:xfrm>
                <a:off x="1546968" y="2539556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966" name="Zierrahmen 1"/>
            <p:cNvSpPr>
              <a:spLocks noChangeArrowheads="1"/>
            </p:cNvSpPr>
            <p:nvPr/>
          </p:nvSpPr>
          <p:spPr bwMode="auto">
            <a:xfrm>
              <a:off x="2560638" y="4046538"/>
              <a:ext cx="17462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967" name="Rechteck 1988"/>
            <p:cNvSpPr/>
            <p:nvPr/>
          </p:nvSpPr>
          <p:spPr bwMode="auto">
            <a:xfrm>
              <a:off x="6817294" y="431559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68" name="Rechteck 1989"/>
            <p:cNvSpPr/>
            <p:nvPr/>
          </p:nvSpPr>
          <p:spPr bwMode="auto">
            <a:xfrm>
              <a:off x="7467076" y="431166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pic>
          <p:nvPicPr>
            <p:cNvPr id="969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325" y="38242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0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8325" y="4340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1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3963" y="43370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2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3963" y="4848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3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363" y="33353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4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363" y="43354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5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363" y="4848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6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5" y="33385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7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5713" y="38211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8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2538" y="43338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9" name="Grafik 14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4125" y="484981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0" name="Grafik 146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8" y="23066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1" name="Grafik 146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7600" y="230663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2" name="Grafik 146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000" y="23050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3" name="Grafik 147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2525" y="2308225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4" name="Grafik 147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588" y="2311400"/>
              <a:ext cx="53975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5" name="Grafik 14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2525" y="2308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6" name="Grafik 14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0" y="3328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7" name="Grafik 14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6100" y="2308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8" name="Grafik 14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1263" y="230822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9" name="Grafik 14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3335338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0" name="Grafik 14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238" y="18192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1" name="Grafik 14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8938" y="1809750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2" name="Grafik 14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8225" y="1804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" name="Grafik 14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7038" y="1804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4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4348163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5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425" y="4344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6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538" y="38258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7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0538" y="4344988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8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413" y="38258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9" name="Grafik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588" y="4346575"/>
              <a:ext cx="53975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0" name="Grafik 14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2763" y="4344988"/>
              <a:ext cx="53975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1" name="Grafik 14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0" y="3827463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2" name="Grafik 14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700" y="4341813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3" name="Grafik 14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3827463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4" name="Grafik 14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2850" y="4343400"/>
              <a:ext cx="55563" cy="5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5" name="Grafik 147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275" y="4341813"/>
              <a:ext cx="55563" cy="5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06" name="Gerade Verbindung 565"/>
            <p:cNvCxnSpPr>
              <a:cxnSpLocks noChangeShapeType="1"/>
            </p:cNvCxnSpPr>
            <p:nvPr/>
          </p:nvCxnSpPr>
          <p:spPr bwMode="auto">
            <a:xfrm>
              <a:off x="7888288" y="180340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7" name="Gerade Verbindung 565"/>
            <p:cNvCxnSpPr>
              <a:cxnSpLocks noChangeShapeType="1"/>
            </p:cNvCxnSpPr>
            <p:nvPr/>
          </p:nvCxnSpPr>
          <p:spPr bwMode="auto">
            <a:xfrm>
              <a:off x="7235825" y="180181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8" name="Gerade Verbindung 565"/>
            <p:cNvCxnSpPr>
              <a:cxnSpLocks noChangeShapeType="1"/>
            </p:cNvCxnSpPr>
            <p:nvPr/>
          </p:nvCxnSpPr>
          <p:spPr bwMode="auto">
            <a:xfrm>
              <a:off x="6588125" y="180181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9" name="Gerade Verbindung 565"/>
            <p:cNvCxnSpPr>
              <a:cxnSpLocks noChangeShapeType="1"/>
            </p:cNvCxnSpPr>
            <p:nvPr/>
          </p:nvCxnSpPr>
          <p:spPr bwMode="auto">
            <a:xfrm>
              <a:off x="4208463" y="23637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0" name="Gerade Verbindung 565"/>
            <p:cNvCxnSpPr>
              <a:cxnSpLocks noChangeShapeType="1"/>
            </p:cNvCxnSpPr>
            <p:nvPr/>
          </p:nvCxnSpPr>
          <p:spPr bwMode="auto">
            <a:xfrm>
              <a:off x="3563938" y="2362200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1" name="Gerade Verbindung 565"/>
            <p:cNvCxnSpPr>
              <a:cxnSpLocks noChangeShapeType="1"/>
            </p:cNvCxnSpPr>
            <p:nvPr/>
          </p:nvCxnSpPr>
          <p:spPr bwMode="auto">
            <a:xfrm>
              <a:off x="2916238" y="236537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2" name="Gerade Verbindung 565"/>
            <p:cNvCxnSpPr>
              <a:cxnSpLocks noChangeShapeType="1"/>
            </p:cNvCxnSpPr>
            <p:nvPr/>
          </p:nvCxnSpPr>
          <p:spPr bwMode="auto">
            <a:xfrm>
              <a:off x="2268538" y="2363788"/>
              <a:ext cx="698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3" name="Gerade Verbindung 565"/>
            <p:cNvCxnSpPr>
              <a:cxnSpLocks noChangeShapeType="1"/>
            </p:cNvCxnSpPr>
            <p:nvPr/>
          </p:nvCxnSpPr>
          <p:spPr bwMode="auto">
            <a:xfrm>
              <a:off x="1619250" y="236378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4" name="Gerade Verbindung 565"/>
            <p:cNvCxnSpPr>
              <a:cxnSpLocks noChangeShapeType="1"/>
            </p:cNvCxnSpPr>
            <p:nvPr/>
          </p:nvCxnSpPr>
          <p:spPr bwMode="auto">
            <a:xfrm>
              <a:off x="971550" y="236378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15" name="Zierrahmen 1"/>
            <p:cNvSpPr>
              <a:spLocks noChangeArrowheads="1"/>
            </p:cNvSpPr>
            <p:nvPr/>
          </p:nvSpPr>
          <p:spPr bwMode="auto">
            <a:xfrm>
              <a:off x="5322888" y="3016250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16" name="Rechteck 2047"/>
            <p:cNvSpPr/>
            <p:nvPr/>
          </p:nvSpPr>
          <p:spPr bwMode="auto">
            <a:xfrm>
              <a:off x="6164633" y="431199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17" name="Abgerundetes Rechteck 2052"/>
            <p:cNvSpPr/>
            <p:nvPr/>
          </p:nvSpPr>
          <p:spPr bwMode="auto">
            <a:xfrm>
              <a:off x="4929188" y="48260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79</a:t>
              </a:r>
            </a:p>
          </p:txBody>
        </p:sp>
        <p:sp>
          <p:nvSpPr>
            <p:cNvPr id="1018" name="Rechteck 1617"/>
            <p:cNvSpPr>
              <a:spLocks noChangeArrowheads="1"/>
            </p:cNvSpPr>
            <p:nvPr/>
          </p:nvSpPr>
          <p:spPr bwMode="auto">
            <a:xfrm>
              <a:off x="6327775" y="2543175"/>
              <a:ext cx="14288" cy="5397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19" name="Rechteck 1617"/>
            <p:cNvSpPr>
              <a:spLocks noChangeArrowheads="1"/>
            </p:cNvSpPr>
            <p:nvPr/>
          </p:nvSpPr>
          <p:spPr bwMode="auto">
            <a:xfrm>
              <a:off x="6327775" y="2525713"/>
              <a:ext cx="14288" cy="174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0" name="Rechteck 1617"/>
            <p:cNvSpPr>
              <a:spLocks noChangeArrowheads="1"/>
            </p:cNvSpPr>
            <p:nvPr/>
          </p:nvSpPr>
          <p:spPr bwMode="auto">
            <a:xfrm>
              <a:off x="6546850" y="2554288"/>
              <a:ext cx="15875" cy="428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1" name="Rechteck 1617"/>
            <p:cNvSpPr>
              <a:spLocks noChangeArrowheads="1"/>
            </p:cNvSpPr>
            <p:nvPr/>
          </p:nvSpPr>
          <p:spPr bwMode="auto">
            <a:xfrm>
              <a:off x="6637338" y="2546350"/>
              <a:ext cx="15875" cy="50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2" name="Rechteck 1617"/>
            <p:cNvSpPr>
              <a:spLocks noChangeArrowheads="1"/>
            </p:cNvSpPr>
            <p:nvPr/>
          </p:nvSpPr>
          <p:spPr bwMode="auto">
            <a:xfrm>
              <a:off x="6680200" y="2544763"/>
              <a:ext cx="14288" cy="5397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3" name="Rechteck 1617"/>
            <p:cNvSpPr>
              <a:spLocks noChangeArrowheads="1"/>
            </p:cNvSpPr>
            <p:nvPr/>
          </p:nvSpPr>
          <p:spPr bwMode="auto">
            <a:xfrm>
              <a:off x="6680200" y="2525713"/>
              <a:ext cx="14288" cy="174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4" name="Rechteck 1617"/>
            <p:cNvSpPr>
              <a:spLocks noChangeArrowheads="1"/>
            </p:cNvSpPr>
            <p:nvPr/>
          </p:nvSpPr>
          <p:spPr bwMode="auto">
            <a:xfrm>
              <a:off x="6548438" y="2530475"/>
              <a:ext cx="11112" cy="222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5" name="Rechteck 1617"/>
            <p:cNvSpPr>
              <a:spLocks noChangeArrowheads="1"/>
            </p:cNvSpPr>
            <p:nvPr/>
          </p:nvSpPr>
          <p:spPr bwMode="auto">
            <a:xfrm>
              <a:off x="6638925" y="2524125"/>
              <a:ext cx="11113" cy="20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26" name="Rechteck 2122"/>
            <p:cNvSpPr/>
            <p:nvPr/>
          </p:nvSpPr>
          <p:spPr bwMode="auto">
            <a:xfrm>
              <a:off x="5999163" y="2546350"/>
              <a:ext cx="19050" cy="460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27" name="Rechteck 2122"/>
            <p:cNvSpPr/>
            <p:nvPr/>
          </p:nvSpPr>
          <p:spPr bwMode="auto">
            <a:xfrm>
              <a:off x="6354763" y="2555875"/>
              <a:ext cx="17462" cy="428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28" name="Zierrahmen 1"/>
            <p:cNvSpPr>
              <a:spLocks noChangeArrowheads="1"/>
            </p:cNvSpPr>
            <p:nvPr/>
          </p:nvSpPr>
          <p:spPr bwMode="auto">
            <a:xfrm>
              <a:off x="2393950" y="20145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029" name="Gerade Verbindung 565"/>
            <p:cNvCxnSpPr>
              <a:cxnSpLocks noChangeShapeType="1"/>
            </p:cNvCxnSpPr>
            <p:nvPr/>
          </p:nvCxnSpPr>
          <p:spPr bwMode="auto">
            <a:xfrm>
              <a:off x="7235825" y="18637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Gerade Verbindung 565"/>
            <p:cNvCxnSpPr>
              <a:cxnSpLocks noChangeShapeType="1"/>
            </p:cNvCxnSpPr>
            <p:nvPr/>
          </p:nvCxnSpPr>
          <p:spPr bwMode="auto">
            <a:xfrm>
              <a:off x="7889875" y="18637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1" name="Gerade Verbindung 565"/>
            <p:cNvCxnSpPr>
              <a:cxnSpLocks noChangeShapeType="1"/>
            </p:cNvCxnSpPr>
            <p:nvPr/>
          </p:nvCxnSpPr>
          <p:spPr bwMode="auto">
            <a:xfrm>
              <a:off x="8542338" y="18637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2" name="Gerade Verbindung 565"/>
            <p:cNvCxnSpPr>
              <a:cxnSpLocks noChangeShapeType="1"/>
            </p:cNvCxnSpPr>
            <p:nvPr/>
          </p:nvCxnSpPr>
          <p:spPr bwMode="auto">
            <a:xfrm>
              <a:off x="323850" y="2365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33" name="Rechteck 2074"/>
            <p:cNvSpPr/>
            <p:nvPr/>
          </p:nvSpPr>
          <p:spPr bwMode="auto">
            <a:xfrm>
              <a:off x="8115200" y="431007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34" name="Rechteck 2080"/>
            <p:cNvSpPr/>
            <p:nvPr/>
          </p:nvSpPr>
          <p:spPr bwMode="auto">
            <a:xfrm>
              <a:off x="5514075" y="431642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35" name="Rechteck 2082"/>
            <p:cNvSpPr/>
            <p:nvPr/>
          </p:nvSpPr>
          <p:spPr bwMode="auto">
            <a:xfrm>
              <a:off x="4866256" y="4316449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36" name="Rechteck 2083"/>
            <p:cNvSpPr/>
            <p:nvPr/>
          </p:nvSpPr>
          <p:spPr bwMode="auto">
            <a:xfrm>
              <a:off x="4220714" y="431642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37" name="Rechteck 2084"/>
            <p:cNvSpPr/>
            <p:nvPr/>
          </p:nvSpPr>
          <p:spPr bwMode="auto">
            <a:xfrm>
              <a:off x="3573013" y="4313299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38" name="Rechteck 2088"/>
            <p:cNvSpPr/>
            <p:nvPr/>
          </p:nvSpPr>
          <p:spPr bwMode="auto">
            <a:xfrm>
              <a:off x="2926331" y="431803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39" name="Rechteck 2089"/>
            <p:cNvSpPr/>
            <p:nvPr/>
          </p:nvSpPr>
          <p:spPr bwMode="auto">
            <a:xfrm>
              <a:off x="2277613" y="431803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40" name="Rechteck 2090"/>
            <p:cNvSpPr/>
            <p:nvPr/>
          </p:nvSpPr>
          <p:spPr bwMode="auto">
            <a:xfrm>
              <a:off x="1622781" y="4315681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041" name="Gerade Verbindung 565"/>
            <p:cNvCxnSpPr>
              <a:cxnSpLocks noChangeShapeType="1"/>
            </p:cNvCxnSpPr>
            <p:nvPr/>
          </p:nvCxnSpPr>
          <p:spPr bwMode="auto">
            <a:xfrm>
              <a:off x="6588125" y="18637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2" name="Gerade Verbindung 565"/>
            <p:cNvCxnSpPr>
              <a:cxnSpLocks noChangeShapeType="1"/>
            </p:cNvCxnSpPr>
            <p:nvPr/>
          </p:nvCxnSpPr>
          <p:spPr bwMode="auto">
            <a:xfrm>
              <a:off x="5940425" y="183515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3" name="Gerade Verbindung 565"/>
            <p:cNvCxnSpPr>
              <a:cxnSpLocks noChangeShapeType="1"/>
            </p:cNvCxnSpPr>
            <p:nvPr/>
          </p:nvCxnSpPr>
          <p:spPr bwMode="auto">
            <a:xfrm>
              <a:off x="5940425" y="180181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4" name="Gerade Verbindung 565"/>
            <p:cNvCxnSpPr>
              <a:cxnSpLocks noChangeShapeType="1"/>
            </p:cNvCxnSpPr>
            <p:nvPr/>
          </p:nvCxnSpPr>
          <p:spPr bwMode="auto">
            <a:xfrm>
              <a:off x="5940425" y="18637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Rechteck 2091"/>
            <p:cNvSpPr/>
            <p:nvPr/>
          </p:nvSpPr>
          <p:spPr bwMode="auto">
            <a:xfrm>
              <a:off x="3719513" y="2020888"/>
              <a:ext cx="19050" cy="650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46" name="Rechteck 2092"/>
            <p:cNvSpPr/>
            <p:nvPr/>
          </p:nvSpPr>
          <p:spPr bwMode="auto">
            <a:xfrm>
              <a:off x="3840163" y="2033588"/>
              <a:ext cx="19050" cy="539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47" name="Zierrahmen 1"/>
            <p:cNvSpPr>
              <a:spLocks noChangeArrowheads="1"/>
            </p:cNvSpPr>
            <p:nvPr/>
          </p:nvSpPr>
          <p:spPr bwMode="auto">
            <a:xfrm>
              <a:off x="2727325" y="25352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48" name="Zierrahmen 1"/>
            <p:cNvSpPr>
              <a:spLocks noChangeArrowheads="1"/>
            </p:cNvSpPr>
            <p:nvPr/>
          </p:nvSpPr>
          <p:spPr bwMode="auto">
            <a:xfrm>
              <a:off x="3222625" y="25352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049" name="Gerade Verbindung 565"/>
            <p:cNvCxnSpPr>
              <a:cxnSpLocks noChangeShapeType="1"/>
            </p:cNvCxnSpPr>
            <p:nvPr/>
          </p:nvCxnSpPr>
          <p:spPr bwMode="auto">
            <a:xfrm>
              <a:off x="5503863" y="2335213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0" name="Gerade Verbindung 565"/>
            <p:cNvCxnSpPr>
              <a:cxnSpLocks noChangeShapeType="1"/>
            </p:cNvCxnSpPr>
            <p:nvPr/>
          </p:nvCxnSpPr>
          <p:spPr bwMode="auto">
            <a:xfrm>
              <a:off x="5505450" y="230663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1" name="Gerade Verbindung 565"/>
            <p:cNvCxnSpPr>
              <a:cxnSpLocks noChangeShapeType="1"/>
            </p:cNvCxnSpPr>
            <p:nvPr/>
          </p:nvCxnSpPr>
          <p:spPr bwMode="auto">
            <a:xfrm>
              <a:off x="5508625" y="2365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52" name="Ecken des Rechtecks auf der gleichen Seite schneiden 2127"/>
            <p:cNvSpPr/>
            <p:nvPr/>
          </p:nvSpPr>
          <p:spPr bwMode="auto">
            <a:xfrm rot="10800000">
              <a:off x="6457950" y="2527300"/>
              <a:ext cx="17463" cy="15875"/>
            </a:xfrm>
            <a:prstGeom prst="snip2Same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053" name="Gruppieren 69"/>
            <p:cNvGrpSpPr>
              <a:grpSpLocks/>
            </p:cNvGrpSpPr>
            <p:nvPr/>
          </p:nvGrpSpPr>
          <p:grpSpPr bwMode="auto">
            <a:xfrm>
              <a:off x="4010025" y="3957638"/>
              <a:ext cx="179388" cy="150812"/>
              <a:chOff x="1475656" y="2429228"/>
              <a:chExt cx="179071" cy="149730"/>
            </a:xfrm>
          </p:grpSpPr>
          <p:cxnSp>
            <p:nvCxnSpPr>
              <p:cNvPr id="2429" name="Gerade Verbindung 2129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30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31" name="Gerade Verbindung 2258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32" name="Gerade Verbindung 2259"/>
              <p:cNvCxnSpPr/>
              <p:nvPr/>
            </p:nvCxnSpPr>
            <p:spPr bwMode="auto">
              <a:xfrm>
                <a:off x="1546968" y="2539556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54" name="Gruppieren 69"/>
            <p:cNvGrpSpPr>
              <a:grpSpLocks/>
            </p:cNvGrpSpPr>
            <p:nvPr/>
          </p:nvGrpSpPr>
          <p:grpSpPr bwMode="auto">
            <a:xfrm>
              <a:off x="6623050" y="3968750"/>
              <a:ext cx="179388" cy="150813"/>
              <a:chOff x="1475656" y="2429228"/>
              <a:chExt cx="179071" cy="149730"/>
            </a:xfrm>
          </p:grpSpPr>
          <p:cxnSp>
            <p:nvCxnSpPr>
              <p:cNvPr id="2425" name="Gerade Verbindung 2269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26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27" name="Gerade Verbindung 2281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28" name="Gerade Verbindung 2283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55" name="Rechteck 2285"/>
            <p:cNvSpPr/>
            <p:nvPr/>
          </p:nvSpPr>
          <p:spPr bwMode="auto">
            <a:xfrm>
              <a:off x="973138" y="4318036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056" name="Gruppieren 22"/>
            <p:cNvGrpSpPr>
              <a:grpSpLocks/>
            </p:cNvGrpSpPr>
            <p:nvPr/>
          </p:nvGrpSpPr>
          <p:grpSpPr bwMode="auto">
            <a:xfrm>
              <a:off x="2287588" y="4449763"/>
              <a:ext cx="107950" cy="182562"/>
              <a:chOff x="4228128" y="2917071"/>
              <a:chExt cx="107950" cy="182712"/>
            </a:xfrm>
          </p:grpSpPr>
          <p:cxnSp>
            <p:nvCxnSpPr>
              <p:cNvPr id="2423" name="Gerade Verbindung 2287"/>
              <p:cNvCxnSpPr/>
              <p:nvPr/>
            </p:nvCxnSpPr>
            <p:spPr bwMode="auto">
              <a:xfrm flipV="1">
                <a:off x="4274165" y="2917071"/>
                <a:ext cx="0" cy="108039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24" name="Rechteck 2296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057" name="Gruppieren 22"/>
            <p:cNvGrpSpPr>
              <a:grpSpLocks/>
            </p:cNvGrpSpPr>
            <p:nvPr/>
          </p:nvGrpSpPr>
          <p:grpSpPr bwMode="auto">
            <a:xfrm>
              <a:off x="7450138" y="4441825"/>
              <a:ext cx="107950" cy="184150"/>
              <a:chOff x="4342604" y="2549201"/>
              <a:chExt cx="107950" cy="186085"/>
            </a:xfrm>
          </p:grpSpPr>
          <p:cxnSp>
            <p:nvCxnSpPr>
              <p:cNvPr id="2421" name="Gerade Verbindung 2300"/>
              <p:cNvCxnSpPr/>
              <p:nvPr/>
            </p:nvCxnSpPr>
            <p:spPr bwMode="auto">
              <a:xfrm flipV="1">
                <a:off x="4396579" y="2549201"/>
                <a:ext cx="0" cy="107481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22" name="Rechteck 2301"/>
              <p:cNvSpPr/>
              <p:nvPr/>
            </p:nvSpPr>
            <p:spPr bwMode="auto">
              <a:xfrm>
                <a:off x="4342604" y="2663098"/>
                <a:ext cx="107950" cy="72188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058" name="Gruppieren 23"/>
            <p:cNvGrpSpPr>
              <a:grpSpLocks noChangeAspect="1"/>
            </p:cNvGrpSpPr>
            <p:nvPr/>
          </p:nvGrpSpPr>
          <p:grpSpPr bwMode="auto">
            <a:xfrm>
              <a:off x="3424238" y="1974850"/>
              <a:ext cx="23812" cy="47625"/>
              <a:chOff x="6518597" y="1901851"/>
              <a:chExt cx="21908" cy="43200"/>
            </a:xfrm>
          </p:grpSpPr>
          <p:sp>
            <p:nvSpPr>
              <p:cNvPr id="2418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19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20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059" name="Gruppieren 14"/>
            <p:cNvGrpSpPr>
              <a:grpSpLocks/>
            </p:cNvGrpSpPr>
            <p:nvPr/>
          </p:nvGrpSpPr>
          <p:grpSpPr bwMode="auto">
            <a:xfrm>
              <a:off x="1385888" y="4065588"/>
              <a:ext cx="71437" cy="53975"/>
              <a:chOff x="1397654" y="1887063"/>
              <a:chExt cx="72000" cy="54000"/>
            </a:xfrm>
          </p:grpSpPr>
          <p:sp>
            <p:nvSpPr>
              <p:cNvPr id="2411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12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13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14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15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16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17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060" name="Rechteck 2358"/>
            <p:cNvSpPr/>
            <p:nvPr/>
          </p:nvSpPr>
          <p:spPr bwMode="auto">
            <a:xfrm>
              <a:off x="325213" y="4319649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061" name="Gerade Verbindung 2361"/>
            <p:cNvCxnSpPr/>
            <p:nvPr/>
          </p:nvCxnSpPr>
          <p:spPr bwMode="auto">
            <a:xfrm flipH="1" flipV="1">
              <a:off x="4894263" y="4424363"/>
              <a:ext cx="57150" cy="134937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62" name="Rechteck 2362"/>
            <p:cNvSpPr/>
            <p:nvPr/>
          </p:nvSpPr>
          <p:spPr bwMode="auto">
            <a:xfrm>
              <a:off x="4903788" y="4564063"/>
              <a:ext cx="107950" cy="7143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cxnSp>
          <p:nvCxnSpPr>
            <p:cNvPr id="1063" name="Gerade Verbindung 565"/>
            <p:cNvCxnSpPr>
              <a:cxnSpLocks noChangeShapeType="1"/>
            </p:cNvCxnSpPr>
            <p:nvPr/>
          </p:nvCxnSpPr>
          <p:spPr bwMode="auto">
            <a:xfrm>
              <a:off x="8107363" y="4876800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4" name="Gerade Verbindung 565"/>
            <p:cNvCxnSpPr>
              <a:cxnSpLocks noChangeShapeType="1"/>
            </p:cNvCxnSpPr>
            <p:nvPr/>
          </p:nvCxnSpPr>
          <p:spPr bwMode="auto">
            <a:xfrm>
              <a:off x="7451725" y="4875213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5" name="Gerade Verbindung 565"/>
            <p:cNvCxnSpPr>
              <a:cxnSpLocks noChangeShapeType="1"/>
            </p:cNvCxnSpPr>
            <p:nvPr/>
          </p:nvCxnSpPr>
          <p:spPr bwMode="auto">
            <a:xfrm>
              <a:off x="6804025" y="4875213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6" name="Gerade Verbindung 565"/>
            <p:cNvCxnSpPr>
              <a:cxnSpLocks noChangeShapeType="1"/>
            </p:cNvCxnSpPr>
            <p:nvPr/>
          </p:nvCxnSpPr>
          <p:spPr bwMode="auto">
            <a:xfrm>
              <a:off x="6156325" y="487680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7" name="Rechteck 3461"/>
            <p:cNvSpPr>
              <a:spLocks noChangeArrowheads="1"/>
            </p:cNvSpPr>
            <p:nvPr/>
          </p:nvSpPr>
          <p:spPr bwMode="auto">
            <a:xfrm>
              <a:off x="5503863" y="2044700"/>
              <a:ext cx="9525" cy="4286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068" name="Gerade Verbindung 565"/>
            <p:cNvCxnSpPr>
              <a:cxnSpLocks noChangeShapeType="1"/>
            </p:cNvCxnSpPr>
            <p:nvPr/>
          </p:nvCxnSpPr>
          <p:spPr bwMode="auto">
            <a:xfrm>
              <a:off x="5508625" y="487680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9" name="Abgerundetes Rechteck 2052"/>
            <p:cNvSpPr/>
            <p:nvPr/>
          </p:nvSpPr>
          <p:spPr bwMode="auto">
            <a:xfrm>
              <a:off x="1689100" y="4829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81</a:t>
              </a:r>
            </a:p>
          </p:txBody>
        </p:sp>
        <p:sp>
          <p:nvSpPr>
            <p:cNvPr id="1070" name="Abgerundetes Rechteck 2128"/>
            <p:cNvSpPr/>
            <p:nvPr/>
          </p:nvSpPr>
          <p:spPr bwMode="auto">
            <a:xfrm>
              <a:off x="1041400" y="48307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80</a:t>
              </a:r>
            </a:p>
          </p:txBody>
        </p:sp>
        <p:sp>
          <p:nvSpPr>
            <p:cNvPr id="1071" name="Abgerundetes Rechteck 2267"/>
            <p:cNvSpPr/>
            <p:nvPr/>
          </p:nvSpPr>
          <p:spPr bwMode="auto">
            <a:xfrm>
              <a:off x="390525" y="48307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78</a:t>
              </a:r>
            </a:p>
          </p:txBody>
        </p:sp>
        <p:sp>
          <p:nvSpPr>
            <p:cNvPr id="1072" name="Abgerundetes Rechteck 2052"/>
            <p:cNvSpPr/>
            <p:nvPr/>
          </p:nvSpPr>
          <p:spPr bwMode="auto">
            <a:xfrm>
              <a:off x="2335213" y="482917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75</a:t>
              </a:r>
            </a:p>
          </p:txBody>
        </p:sp>
        <p:sp>
          <p:nvSpPr>
            <p:cNvPr id="1073" name="Rechteck 3461"/>
            <p:cNvSpPr>
              <a:spLocks noChangeArrowheads="1"/>
            </p:cNvSpPr>
            <p:nvPr/>
          </p:nvSpPr>
          <p:spPr bwMode="auto">
            <a:xfrm>
              <a:off x="5554663" y="2051050"/>
              <a:ext cx="9525" cy="365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74" name="Rechteck 3477"/>
            <p:cNvSpPr>
              <a:spLocks noChangeArrowheads="1"/>
            </p:cNvSpPr>
            <p:nvPr/>
          </p:nvSpPr>
          <p:spPr bwMode="auto">
            <a:xfrm>
              <a:off x="8561388" y="2520950"/>
              <a:ext cx="7937" cy="79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75" name="Rechteck 2299"/>
            <p:cNvSpPr>
              <a:spLocks noChangeArrowheads="1"/>
            </p:cNvSpPr>
            <p:nvPr/>
          </p:nvSpPr>
          <p:spPr bwMode="auto">
            <a:xfrm>
              <a:off x="8574088" y="2517775"/>
              <a:ext cx="4762" cy="79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076" name="Gruppieren 3479"/>
            <p:cNvGrpSpPr>
              <a:grpSpLocks/>
            </p:cNvGrpSpPr>
            <p:nvPr/>
          </p:nvGrpSpPr>
          <p:grpSpPr bwMode="auto">
            <a:xfrm>
              <a:off x="8578850" y="2532063"/>
              <a:ext cx="6350" cy="22225"/>
              <a:chOff x="8957288" y="2270392"/>
              <a:chExt cx="7200" cy="21164"/>
            </a:xfrm>
          </p:grpSpPr>
          <p:sp>
            <p:nvSpPr>
              <p:cNvPr id="2409" name="Rechteck 2306"/>
              <p:cNvSpPr>
                <a:spLocks noChangeArrowheads="1"/>
              </p:cNvSpPr>
              <p:nvPr/>
            </p:nvSpPr>
            <p:spPr bwMode="auto">
              <a:xfrm>
                <a:off x="8957288" y="2284356"/>
                <a:ext cx="7200" cy="72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410" name="Rechteck 2307"/>
              <p:cNvSpPr>
                <a:spLocks noChangeArrowheads="1"/>
              </p:cNvSpPr>
              <p:nvPr/>
            </p:nvSpPr>
            <p:spPr bwMode="auto">
              <a:xfrm>
                <a:off x="8957288" y="2270392"/>
                <a:ext cx="7200" cy="108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077" name="Rechteck 961"/>
            <p:cNvSpPr/>
            <p:nvPr/>
          </p:nvSpPr>
          <p:spPr bwMode="auto">
            <a:xfrm>
              <a:off x="8585200" y="2565400"/>
              <a:ext cx="25400" cy="285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078" name="Rechteck 2338"/>
            <p:cNvSpPr>
              <a:spLocks noChangeArrowheads="1"/>
            </p:cNvSpPr>
            <p:nvPr/>
          </p:nvSpPr>
          <p:spPr bwMode="auto">
            <a:xfrm>
              <a:off x="8605838" y="2547938"/>
              <a:ext cx="3175" cy="63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79" name="Zierrahmen 1"/>
            <p:cNvSpPr>
              <a:spLocks noChangeArrowheads="1"/>
            </p:cNvSpPr>
            <p:nvPr/>
          </p:nvSpPr>
          <p:spPr bwMode="auto">
            <a:xfrm>
              <a:off x="560388" y="2538413"/>
              <a:ext cx="15875" cy="66675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080" name="Gruppieren 14"/>
            <p:cNvGrpSpPr>
              <a:grpSpLocks/>
            </p:cNvGrpSpPr>
            <p:nvPr/>
          </p:nvGrpSpPr>
          <p:grpSpPr bwMode="auto">
            <a:xfrm>
              <a:off x="3924300" y="4059238"/>
              <a:ext cx="71438" cy="53975"/>
              <a:chOff x="1397654" y="1887063"/>
              <a:chExt cx="72000" cy="54000"/>
            </a:xfrm>
          </p:grpSpPr>
          <p:sp>
            <p:nvSpPr>
              <p:cNvPr id="2402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03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04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05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06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07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08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081" name="Gruppieren 14"/>
            <p:cNvGrpSpPr>
              <a:grpSpLocks/>
            </p:cNvGrpSpPr>
            <p:nvPr/>
          </p:nvGrpSpPr>
          <p:grpSpPr bwMode="auto">
            <a:xfrm>
              <a:off x="6535738" y="4060825"/>
              <a:ext cx="71437" cy="53975"/>
              <a:chOff x="1397654" y="1887063"/>
              <a:chExt cx="72000" cy="54000"/>
            </a:xfrm>
          </p:grpSpPr>
          <p:sp>
            <p:nvSpPr>
              <p:cNvPr id="2395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396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97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398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99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400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01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082" name="Gruppieren 69"/>
            <p:cNvGrpSpPr>
              <a:grpSpLocks/>
            </p:cNvGrpSpPr>
            <p:nvPr/>
          </p:nvGrpSpPr>
          <p:grpSpPr bwMode="auto">
            <a:xfrm>
              <a:off x="1458913" y="4483100"/>
              <a:ext cx="179387" cy="150813"/>
              <a:chOff x="1475656" y="2429228"/>
              <a:chExt cx="179071" cy="149730"/>
            </a:xfrm>
          </p:grpSpPr>
          <p:cxnSp>
            <p:nvCxnSpPr>
              <p:cNvPr id="2391" name="Gerade Verbindung 2368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92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393" name="Gerade Verbindung 2370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94" name="Gerade Verbindung 2371"/>
              <p:cNvCxnSpPr/>
              <p:nvPr/>
            </p:nvCxnSpPr>
            <p:spPr bwMode="auto">
              <a:xfrm>
                <a:off x="1546967" y="2539555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3" name="Gerade Verbindung 565"/>
            <p:cNvCxnSpPr>
              <a:cxnSpLocks noChangeShapeType="1"/>
            </p:cNvCxnSpPr>
            <p:nvPr/>
          </p:nvCxnSpPr>
          <p:spPr bwMode="auto">
            <a:xfrm>
              <a:off x="4859338" y="4876800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4" name="Gerade Verbindung 565"/>
            <p:cNvCxnSpPr>
              <a:cxnSpLocks noChangeShapeType="1"/>
            </p:cNvCxnSpPr>
            <p:nvPr/>
          </p:nvCxnSpPr>
          <p:spPr bwMode="auto">
            <a:xfrm>
              <a:off x="4213225" y="487680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5" name="Gerade Verbindung 565"/>
            <p:cNvCxnSpPr>
              <a:cxnSpLocks noChangeShapeType="1"/>
            </p:cNvCxnSpPr>
            <p:nvPr/>
          </p:nvCxnSpPr>
          <p:spPr bwMode="auto">
            <a:xfrm>
              <a:off x="3560763" y="4876800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6" name="Gerade Verbindung 565"/>
            <p:cNvCxnSpPr>
              <a:cxnSpLocks noChangeShapeType="1"/>
            </p:cNvCxnSpPr>
            <p:nvPr/>
          </p:nvCxnSpPr>
          <p:spPr bwMode="auto">
            <a:xfrm>
              <a:off x="2916238" y="4876800"/>
              <a:ext cx="71437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7" name="Gerade Verbindung 565"/>
            <p:cNvCxnSpPr>
              <a:cxnSpLocks noChangeShapeType="1"/>
            </p:cNvCxnSpPr>
            <p:nvPr/>
          </p:nvCxnSpPr>
          <p:spPr bwMode="auto">
            <a:xfrm>
              <a:off x="8108950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8" name="Gerade Verbindung 565"/>
            <p:cNvCxnSpPr>
              <a:cxnSpLocks noChangeShapeType="1"/>
            </p:cNvCxnSpPr>
            <p:nvPr/>
          </p:nvCxnSpPr>
          <p:spPr bwMode="auto">
            <a:xfrm>
              <a:off x="7451725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9" name="Gerade Verbindung 565"/>
            <p:cNvCxnSpPr>
              <a:cxnSpLocks noChangeShapeType="1"/>
            </p:cNvCxnSpPr>
            <p:nvPr/>
          </p:nvCxnSpPr>
          <p:spPr bwMode="auto">
            <a:xfrm>
              <a:off x="6804025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0" name="Gerade Verbindung 565"/>
            <p:cNvCxnSpPr>
              <a:cxnSpLocks noChangeShapeType="1"/>
            </p:cNvCxnSpPr>
            <p:nvPr/>
          </p:nvCxnSpPr>
          <p:spPr bwMode="auto">
            <a:xfrm>
              <a:off x="6156325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91" name="Rechteck 10"/>
            <p:cNvSpPr>
              <a:spLocks noChangeArrowheads="1"/>
            </p:cNvSpPr>
            <p:nvPr/>
          </p:nvSpPr>
          <p:spPr bwMode="auto">
            <a:xfrm>
              <a:off x="444500" y="4641850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2" name="Rechteck 10"/>
            <p:cNvSpPr>
              <a:spLocks noChangeArrowheads="1"/>
            </p:cNvSpPr>
            <p:nvPr/>
          </p:nvSpPr>
          <p:spPr bwMode="auto">
            <a:xfrm>
              <a:off x="819150" y="46434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3" name="Rechteck 10"/>
            <p:cNvSpPr>
              <a:spLocks noChangeArrowheads="1"/>
            </p:cNvSpPr>
            <p:nvPr/>
          </p:nvSpPr>
          <p:spPr bwMode="auto">
            <a:xfrm>
              <a:off x="1189038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4" name="Rechteck 10"/>
            <p:cNvSpPr>
              <a:spLocks noChangeArrowheads="1"/>
            </p:cNvSpPr>
            <p:nvPr/>
          </p:nvSpPr>
          <p:spPr bwMode="auto">
            <a:xfrm>
              <a:off x="2468563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5" name="Rechteck 10"/>
            <p:cNvSpPr>
              <a:spLocks noChangeArrowheads="1"/>
            </p:cNvSpPr>
            <p:nvPr/>
          </p:nvSpPr>
          <p:spPr bwMode="auto">
            <a:xfrm>
              <a:off x="2835275" y="46434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6" name="Rechteck 10"/>
            <p:cNvSpPr>
              <a:spLocks noChangeArrowheads="1"/>
            </p:cNvSpPr>
            <p:nvPr/>
          </p:nvSpPr>
          <p:spPr bwMode="auto">
            <a:xfrm>
              <a:off x="3475038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7" name="Rechteck 10"/>
            <p:cNvSpPr>
              <a:spLocks noChangeArrowheads="1"/>
            </p:cNvSpPr>
            <p:nvPr/>
          </p:nvSpPr>
          <p:spPr bwMode="auto">
            <a:xfrm>
              <a:off x="3786188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8" name="Rechteck 10"/>
            <p:cNvSpPr>
              <a:spLocks noChangeArrowheads="1"/>
            </p:cNvSpPr>
            <p:nvPr/>
          </p:nvSpPr>
          <p:spPr bwMode="auto">
            <a:xfrm>
              <a:off x="5024438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099" name="Rechteck 10"/>
            <p:cNvSpPr>
              <a:spLocks noChangeArrowheads="1"/>
            </p:cNvSpPr>
            <p:nvPr/>
          </p:nvSpPr>
          <p:spPr bwMode="auto">
            <a:xfrm>
              <a:off x="5383213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00" name="Rechteck 10"/>
            <p:cNvSpPr>
              <a:spLocks noChangeArrowheads="1"/>
            </p:cNvSpPr>
            <p:nvPr/>
          </p:nvSpPr>
          <p:spPr bwMode="auto">
            <a:xfrm>
              <a:off x="6021388" y="464343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01" name="Rechteck 10"/>
            <p:cNvSpPr>
              <a:spLocks noChangeArrowheads="1"/>
            </p:cNvSpPr>
            <p:nvPr/>
          </p:nvSpPr>
          <p:spPr bwMode="auto">
            <a:xfrm>
              <a:off x="6451600" y="46434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102" name="Gerade Verbindung 565"/>
            <p:cNvCxnSpPr>
              <a:cxnSpLocks noChangeShapeType="1"/>
            </p:cNvCxnSpPr>
            <p:nvPr/>
          </p:nvCxnSpPr>
          <p:spPr bwMode="auto">
            <a:xfrm>
              <a:off x="2268538" y="4876800"/>
              <a:ext cx="69850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3" name="Gerade Verbindung 565"/>
            <p:cNvCxnSpPr>
              <a:cxnSpLocks noChangeShapeType="1"/>
            </p:cNvCxnSpPr>
            <p:nvPr/>
          </p:nvCxnSpPr>
          <p:spPr bwMode="auto">
            <a:xfrm>
              <a:off x="1619250" y="4876800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4" name="Gerade Verbindung 565"/>
            <p:cNvCxnSpPr>
              <a:cxnSpLocks noChangeShapeType="1"/>
            </p:cNvCxnSpPr>
            <p:nvPr/>
          </p:nvCxnSpPr>
          <p:spPr bwMode="auto">
            <a:xfrm>
              <a:off x="971550" y="4875213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105" name="Gruppieren 1035"/>
            <p:cNvGrpSpPr>
              <a:grpSpLocks/>
            </p:cNvGrpSpPr>
            <p:nvPr/>
          </p:nvGrpSpPr>
          <p:grpSpPr bwMode="auto">
            <a:xfrm>
              <a:off x="427038" y="4565650"/>
              <a:ext cx="125412" cy="73025"/>
              <a:chOff x="4038305" y="3430528"/>
              <a:chExt cx="125173" cy="72000"/>
            </a:xfrm>
          </p:grpSpPr>
          <p:sp>
            <p:nvSpPr>
              <p:cNvPr id="238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9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06" name="Textfeld 1"/>
            <p:cNvSpPr txBox="1">
              <a:spLocks noChangeArrowheads="1"/>
            </p:cNvSpPr>
            <p:nvPr/>
          </p:nvSpPr>
          <p:spPr bwMode="auto">
            <a:xfrm>
              <a:off x="342900" y="4527550"/>
              <a:ext cx="223838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90</a:t>
              </a:r>
            </a:p>
          </p:txBody>
        </p:sp>
        <p:grpSp>
          <p:nvGrpSpPr>
            <p:cNvPr id="1107" name="Gruppieren 1035"/>
            <p:cNvGrpSpPr>
              <a:grpSpLocks/>
            </p:cNvGrpSpPr>
            <p:nvPr/>
          </p:nvGrpSpPr>
          <p:grpSpPr bwMode="auto">
            <a:xfrm>
              <a:off x="793750" y="4565650"/>
              <a:ext cx="125413" cy="73025"/>
              <a:chOff x="4038305" y="3430528"/>
              <a:chExt cx="125173" cy="72000"/>
            </a:xfrm>
          </p:grpSpPr>
          <p:sp>
            <p:nvSpPr>
              <p:cNvPr id="238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08" name="Textfeld 1"/>
            <p:cNvSpPr txBox="1">
              <a:spLocks noChangeArrowheads="1"/>
            </p:cNvSpPr>
            <p:nvPr/>
          </p:nvSpPr>
          <p:spPr bwMode="auto">
            <a:xfrm>
              <a:off x="709613" y="452913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91</a:t>
              </a:r>
            </a:p>
          </p:txBody>
        </p:sp>
        <p:grpSp>
          <p:nvGrpSpPr>
            <p:cNvPr id="1109" name="Gruppieren 1035"/>
            <p:cNvGrpSpPr>
              <a:grpSpLocks/>
            </p:cNvGrpSpPr>
            <p:nvPr/>
          </p:nvGrpSpPr>
          <p:grpSpPr bwMode="auto">
            <a:xfrm>
              <a:off x="2435225" y="4565650"/>
              <a:ext cx="125413" cy="73025"/>
              <a:chOff x="4038305" y="3430528"/>
              <a:chExt cx="125173" cy="72000"/>
            </a:xfrm>
          </p:grpSpPr>
          <p:sp>
            <p:nvSpPr>
              <p:cNvPr id="237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8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10" name="Textfeld 1"/>
            <p:cNvSpPr txBox="1">
              <a:spLocks noChangeArrowheads="1"/>
            </p:cNvSpPr>
            <p:nvPr/>
          </p:nvSpPr>
          <p:spPr bwMode="auto">
            <a:xfrm>
              <a:off x="2351088" y="4527550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93</a:t>
              </a:r>
            </a:p>
          </p:txBody>
        </p:sp>
        <p:grpSp>
          <p:nvGrpSpPr>
            <p:cNvPr id="1111" name="Gruppieren 1035"/>
            <p:cNvGrpSpPr>
              <a:grpSpLocks/>
            </p:cNvGrpSpPr>
            <p:nvPr/>
          </p:nvGrpSpPr>
          <p:grpSpPr bwMode="auto">
            <a:xfrm>
              <a:off x="2800350" y="4565650"/>
              <a:ext cx="125413" cy="73025"/>
              <a:chOff x="4038305" y="3430528"/>
              <a:chExt cx="125173" cy="72000"/>
            </a:xfrm>
          </p:grpSpPr>
          <p:sp>
            <p:nvSpPr>
              <p:cNvPr id="237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7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7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7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12" name="Textfeld 1"/>
            <p:cNvSpPr txBox="1">
              <a:spLocks noChangeArrowheads="1"/>
            </p:cNvSpPr>
            <p:nvPr/>
          </p:nvSpPr>
          <p:spPr bwMode="auto">
            <a:xfrm>
              <a:off x="2716213" y="4527550"/>
              <a:ext cx="223837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94</a:t>
              </a:r>
            </a:p>
          </p:txBody>
        </p:sp>
        <p:grpSp>
          <p:nvGrpSpPr>
            <p:cNvPr id="1113" name="Gruppieren 1035"/>
            <p:cNvGrpSpPr>
              <a:grpSpLocks/>
            </p:cNvGrpSpPr>
            <p:nvPr/>
          </p:nvGrpSpPr>
          <p:grpSpPr bwMode="auto">
            <a:xfrm>
              <a:off x="6399213" y="4565650"/>
              <a:ext cx="125412" cy="73025"/>
              <a:chOff x="4038305" y="3430528"/>
              <a:chExt cx="125173" cy="72000"/>
            </a:xfrm>
          </p:grpSpPr>
          <p:sp>
            <p:nvSpPr>
              <p:cNvPr id="237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7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7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7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14" name="Textfeld 1"/>
            <p:cNvSpPr txBox="1">
              <a:spLocks noChangeArrowheads="1"/>
            </p:cNvSpPr>
            <p:nvPr/>
          </p:nvSpPr>
          <p:spPr bwMode="auto">
            <a:xfrm>
              <a:off x="6311900" y="4525963"/>
              <a:ext cx="24765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100</a:t>
              </a:r>
            </a:p>
          </p:txBody>
        </p:sp>
        <p:sp>
          <p:nvSpPr>
            <p:cNvPr id="1115" name="Rechteck 2266"/>
            <p:cNvSpPr/>
            <p:nvPr/>
          </p:nvSpPr>
          <p:spPr bwMode="auto">
            <a:xfrm>
              <a:off x="6872288" y="1125538"/>
              <a:ext cx="1798637" cy="1063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>
                  <a:latin typeface="Helvetica" charset="0"/>
                  <a:ea typeface="ＭＳ Ｐゴシック" charset="-128"/>
                </a:rPr>
                <a:t>BC0</a:t>
              </a:r>
            </a:p>
          </p:txBody>
        </p:sp>
        <p:sp>
          <p:nvSpPr>
            <p:cNvPr id="1116" name="Rechteck 2273"/>
            <p:cNvSpPr/>
            <p:nvPr/>
          </p:nvSpPr>
          <p:spPr bwMode="auto">
            <a:xfrm>
              <a:off x="5494338" y="1125538"/>
              <a:ext cx="1379537" cy="1063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dirty="0">
                  <a:latin typeface="Helvetica" charset="0"/>
                  <a:ea typeface="ＭＳ Ｐゴシック" charset="-128"/>
                </a:rPr>
                <a:t>Dogleg</a:t>
              </a:r>
            </a:p>
          </p:txBody>
        </p:sp>
        <p:sp>
          <p:nvSpPr>
            <p:cNvPr id="1117" name="Rechteck 2279"/>
            <p:cNvSpPr/>
            <p:nvPr/>
          </p:nvSpPr>
          <p:spPr bwMode="auto">
            <a:xfrm>
              <a:off x="1585913" y="1125538"/>
              <a:ext cx="3908425" cy="1063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 eaLnBrk="0" hangingPunct="0">
                <a:buNone/>
                <a:defRPr/>
              </a:pPr>
              <a:r>
                <a:rPr lang="de-DE" sz="600" b="1" dirty="0" err="1">
                  <a:latin typeface="Helvetica" charset="0"/>
                  <a:ea typeface="ＭＳ Ｐゴシック" charset="-128"/>
                </a:rPr>
                <a:t>Injector</a:t>
              </a: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18" name="Rechteck 83"/>
            <p:cNvSpPr/>
            <p:nvPr/>
          </p:nvSpPr>
          <p:spPr bwMode="auto">
            <a:xfrm>
              <a:off x="7069138" y="1503363"/>
              <a:ext cx="31750" cy="9048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19" name="Rechteck 2262"/>
            <p:cNvSpPr/>
            <p:nvPr/>
          </p:nvSpPr>
          <p:spPr bwMode="auto">
            <a:xfrm>
              <a:off x="6765925" y="1563688"/>
              <a:ext cx="31750" cy="285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0" name="Rechteck 2263"/>
            <p:cNvSpPr/>
            <p:nvPr/>
          </p:nvSpPr>
          <p:spPr bwMode="auto">
            <a:xfrm>
              <a:off x="6819900" y="1530350"/>
              <a:ext cx="31750" cy="619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1" name="Rechteck 2269"/>
            <p:cNvSpPr/>
            <p:nvPr/>
          </p:nvSpPr>
          <p:spPr bwMode="auto">
            <a:xfrm>
              <a:off x="6891338" y="1530350"/>
              <a:ext cx="31750" cy="619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2" name="Rechteck 2275"/>
            <p:cNvSpPr/>
            <p:nvPr/>
          </p:nvSpPr>
          <p:spPr bwMode="auto">
            <a:xfrm>
              <a:off x="6959600" y="1527175"/>
              <a:ext cx="31750" cy="650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3" name="Rechteck 2277"/>
            <p:cNvSpPr/>
            <p:nvPr/>
          </p:nvSpPr>
          <p:spPr bwMode="auto">
            <a:xfrm>
              <a:off x="7027863" y="1527175"/>
              <a:ext cx="33337" cy="650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4" name="Rechteck 2278"/>
            <p:cNvSpPr/>
            <p:nvPr/>
          </p:nvSpPr>
          <p:spPr bwMode="auto">
            <a:xfrm>
              <a:off x="7216775" y="1501775"/>
              <a:ext cx="31750" cy="904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5" name="Rechteck 2280"/>
            <p:cNvSpPr/>
            <p:nvPr/>
          </p:nvSpPr>
          <p:spPr bwMode="auto">
            <a:xfrm>
              <a:off x="7259638" y="1535113"/>
              <a:ext cx="31750" cy="571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26" name="Gruppieren 23"/>
            <p:cNvGrpSpPr>
              <a:grpSpLocks noChangeAspect="1"/>
            </p:cNvGrpSpPr>
            <p:nvPr/>
          </p:nvGrpSpPr>
          <p:grpSpPr bwMode="auto">
            <a:xfrm>
              <a:off x="7254875" y="1449388"/>
              <a:ext cx="41275" cy="76200"/>
              <a:chOff x="6518597" y="1901851"/>
              <a:chExt cx="21908" cy="43200"/>
            </a:xfrm>
          </p:grpSpPr>
          <p:sp>
            <p:nvSpPr>
              <p:cNvPr id="2368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369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70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27" name="Rechteck 2293"/>
            <p:cNvSpPr/>
            <p:nvPr/>
          </p:nvSpPr>
          <p:spPr bwMode="auto">
            <a:xfrm>
              <a:off x="7332663" y="1533525"/>
              <a:ext cx="31750" cy="587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8" name="Rechteck 2294"/>
            <p:cNvSpPr/>
            <p:nvPr/>
          </p:nvSpPr>
          <p:spPr bwMode="auto">
            <a:xfrm>
              <a:off x="7435850" y="1535113"/>
              <a:ext cx="31750" cy="571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29" name="Rechteck 2310"/>
            <p:cNvSpPr/>
            <p:nvPr/>
          </p:nvSpPr>
          <p:spPr bwMode="auto">
            <a:xfrm>
              <a:off x="7510463" y="1533525"/>
              <a:ext cx="33337" cy="5873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30" name="Gruppieren 23"/>
            <p:cNvGrpSpPr>
              <a:grpSpLocks noChangeAspect="1"/>
            </p:cNvGrpSpPr>
            <p:nvPr/>
          </p:nvGrpSpPr>
          <p:grpSpPr bwMode="auto">
            <a:xfrm>
              <a:off x="7507288" y="1450975"/>
              <a:ext cx="41275" cy="76200"/>
              <a:chOff x="6518597" y="1901851"/>
              <a:chExt cx="21908" cy="43200"/>
            </a:xfrm>
          </p:grpSpPr>
          <p:sp>
            <p:nvSpPr>
              <p:cNvPr id="2365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366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67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31" name="Rechteck 2352"/>
            <p:cNvSpPr/>
            <p:nvPr/>
          </p:nvSpPr>
          <p:spPr bwMode="auto">
            <a:xfrm>
              <a:off x="7551738" y="1501775"/>
              <a:ext cx="33337" cy="904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32" name="Rechteck 2355"/>
            <p:cNvSpPr/>
            <p:nvPr/>
          </p:nvSpPr>
          <p:spPr bwMode="auto">
            <a:xfrm>
              <a:off x="7702550" y="1501775"/>
              <a:ext cx="31750" cy="904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33" name="Gruppieren 89"/>
            <p:cNvGrpSpPr>
              <a:grpSpLocks/>
            </p:cNvGrpSpPr>
            <p:nvPr/>
          </p:nvGrpSpPr>
          <p:grpSpPr bwMode="auto">
            <a:xfrm>
              <a:off x="7840663" y="1463675"/>
              <a:ext cx="57150" cy="128588"/>
              <a:chOff x="7704481" y="1463355"/>
              <a:chExt cx="57600" cy="128114"/>
            </a:xfrm>
          </p:grpSpPr>
          <p:sp>
            <p:nvSpPr>
              <p:cNvPr id="2361" name="Rechteck 2356"/>
              <p:cNvSpPr/>
              <p:nvPr/>
            </p:nvSpPr>
            <p:spPr bwMode="auto">
              <a:xfrm>
                <a:off x="7717281" y="1501315"/>
                <a:ext cx="32000" cy="9015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362" name="Rechteck 86"/>
              <p:cNvSpPr>
                <a:spLocks noChangeArrowheads="1"/>
              </p:cNvSpPr>
              <p:nvPr/>
            </p:nvSpPr>
            <p:spPr bwMode="auto">
              <a:xfrm>
                <a:off x="7704481" y="1482403"/>
                <a:ext cx="57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63" name="Rechteck 2357"/>
              <p:cNvSpPr>
                <a:spLocks noChangeArrowheads="1"/>
              </p:cNvSpPr>
              <p:nvPr/>
            </p:nvSpPr>
            <p:spPr bwMode="auto">
              <a:xfrm>
                <a:off x="7719219" y="1463355"/>
                <a:ext cx="21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64" name="Rechteck 2358"/>
              <p:cNvSpPr>
                <a:spLocks noChangeArrowheads="1"/>
              </p:cNvSpPr>
              <p:nvPr/>
            </p:nvSpPr>
            <p:spPr bwMode="auto">
              <a:xfrm>
                <a:off x="7707330" y="1467539"/>
                <a:ext cx="7200" cy="108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34" name="Gruppieren 90"/>
            <p:cNvGrpSpPr>
              <a:grpSpLocks/>
            </p:cNvGrpSpPr>
            <p:nvPr/>
          </p:nvGrpSpPr>
          <p:grpSpPr bwMode="auto">
            <a:xfrm>
              <a:off x="7993063" y="1462088"/>
              <a:ext cx="57150" cy="130175"/>
              <a:chOff x="7856881" y="1462793"/>
              <a:chExt cx="57600" cy="128676"/>
            </a:xfrm>
          </p:grpSpPr>
          <p:sp>
            <p:nvSpPr>
              <p:cNvPr id="2357" name="Rechteck 2359"/>
              <p:cNvSpPr/>
              <p:nvPr/>
            </p:nvSpPr>
            <p:spPr bwMode="auto">
              <a:xfrm>
                <a:off x="7869681" y="1502023"/>
                <a:ext cx="32000" cy="8944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358" name="Rechteck 2360"/>
              <p:cNvSpPr>
                <a:spLocks noChangeArrowheads="1"/>
              </p:cNvSpPr>
              <p:nvPr/>
            </p:nvSpPr>
            <p:spPr bwMode="auto">
              <a:xfrm>
                <a:off x="7856881" y="1482419"/>
                <a:ext cx="57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59" name="Rechteck 2365"/>
              <p:cNvSpPr>
                <a:spLocks noChangeArrowheads="1"/>
              </p:cNvSpPr>
              <p:nvPr/>
            </p:nvSpPr>
            <p:spPr bwMode="auto">
              <a:xfrm>
                <a:off x="7871619" y="1463371"/>
                <a:ext cx="21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60" name="Rechteck 2367"/>
              <p:cNvSpPr>
                <a:spLocks noChangeArrowheads="1"/>
              </p:cNvSpPr>
              <p:nvPr/>
            </p:nvSpPr>
            <p:spPr bwMode="auto">
              <a:xfrm>
                <a:off x="7859730" y="1462793"/>
                <a:ext cx="7200" cy="18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35" name="Gruppieren 2369"/>
            <p:cNvGrpSpPr>
              <a:grpSpLocks/>
            </p:cNvGrpSpPr>
            <p:nvPr/>
          </p:nvGrpSpPr>
          <p:grpSpPr bwMode="auto">
            <a:xfrm>
              <a:off x="8142288" y="1463675"/>
              <a:ext cx="58737" cy="128588"/>
              <a:chOff x="7704481" y="1463355"/>
              <a:chExt cx="57600" cy="128114"/>
            </a:xfrm>
          </p:grpSpPr>
          <p:sp>
            <p:nvSpPr>
              <p:cNvPr id="2353" name="Rechteck 2375"/>
              <p:cNvSpPr/>
              <p:nvPr/>
            </p:nvSpPr>
            <p:spPr bwMode="auto">
              <a:xfrm>
                <a:off x="7716935" y="1501315"/>
                <a:ext cx="32692" cy="9015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354" name="Rechteck 2376"/>
              <p:cNvSpPr>
                <a:spLocks noChangeArrowheads="1"/>
              </p:cNvSpPr>
              <p:nvPr/>
            </p:nvSpPr>
            <p:spPr bwMode="auto">
              <a:xfrm>
                <a:off x="7704481" y="1482403"/>
                <a:ext cx="57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55" name="Rechteck 2377"/>
              <p:cNvSpPr>
                <a:spLocks noChangeArrowheads="1"/>
              </p:cNvSpPr>
              <p:nvPr/>
            </p:nvSpPr>
            <p:spPr bwMode="auto">
              <a:xfrm>
                <a:off x="7719219" y="1463355"/>
                <a:ext cx="21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56" name="Rechteck 2378"/>
              <p:cNvSpPr>
                <a:spLocks noChangeArrowheads="1"/>
              </p:cNvSpPr>
              <p:nvPr/>
            </p:nvSpPr>
            <p:spPr bwMode="auto">
              <a:xfrm>
                <a:off x="7707330" y="1467539"/>
                <a:ext cx="7200" cy="108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36" name="Gruppieren 2379"/>
            <p:cNvGrpSpPr>
              <a:grpSpLocks/>
            </p:cNvGrpSpPr>
            <p:nvPr/>
          </p:nvGrpSpPr>
          <p:grpSpPr bwMode="auto">
            <a:xfrm>
              <a:off x="8305800" y="1465263"/>
              <a:ext cx="57150" cy="128587"/>
              <a:chOff x="7856881" y="1462793"/>
              <a:chExt cx="57600" cy="128676"/>
            </a:xfrm>
          </p:grpSpPr>
          <p:sp>
            <p:nvSpPr>
              <p:cNvPr id="2349" name="Rechteck 2380"/>
              <p:cNvSpPr/>
              <p:nvPr/>
            </p:nvSpPr>
            <p:spPr bwMode="auto">
              <a:xfrm>
                <a:off x="7869681" y="1500919"/>
                <a:ext cx="32000" cy="9055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350" name="Rechteck 2381"/>
              <p:cNvSpPr>
                <a:spLocks noChangeArrowheads="1"/>
              </p:cNvSpPr>
              <p:nvPr/>
            </p:nvSpPr>
            <p:spPr bwMode="auto">
              <a:xfrm>
                <a:off x="7856881" y="1482419"/>
                <a:ext cx="57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51" name="Rechteck 2389"/>
              <p:cNvSpPr>
                <a:spLocks noChangeArrowheads="1"/>
              </p:cNvSpPr>
              <p:nvPr/>
            </p:nvSpPr>
            <p:spPr bwMode="auto">
              <a:xfrm>
                <a:off x="7871619" y="1463371"/>
                <a:ext cx="21600" cy="18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52" name="Rechteck 2390"/>
              <p:cNvSpPr>
                <a:spLocks noChangeArrowheads="1"/>
              </p:cNvSpPr>
              <p:nvPr/>
            </p:nvSpPr>
            <p:spPr bwMode="auto">
              <a:xfrm>
                <a:off x="7859730" y="1462793"/>
                <a:ext cx="7200" cy="18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37" name="Rechteck 2391"/>
            <p:cNvSpPr/>
            <p:nvPr/>
          </p:nvSpPr>
          <p:spPr bwMode="auto">
            <a:xfrm>
              <a:off x="8424863" y="1501775"/>
              <a:ext cx="31750" cy="904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38" name="Rechteck 2392"/>
            <p:cNvSpPr/>
            <p:nvPr/>
          </p:nvSpPr>
          <p:spPr bwMode="auto">
            <a:xfrm>
              <a:off x="8574088" y="1501775"/>
              <a:ext cx="31750" cy="904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39" name="Gruppieren 91"/>
            <p:cNvGrpSpPr>
              <a:grpSpLocks/>
            </p:cNvGrpSpPr>
            <p:nvPr/>
          </p:nvGrpSpPr>
          <p:grpSpPr bwMode="auto">
            <a:xfrm>
              <a:off x="6877050" y="1252538"/>
              <a:ext cx="1803400" cy="90487"/>
              <a:chOff x="4209708" y="1340768"/>
              <a:chExt cx="1802949" cy="90486"/>
            </a:xfrm>
          </p:grpSpPr>
          <p:sp>
            <p:nvSpPr>
              <p:cNvPr id="2340" name="Rechteck 2393"/>
              <p:cNvSpPr/>
              <p:nvPr/>
            </p:nvSpPr>
            <p:spPr bwMode="auto">
              <a:xfrm>
                <a:off x="4209708" y="1359818"/>
                <a:ext cx="1802949" cy="71436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400" dirty="0">
                    <a:latin typeface="+mj-lt"/>
                    <a:ea typeface="ＭＳ Ｐゴシック" charset="-128"/>
                  </a:rPr>
                  <a:t>DEMACO Cryo-connection </a:t>
                </a:r>
              </a:p>
            </p:txBody>
          </p:sp>
          <p:cxnSp>
            <p:nvCxnSpPr>
              <p:cNvPr id="2341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494649" y="1340768"/>
                <a:ext cx="71967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2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924275" y="1340768"/>
                <a:ext cx="71967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3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712934" y="1340768"/>
                <a:ext cx="71967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148657" y="1340768"/>
                <a:ext cx="71967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5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357746" y="1340768"/>
                <a:ext cx="71967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6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5574209" y="1340768"/>
                <a:ext cx="71967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7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5804348" y="1340768"/>
                <a:ext cx="144015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48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242594" y="1340768"/>
                <a:ext cx="144015" cy="0"/>
              </a:xfrm>
              <a:prstGeom prst="line">
                <a:avLst/>
              </a:prstGeom>
              <a:noFill/>
              <a:ln w="222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40" name="Gruppieren 95"/>
            <p:cNvGrpSpPr>
              <a:grpSpLocks/>
            </p:cNvGrpSpPr>
            <p:nvPr/>
          </p:nvGrpSpPr>
          <p:grpSpPr bwMode="auto">
            <a:xfrm>
              <a:off x="8470900" y="2519363"/>
              <a:ext cx="50800" cy="22225"/>
              <a:chOff x="8442880" y="2024050"/>
              <a:chExt cx="50400" cy="21444"/>
            </a:xfrm>
          </p:grpSpPr>
          <p:cxnSp>
            <p:nvCxnSpPr>
              <p:cNvPr id="2338" name="Gerade Verbindung 93"/>
              <p:cNvCxnSpPr/>
              <p:nvPr/>
            </p:nvCxnSpPr>
            <p:spPr bwMode="auto">
              <a:xfrm>
                <a:off x="8447605" y="2045494"/>
                <a:ext cx="36225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39" name="Rechteck 94"/>
              <p:cNvSpPr>
                <a:spLocks noChangeArrowheads="1"/>
              </p:cNvSpPr>
              <p:nvPr/>
            </p:nvSpPr>
            <p:spPr bwMode="auto">
              <a:xfrm rot="300000">
                <a:off x="8442880" y="2024050"/>
                <a:ext cx="50400" cy="108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141" name="Gerade Verbindung 176"/>
            <p:cNvCxnSpPr>
              <a:cxnSpLocks noChangeShapeType="1"/>
            </p:cNvCxnSpPr>
            <p:nvPr/>
          </p:nvCxnSpPr>
          <p:spPr bwMode="auto">
            <a:xfrm flipV="1">
              <a:off x="2525713" y="3516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2" name="Gerade Verbindung 176"/>
            <p:cNvCxnSpPr>
              <a:cxnSpLocks noChangeShapeType="1"/>
            </p:cNvCxnSpPr>
            <p:nvPr/>
          </p:nvCxnSpPr>
          <p:spPr bwMode="auto">
            <a:xfrm flipV="1">
              <a:off x="7737475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3" name="Gerade Verbindung 176"/>
            <p:cNvCxnSpPr>
              <a:cxnSpLocks noChangeShapeType="1"/>
            </p:cNvCxnSpPr>
            <p:nvPr/>
          </p:nvCxnSpPr>
          <p:spPr bwMode="auto">
            <a:xfrm flipV="1">
              <a:off x="568325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144" name="Gruppieren 1035"/>
            <p:cNvGrpSpPr>
              <a:grpSpLocks/>
            </p:cNvGrpSpPr>
            <p:nvPr/>
          </p:nvGrpSpPr>
          <p:grpSpPr bwMode="auto">
            <a:xfrm>
              <a:off x="3459163" y="4562475"/>
              <a:ext cx="125412" cy="73025"/>
              <a:chOff x="4038305" y="3430528"/>
              <a:chExt cx="125173" cy="72000"/>
            </a:xfrm>
          </p:grpSpPr>
          <p:sp>
            <p:nvSpPr>
              <p:cNvPr id="233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3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3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3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45" name="Gruppieren 1035"/>
            <p:cNvGrpSpPr>
              <a:grpSpLocks/>
            </p:cNvGrpSpPr>
            <p:nvPr/>
          </p:nvGrpSpPr>
          <p:grpSpPr bwMode="auto">
            <a:xfrm>
              <a:off x="3763963" y="4564063"/>
              <a:ext cx="125412" cy="73025"/>
              <a:chOff x="4038305" y="3430528"/>
              <a:chExt cx="125173" cy="72000"/>
            </a:xfrm>
          </p:grpSpPr>
          <p:sp>
            <p:nvSpPr>
              <p:cNvPr id="233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3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3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3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46" name="Textfeld 1"/>
            <p:cNvSpPr txBox="1">
              <a:spLocks noChangeArrowheads="1"/>
            </p:cNvSpPr>
            <p:nvPr/>
          </p:nvSpPr>
          <p:spPr bwMode="auto">
            <a:xfrm>
              <a:off x="3373438" y="4527550"/>
              <a:ext cx="223837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95</a:t>
              </a:r>
            </a:p>
          </p:txBody>
        </p:sp>
        <p:sp>
          <p:nvSpPr>
            <p:cNvPr id="1147" name="Textfeld 1"/>
            <p:cNvSpPr txBox="1">
              <a:spLocks noChangeArrowheads="1"/>
            </p:cNvSpPr>
            <p:nvPr/>
          </p:nvSpPr>
          <p:spPr bwMode="auto">
            <a:xfrm>
              <a:off x="3683000" y="4525963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96</a:t>
              </a:r>
            </a:p>
          </p:txBody>
        </p:sp>
        <p:grpSp>
          <p:nvGrpSpPr>
            <p:cNvPr id="1148" name="Gruppieren 1035"/>
            <p:cNvGrpSpPr>
              <a:grpSpLocks/>
            </p:cNvGrpSpPr>
            <p:nvPr/>
          </p:nvGrpSpPr>
          <p:grpSpPr bwMode="auto">
            <a:xfrm>
              <a:off x="5022850" y="4562475"/>
              <a:ext cx="125413" cy="73025"/>
              <a:chOff x="4038305" y="3430528"/>
              <a:chExt cx="125173" cy="72000"/>
            </a:xfrm>
          </p:grpSpPr>
          <p:sp>
            <p:nvSpPr>
              <p:cNvPr id="2326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7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8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9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49" name="Gruppieren 1035"/>
            <p:cNvGrpSpPr>
              <a:grpSpLocks/>
            </p:cNvGrpSpPr>
            <p:nvPr/>
          </p:nvGrpSpPr>
          <p:grpSpPr bwMode="auto">
            <a:xfrm>
              <a:off x="5356225" y="4564063"/>
              <a:ext cx="125413" cy="73025"/>
              <a:chOff x="4038305" y="3430528"/>
              <a:chExt cx="125173" cy="72000"/>
            </a:xfrm>
          </p:grpSpPr>
          <p:sp>
            <p:nvSpPr>
              <p:cNvPr id="232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50" name="Gruppieren 1035"/>
            <p:cNvGrpSpPr>
              <a:grpSpLocks/>
            </p:cNvGrpSpPr>
            <p:nvPr/>
          </p:nvGrpSpPr>
          <p:grpSpPr bwMode="auto">
            <a:xfrm>
              <a:off x="5994400" y="4562475"/>
              <a:ext cx="125413" cy="73025"/>
              <a:chOff x="4038305" y="3430528"/>
              <a:chExt cx="125173" cy="72000"/>
            </a:xfrm>
          </p:grpSpPr>
          <p:sp>
            <p:nvSpPr>
              <p:cNvPr id="231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2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51" name="Gruppieren 1035"/>
            <p:cNvGrpSpPr>
              <a:grpSpLocks/>
            </p:cNvGrpSpPr>
            <p:nvPr/>
          </p:nvGrpSpPr>
          <p:grpSpPr bwMode="auto">
            <a:xfrm>
              <a:off x="7596188" y="4564063"/>
              <a:ext cx="125412" cy="73025"/>
              <a:chOff x="4038305" y="3430528"/>
              <a:chExt cx="125173" cy="72000"/>
            </a:xfrm>
          </p:grpSpPr>
          <p:sp>
            <p:nvSpPr>
              <p:cNvPr id="231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152" name="Gruppieren 1035"/>
            <p:cNvGrpSpPr>
              <a:grpSpLocks/>
            </p:cNvGrpSpPr>
            <p:nvPr/>
          </p:nvGrpSpPr>
          <p:grpSpPr bwMode="auto">
            <a:xfrm>
              <a:off x="8018463" y="4564063"/>
              <a:ext cx="125412" cy="73025"/>
              <a:chOff x="4038305" y="3430528"/>
              <a:chExt cx="125173" cy="72000"/>
            </a:xfrm>
          </p:grpSpPr>
          <p:sp>
            <p:nvSpPr>
              <p:cNvPr id="231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31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53" name="Rechteck 10"/>
            <p:cNvSpPr>
              <a:spLocks noChangeArrowheads="1"/>
            </p:cNvSpPr>
            <p:nvPr/>
          </p:nvSpPr>
          <p:spPr bwMode="auto">
            <a:xfrm>
              <a:off x="7616825" y="46434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54" name="Rechteck 10"/>
            <p:cNvSpPr>
              <a:spLocks noChangeArrowheads="1"/>
            </p:cNvSpPr>
            <p:nvPr/>
          </p:nvSpPr>
          <p:spPr bwMode="auto">
            <a:xfrm>
              <a:off x="8035925" y="464343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55" name="Textfeld 1"/>
            <p:cNvSpPr txBox="1">
              <a:spLocks noChangeArrowheads="1"/>
            </p:cNvSpPr>
            <p:nvPr/>
          </p:nvSpPr>
          <p:spPr bwMode="auto">
            <a:xfrm>
              <a:off x="4941888" y="4529138"/>
              <a:ext cx="223837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97</a:t>
              </a:r>
            </a:p>
          </p:txBody>
        </p:sp>
        <p:sp>
          <p:nvSpPr>
            <p:cNvPr id="1156" name="Textfeld 1"/>
            <p:cNvSpPr txBox="1">
              <a:spLocks noChangeArrowheads="1"/>
            </p:cNvSpPr>
            <p:nvPr/>
          </p:nvSpPr>
          <p:spPr bwMode="auto">
            <a:xfrm>
              <a:off x="5273675" y="4525963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98</a:t>
              </a:r>
            </a:p>
          </p:txBody>
        </p:sp>
        <p:sp>
          <p:nvSpPr>
            <p:cNvPr id="1157" name="Textfeld 1"/>
            <p:cNvSpPr txBox="1">
              <a:spLocks noChangeArrowheads="1"/>
            </p:cNvSpPr>
            <p:nvPr/>
          </p:nvSpPr>
          <p:spPr bwMode="auto">
            <a:xfrm>
              <a:off x="5908675" y="4525963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99</a:t>
              </a:r>
            </a:p>
          </p:txBody>
        </p:sp>
        <p:sp>
          <p:nvSpPr>
            <p:cNvPr id="1158" name="Textfeld 1"/>
            <p:cNvSpPr txBox="1">
              <a:spLocks noChangeArrowheads="1"/>
            </p:cNvSpPr>
            <p:nvPr/>
          </p:nvSpPr>
          <p:spPr bwMode="auto">
            <a:xfrm>
              <a:off x="7939088" y="4529138"/>
              <a:ext cx="24130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102</a:t>
              </a:r>
            </a:p>
          </p:txBody>
        </p:sp>
        <p:sp>
          <p:nvSpPr>
            <p:cNvPr id="1159" name="Textfeld 1"/>
            <p:cNvSpPr txBox="1">
              <a:spLocks noChangeArrowheads="1"/>
            </p:cNvSpPr>
            <p:nvPr/>
          </p:nvSpPr>
          <p:spPr bwMode="auto">
            <a:xfrm>
              <a:off x="7518400" y="4532313"/>
              <a:ext cx="24288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101</a:t>
              </a:r>
            </a:p>
          </p:txBody>
        </p:sp>
        <p:sp>
          <p:nvSpPr>
            <p:cNvPr id="1160" name="Rechteck 3500"/>
            <p:cNvSpPr>
              <a:spLocks noChangeArrowheads="1"/>
            </p:cNvSpPr>
            <p:nvPr/>
          </p:nvSpPr>
          <p:spPr bwMode="auto">
            <a:xfrm>
              <a:off x="5559425" y="2035175"/>
              <a:ext cx="3175" cy="111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161" name="Gruppieren 3501"/>
            <p:cNvGrpSpPr>
              <a:grpSpLocks/>
            </p:cNvGrpSpPr>
            <p:nvPr/>
          </p:nvGrpSpPr>
          <p:grpSpPr bwMode="auto">
            <a:xfrm>
              <a:off x="5416550" y="2014538"/>
              <a:ext cx="36513" cy="73025"/>
              <a:chOff x="5473700" y="2013792"/>
              <a:chExt cx="36513" cy="74221"/>
            </a:xfrm>
          </p:grpSpPr>
          <p:sp>
            <p:nvSpPr>
              <p:cNvPr id="2308" name="Rechteck 1619"/>
              <p:cNvSpPr/>
              <p:nvPr/>
            </p:nvSpPr>
            <p:spPr bwMode="auto">
              <a:xfrm>
                <a:off x="5473700" y="2029927"/>
                <a:ext cx="36513" cy="5808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309" name="Rechteck 2313"/>
              <p:cNvSpPr>
                <a:spLocks noChangeArrowheads="1"/>
              </p:cNvSpPr>
              <p:nvPr/>
            </p:nvSpPr>
            <p:spPr bwMode="auto">
              <a:xfrm>
                <a:off x="5495621" y="2013792"/>
                <a:ext cx="3600" cy="4917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62" name="Rechteck 2123"/>
            <p:cNvSpPr/>
            <p:nvPr/>
          </p:nvSpPr>
          <p:spPr bwMode="auto">
            <a:xfrm>
              <a:off x="8523288" y="2554288"/>
              <a:ext cx="25400" cy="381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63" name="Rechteck 3504"/>
            <p:cNvSpPr>
              <a:spLocks noChangeArrowheads="1"/>
            </p:cNvSpPr>
            <p:nvPr/>
          </p:nvSpPr>
          <p:spPr bwMode="auto">
            <a:xfrm>
              <a:off x="8539163" y="2543175"/>
              <a:ext cx="4762" cy="31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64" name="Rechteck 2336"/>
            <p:cNvSpPr>
              <a:spLocks noChangeArrowheads="1"/>
            </p:cNvSpPr>
            <p:nvPr/>
          </p:nvSpPr>
          <p:spPr bwMode="auto">
            <a:xfrm>
              <a:off x="8753475" y="2565400"/>
              <a:ext cx="3175" cy="111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65" name="Rechteck 3477"/>
            <p:cNvSpPr>
              <a:spLocks noChangeArrowheads="1"/>
            </p:cNvSpPr>
            <p:nvPr/>
          </p:nvSpPr>
          <p:spPr bwMode="auto">
            <a:xfrm>
              <a:off x="8593138" y="2543175"/>
              <a:ext cx="7937" cy="142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66" name="Rechteck 3477"/>
            <p:cNvSpPr>
              <a:spLocks noChangeArrowheads="1"/>
            </p:cNvSpPr>
            <p:nvPr/>
          </p:nvSpPr>
          <p:spPr bwMode="auto">
            <a:xfrm>
              <a:off x="8626475" y="2532063"/>
              <a:ext cx="7938" cy="111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67" name="Rechteck 3477"/>
            <p:cNvSpPr>
              <a:spLocks noChangeArrowheads="1"/>
            </p:cNvSpPr>
            <p:nvPr/>
          </p:nvSpPr>
          <p:spPr bwMode="auto">
            <a:xfrm>
              <a:off x="8645525" y="2557463"/>
              <a:ext cx="14288" cy="142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168" name="Gruppieren 95"/>
            <p:cNvGrpSpPr>
              <a:grpSpLocks/>
            </p:cNvGrpSpPr>
            <p:nvPr/>
          </p:nvGrpSpPr>
          <p:grpSpPr bwMode="auto">
            <a:xfrm>
              <a:off x="8666163" y="2562225"/>
              <a:ext cx="50800" cy="22225"/>
              <a:chOff x="8442880" y="2024050"/>
              <a:chExt cx="50400" cy="21444"/>
            </a:xfrm>
          </p:grpSpPr>
          <p:cxnSp>
            <p:nvCxnSpPr>
              <p:cNvPr id="2306" name="Gerade Verbindung 2365"/>
              <p:cNvCxnSpPr/>
              <p:nvPr/>
            </p:nvCxnSpPr>
            <p:spPr bwMode="auto">
              <a:xfrm>
                <a:off x="8447605" y="2045494"/>
                <a:ext cx="36225" cy="0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07" name="Rechteck 94"/>
              <p:cNvSpPr>
                <a:spLocks noChangeArrowheads="1"/>
              </p:cNvSpPr>
              <p:nvPr/>
            </p:nvSpPr>
            <p:spPr bwMode="auto">
              <a:xfrm rot="300000">
                <a:off x="8442880" y="2024050"/>
                <a:ext cx="50400" cy="1080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169" name="Rechteck 3477"/>
            <p:cNvSpPr>
              <a:spLocks noChangeArrowheads="1"/>
            </p:cNvSpPr>
            <p:nvPr/>
          </p:nvSpPr>
          <p:spPr bwMode="auto">
            <a:xfrm>
              <a:off x="8731250" y="2565400"/>
              <a:ext cx="14288" cy="142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170" name="Rechteck 3477"/>
            <p:cNvSpPr>
              <a:spLocks noChangeArrowheads="1"/>
            </p:cNvSpPr>
            <p:nvPr/>
          </p:nvSpPr>
          <p:spPr bwMode="auto">
            <a:xfrm>
              <a:off x="8761413" y="2565400"/>
              <a:ext cx="15875" cy="142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171" name="Gerade Verbindung 565"/>
            <p:cNvCxnSpPr>
              <a:cxnSpLocks noChangeShapeType="1"/>
            </p:cNvCxnSpPr>
            <p:nvPr/>
          </p:nvCxnSpPr>
          <p:spPr bwMode="auto">
            <a:xfrm>
              <a:off x="5508625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2" name="Gerade Verbindung 565"/>
            <p:cNvCxnSpPr>
              <a:cxnSpLocks noChangeShapeType="1"/>
            </p:cNvCxnSpPr>
            <p:nvPr/>
          </p:nvCxnSpPr>
          <p:spPr bwMode="auto">
            <a:xfrm>
              <a:off x="4859338" y="48482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173" name="Gruppieren 20"/>
            <p:cNvGrpSpPr>
              <a:grpSpLocks/>
            </p:cNvGrpSpPr>
            <p:nvPr/>
          </p:nvGrpSpPr>
          <p:grpSpPr bwMode="auto">
            <a:xfrm>
              <a:off x="2571750" y="5064125"/>
              <a:ext cx="128588" cy="93663"/>
              <a:chOff x="3075056" y="1868634"/>
              <a:chExt cx="194400" cy="166723"/>
            </a:xfrm>
          </p:grpSpPr>
          <p:sp>
            <p:nvSpPr>
              <p:cNvPr id="2301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302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03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04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05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174" name="Rechteck 2382"/>
            <p:cNvSpPr/>
            <p:nvPr/>
          </p:nvSpPr>
          <p:spPr bwMode="auto">
            <a:xfrm>
              <a:off x="8552796" y="1779008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75" name="Rechteck 2391"/>
            <p:cNvSpPr/>
            <p:nvPr/>
          </p:nvSpPr>
          <p:spPr bwMode="auto">
            <a:xfrm>
              <a:off x="327012" y="2279394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76" name="Rechteck 2394"/>
            <p:cNvSpPr/>
            <p:nvPr/>
          </p:nvSpPr>
          <p:spPr bwMode="auto">
            <a:xfrm>
              <a:off x="1626656" y="2276475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77" name="Rechteck 2395"/>
            <p:cNvSpPr/>
            <p:nvPr/>
          </p:nvSpPr>
          <p:spPr bwMode="auto">
            <a:xfrm>
              <a:off x="2280186" y="2276475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78" name="Rechteck 2396"/>
            <p:cNvSpPr/>
            <p:nvPr/>
          </p:nvSpPr>
          <p:spPr bwMode="auto">
            <a:xfrm>
              <a:off x="2924093" y="2279600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79" name="Rechteck 2397"/>
            <p:cNvSpPr/>
            <p:nvPr/>
          </p:nvSpPr>
          <p:spPr bwMode="auto">
            <a:xfrm>
              <a:off x="3564850" y="2276475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80" name="Rechteck 2399"/>
            <p:cNvSpPr/>
            <p:nvPr/>
          </p:nvSpPr>
          <p:spPr bwMode="auto">
            <a:xfrm>
              <a:off x="4215819" y="2281820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81" name="Rechteck 2400"/>
            <p:cNvSpPr/>
            <p:nvPr/>
          </p:nvSpPr>
          <p:spPr bwMode="auto">
            <a:xfrm>
              <a:off x="4862513" y="2277415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82" name="Rechteck 2401"/>
            <p:cNvSpPr/>
            <p:nvPr/>
          </p:nvSpPr>
          <p:spPr bwMode="auto">
            <a:xfrm>
              <a:off x="5518810" y="2282006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183" name="Gerade Verbindung 2403"/>
            <p:cNvCxnSpPr/>
            <p:nvPr/>
          </p:nvCxnSpPr>
          <p:spPr bwMode="auto">
            <a:xfrm flipH="1" flipV="1">
              <a:off x="4892675" y="2386013"/>
              <a:ext cx="20638" cy="13652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84" name="Rechteck 2404"/>
            <p:cNvSpPr/>
            <p:nvPr/>
          </p:nvSpPr>
          <p:spPr bwMode="auto">
            <a:xfrm>
              <a:off x="4859338" y="2528888"/>
              <a:ext cx="107950" cy="7143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sp>
          <p:nvSpPr>
            <p:cNvPr id="1185" name="Rechteck 2336"/>
            <p:cNvSpPr/>
            <p:nvPr/>
          </p:nvSpPr>
          <p:spPr bwMode="auto">
            <a:xfrm>
              <a:off x="7891464" y="1779563"/>
              <a:ext cx="65086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86" name="Rechteck 2353"/>
            <p:cNvSpPr/>
            <p:nvPr/>
          </p:nvSpPr>
          <p:spPr bwMode="auto">
            <a:xfrm>
              <a:off x="7239001" y="1779628"/>
              <a:ext cx="65086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187" name="Gerade Verbindung 176"/>
            <p:cNvCxnSpPr>
              <a:cxnSpLocks noChangeShapeType="1"/>
            </p:cNvCxnSpPr>
            <p:nvPr/>
          </p:nvCxnSpPr>
          <p:spPr bwMode="auto">
            <a:xfrm flipV="1">
              <a:off x="404813" y="3519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8" name="Gerade Verbindung 176"/>
            <p:cNvCxnSpPr>
              <a:cxnSpLocks noChangeShapeType="1"/>
            </p:cNvCxnSpPr>
            <p:nvPr/>
          </p:nvCxnSpPr>
          <p:spPr bwMode="auto">
            <a:xfrm flipV="1">
              <a:off x="728663" y="3519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9" name="Gerade Verbindung 176"/>
            <p:cNvCxnSpPr>
              <a:cxnSpLocks noChangeShapeType="1"/>
            </p:cNvCxnSpPr>
            <p:nvPr/>
          </p:nvCxnSpPr>
          <p:spPr bwMode="auto">
            <a:xfrm flipV="1">
              <a:off x="877888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0" name="Gerade Verbindung 176"/>
            <p:cNvCxnSpPr>
              <a:cxnSpLocks noChangeShapeType="1"/>
            </p:cNvCxnSpPr>
            <p:nvPr/>
          </p:nvCxnSpPr>
          <p:spPr bwMode="auto">
            <a:xfrm flipV="1">
              <a:off x="3786188" y="3519488"/>
              <a:ext cx="0" cy="889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1" name="Gerade Verbindung 176"/>
            <p:cNvCxnSpPr>
              <a:cxnSpLocks noChangeShapeType="1"/>
            </p:cNvCxnSpPr>
            <p:nvPr/>
          </p:nvCxnSpPr>
          <p:spPr bwMode="auto">
            <a:xfrm flipV="1">
              <a:off x="3376613" y="352107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2" name="Gerade Verbindung 176"/>
            <p:cNvCxnSpPr>
              <a:cxnSpLocks noChangeShapeType="1"/>
            </p:cNvCxnSpPr>
            <p:nvPr/>
          </p:nvCxnSpPr>
          <p:spPr bwMode="auto">
            <a:xfrm flipV="1">
              <a:off x="5224463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93" name="Rechteck 2406"/>
            <p:cNvSpPr/>
            <p:nvPr/>
          </p:nvSpPr>
          <p:spPr bwMode="auto">
            <a:xfrm>
              <a:off x="8481265" y="3795493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194" name="Gruppieren 2052"/>
            <p:cNvGrpSpPr>
              <a:grpSpLocks/>
            </p:cNvGrpSpPr>
            <p:nvPr/>
          </p:nvGrpSpPr>
          <p:grpSpPr bwMode="auto">
            <a:xfrm>
              <a:off x="8139113" y="3905250"/>
              <a:ext cx="377825" cy="58738"/>
              <a:chOff x="8147448" y="2398597"/>
              <a:chExt cx="378000" cy="59394"/>
            </a:xfrm>
          </p:grpSpPr>
          <p:cxnSp>
            <p:nvCxnSpPr>
              <p:cNvPr id="2298" name="Gerade Verbindung 2069"/>
              <p:cNvCxnSpPr/>
              <p:nvPr/>
            </p:nvCxnSpPr>
            <p:spPr bwMode="auto">
              <a:xfrm>
                <a:off x="8149036" y="2403413"/>
                <a:ext cx="1589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99" name="Gerade Verbindung 2070"/>
              <p:cNvCxnSpPr/>
              <p:nvPr/>
            </p:nvCxnSpPr>
            <p:spPr bwMode="auto">
              <a:xfrm>
                <a:off x="8519095" y="2398597"/>
                <a:ext cx="0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00" name="Gerade Verbindung 2074"/>
              <p:cNvCxnSpPr/>
              <p:nvPr/>
            </p:nvCxnSpPr>
            <p:spPr bwMode="auto">
              <a:xfrm>
                <a:off x="8147448" y="2449964"/>
                <a:ext cx="378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95" name="Gerade Verbindung 395"/>
            <p:cNvCxnSpPr>
              <a:cxnSpLocks noChangeShapeType="1"/>
            </p:cNvCxnSpPr>
            <p:nvPr/>
          </p:nvCxnSpPr>
          <p:spPr bwMode="auto">
            <a:xfrm>
              <a:off x="8221663" y="5318125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96" name="Abgerundetes Rechteck 2420"/>
            <p:cNvSpPr/>
            <p:nvPr/>
          </p:nvSpPr>
          <p:spPr bwMode="auto">
            <a:xfrm>
              <a:off x="8177213" y="5341938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SCB 6</a:t>
              </a:r>
            </a:p>
          </p:txBody>
        </p:sp>
        <p:cxnSp>
          <p:nvCxnSpPr>
            <p:cNvPr id="1197" name="Gerade Verbindung 565"/>
            <p:cNvCxnSpPr>
              <a:cxnSpLocks noChangeShapeType="1"/>
            </p:cNvCxnSpPr>
            <p:nvPr/>
          </p:nvCxnSpPr>
          <p:spPr bwMode="auto">
            <a:xfrm>
              <a:off x="323850" y="4875213"/>
              <a:ext cx="71438" cy="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8" name="Gerade Verbindung 565"/>
            <p:cNvCxnSpPr>
              <a:cxnSpLocks noChangeShapeType="1"/>
            </p:cNvCxnSpPr>
            <p:nvPr/>
          </p:nvCxnSpPr>
          <p:spPr bwMode="auto">
            <a:xfrm>
              <a:off x="8105775" y="4905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9" name="Gerade Verbindung 565"/>
            <p:cNvCxnSpPr>
              <a:cxnSpLocks noChangeShapeType="1"/>
            </p:cNvCxnSpPr>
            <p:nvPr/>
          </p:nvCxnSpPr>
          <p:spPr bwMode="auto">
            <a:xfrm>
              <a:off x="7451725" y="4905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0" name="Gerade Verbindung 565"/>
            <p:cNvCxnSpPr>
              <a:cxnSpLocks noChangeShapeType="1"/>
            </p:cNvCxnSpPr>
            <p:nvPr/>
          </p:nvCxnSpPr>
          <p:spPr bwMode="auto">
            <a:xfrm>
              <a:off x="5503863" y="490537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1" name="Gerade Verbindung 565"/>
            <p:cNvCxnSpPr>
              <a:cxnSpLocks noChangeShapeType="1"/>
            </p:cNvCxnSpPr>
            <p:nvPr/>
          </p:nvCxnSpPr>
          <p:spPr bwMode="auto">
            <a:xfrm>
              <a:off x="6804025" y="490378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2" name="Gerade Verbindung 565"/>
            <p:cNvCxnSpPr>
              <a:cxnSpLocks noChangeShapeType="1"/>
            </p:cNvCxnSpPr>
            <p:nvPr/>
          </p:nvCxnSpPr>
          <p:spPr bwMode="auto">
            <a:xfrm>
              <a:off x="6156325" y="4903788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3" name="Gerade Verbindung 565"/>
            <p:cNvCxnSpPr>
              <a:cxnSpLocks noChangeShapeType="1"/>
            </p:cNvCxnSpPr>
            <p:nvPr/>
          </p:nvCxnSpPr>
          <p:spPr bwMode="auto">
            <a:xfrm>
              <a:off x="4859338" y="49037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4" name="Gerade Verbindung 565"/>
            <p:cNvCxnSpPr>
              <a:cxnSpLocks noChangeShapeType="1"/>
            </p:cNvCxnSpPr>
            <p:nvPr/>
          </p:nvCxnSpPr>
          <p:spPr bwMode="auto">
            <a:xfrm>
              <a:off x="4211638" y="48482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5" name="Gerade Verbindung 565"/>
            <p:cNvCxnSpPr>
              <a:cxnSpLocks noChangeShapeType="1"/>
            </p:cNvCxnSpPr>
            <p:nvPr/>
          </p:nvCxnSpPr>
          <p:spPr bwMode="auto">
            <a:xfrm>
              <a:off x="3563938" y="48482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6" name="Gerade Verbindung 565"/>
            <p:cNvCxnSpPr>
              <a:cxnSpLocks noChangeShapeType="1"/>
            </p:cNvCxnSpPr>
            <p:nvPr/>
          </p:nvCxnSpPr>
          <p:spPr bwMode="auto">
            <a:xfrm>
              <a:off x="2916238" y="48482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7" name="Gerade Verbindung 565"/>
            <p:cNvCxnSpPr>
              <a:cxnSpLocks noChangeShapeType="1"/>
            </p:cNvCxnSpPr>
            <p:nvPr/>
          </p:nvCxnSpPr>
          <p:spPr bwMode="auto">
            <a:xfrm>
              <a:off x="2268538" y="484822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8" name="Gerade Verbindung 565"/>
            <p:cNvCxnSpPr>
              <a:cxnSpLocks noChangeShapeType="1"/>
            </p:cNvCxnSpPr>
            <p:nvPr/>
          </p:nvCxnSpPr>
          <p:spPr bwMode="auto">
            <a:xfrm>
              <a:off x="1619250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9" name="Gerade Verbindung 565"/>
            <p:cNvCxnSpPr>
              <a:cxnSpLocks noChangeShapeType="1"/>
            </p:cNvCxnSpPr>
            <p:nvPr/>
          </p:nvCxnSpPr>
          <p:spPr bwMode="auto">
            <a:xfrm>
              <a:off x="971550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10" name="Gerade Verbindung 565"/>
            <p:cNvCxnSpPr>
              <a:cxnSpLocks noChangeShapeType="1"/>
            </p:cNvCxnSpPr>
            <p:nvPr/>
          </p:nvCxnSpPr>
          <p:spPr bwMode="auto">
            <a:xfrm>
              <a:off x="323850" y="484822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11" name="Gruppieren 15"/>
            <p:cNvGrpSpPr>
              <a:grpSpLocks/>
            </p:cNvGrpSpPr>
            <p:nvPr/>
          </p:nvGrpSpPr>
          <p:grpSpPr bwMode="auto">
            <a:xfrm>
              <a:off x="7107238" y="1524000"/>
              <a:ext cx="104775" cy="65088"/>
              <a:chOff x="1258093" y="1899442"/>
              <a:chExt cx="104400" cy="65171"/>
            </a:xfrm>
          </p:grpSpPr>
          <p:sp>
            <p:nvSpPr>
              <p:cNvPr id="2294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95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96" name="Gerade Verbindung 878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97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12" name="Gruppieren 15"/>
            <p:cNvGrpSpPr>
              <a:grpSpLocks/>
            </p:cNvGrpSpPr>
            <p:nvPr/>
          </p:nvGrpSpPr>
          <p:grpSpPr bwMode="auto">
            <a:xfrm>
              <a:off x="7893050" y="1524000"/>
              <a:ext cx="104775" cy="65088"/>
              <a:chOff x="1258093" y="1899442"/>
              <a:chExt cx="104400" cy="65171"/>
            </a:xfrm>
          </p:grpSpPr>
          <p:sp>
            <p:nvSpPr>
              <p:cNvPr id="2290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91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92" name="Gerade Verbindung 878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93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13" name="Gruppieren 15"/>
            <p:cNvGrpSpPr>
              <a:grpSpLocks/>
            </p:cNvGrpSpPr>
            <p:nvPr/>
          </p:nvGrpSpPr>
          <p:grpSpPr bwMode="auto">
            <a:xfrm>
              <a:off x="8042275" y="1522413"/>
              <a:ext cx="104775" cy="65087"/>
              <a:chOff x="1258093" y="1899442"/>
              <a:chExt cx="104400" cy="65171"/>
            </a:xfrm>
          </p:grpSpPr>
          <p:sp>
            <p:nvSpPr>
              <p:cNvPr id="2286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87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88" name="Gerade Verbindung 878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89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14" name="Gruppieren 15"/>
            <p:cNvGrpSpPr>
              <a:grpSpLocks/>
            </p:cNvGrpSpPr>
            <p:nvPr/>
          </p:nvGrpSpPr>
          <p:grpSpPr bwMode="auto">
            <a:xfrm>
              <a:off x="8462963" y="1524000"/>
              <a:ext cx="104775" cy="65088"/>
              <a:chOff x="1258093" y="1899442"/>
              <a:chExt cx="104400" cy="65171"/>
            </a:xfrm>
          </p:grpSpPr>
          <p:sp>
            <p:nvSpPr>
              <p:cNvPr id="2282" name="Rechteck 321"/>
              <p:cNvSpPr>
                <a:spLocks noChangeArrowheads="1"/>
              </p:cNvSpPr>
              <p:nvPr/>
            </p:nvSpPr>
            <p:spPr bwMode="auto">
              <a:xfrm>
                <a:off x="1258093" y="1903413"/>
                <a:ext cx="104400" cy="61200"/>
              </a:xfrm>
              <a:prstGeom prst="rect">
                <a:avLst/>
              </a:prstGeom>
              <a:solidFill>
                <a:srgbClr val="92D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83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1287537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84" name="Gerade Verbindung 878"/>
              <p:cNvCxnSpPr>
                <a:cxnSpLocks noChangeShapeType="1"/>
              </p:cNvCxnSpPr>
              <p:nvPr/>
            </p:nvCxnSpPr>
            <p:spPr bwMode="auto">
              <a:xfrm>
                <a:off x="1331119" y="1899442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85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313372" y="1900236"/>
                <a:ext cx="0" cy="612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215" name="Gerade Verbindung 2423"/>
            <p:cNvCxnSpPr/>
            <p:nvPr/>
          </p:nvCxnSpPr>
          <p:spPr bwMode="auto">
            <a:xfrm>
              <a:off x="7105650" y="1508125"/>
              <a:ext cx="107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6" name="Gerade Verbindung 2424"/>
            <p:cNvCxnSpPr/>
            <p:nvPr/>
          </p:nvCxnSpPr>
          <p:spPr bwMode="auto">
            <a:xfrm>
              <a:off x="7888288" y="1508125"/>
              <a:ext cx="107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7" name="Gerade Verbindung 2427"/>
            <p:cNvCxnSpPr/>
            <p:nvPr/>
          </p:nvCxnSpPr>
          <p:spPr bwMode="auto">
            <a:xfrm>
              <a:off x="8042275" y="1508125"/>
              <a:ext cx="107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8" name="Gerade Verbindung 2428"/>
            <p:cNvCxnSpPr/>
            <p:nvPr/>
          </p:nvCxnSpPr>
          <p:spPr bwMode="auto">
            <a:xfrm>
              <a:off x="8459788" y="1508125"/>
              <a:ext cx="107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19" name="Gruppieren 3"/>
            <p:cNvGrpSpPr>
              <a:grpSpLocks/>
            </p:cNvGrpSpPr>
            <p:nvPr/>
          </p:nvGrpSpPr>
          <p:grpSpPr bwMode="auto">
            <a:xfrm>
              <a:off x="7075488" y="1455738"/>
              <a:ext cx="161925" cy="42862"/>
              <a:chOff x="3815627" y="1454152"/>
              <a:chExt cx="194761" cy="42861"/>
            </a:xfrm>
          </p:grpSpPr>
          <p:cxnSp>
            <p:nvCxnSpPr>
              <p:cNvPr id="2276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815627" y="1472406"/>
                <a:ext cx="1944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77" name="Rechteck 2431"/>
              <p:cNvSpPr/>
              <p:nvPr/>
            </p:nvSpPr>
            <p:spPr bwMode="auto">
              <a:xfrm>
                <a:off x="3815627" y="1485901"/>
                <a:ext cx="194761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78" name="Rechteck 10"/>
              <p:cNvSpPr>
                <a:spLocks noChangeArrowheads="1"/>
              </p:cNvSpPr>
              <p:nvPr/>
            </p:nvSpPr>
            <p:spPr bwMode="auto">
              <a:xfrm>
                <a:off x="3841386" y="146533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79" name="Rechteck 2433"/>
              <p:cNvSpPr/>
              <p:nvPr/>
            </p:nvSpPr>
            <p:spPr bwMode="auto">
              <a:xfrm>
                <a:off x="3827084" y="1454152"/>
                <a:ext cx="9547" cy="3174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80" name="Rechteck 10"/>
              <p:cNvSpPr>
                <a:spLocks noChangeArrowheads="1"/>
              </p:cNvSpPr>
              <p:nvPr/>
            </p:nvSpPr>
            <p:spPr bwMode="auto">
              <a:xfrm>
                <a:off x="3911601" y="1463677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81" name="Rechteck 10"/>
              <p:cNvSpPr>
                <a:spLocks noChangeArrowheads="1"/>
              </p:cNvSpPr>
              <p:nvPr/>
            </p:nvSpPr>
            <p:spPr bwMode="auto">
              <a:xfrm>
                <a:off x="3985253" y="1463278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220" name="Rechteck 3477"/>
            <p:cNvSpPr>
              <a:spLocks noChangeArrowheads="1"/>
            </p:cNvSpPr>
            <p:nvPr/>
          </p:nvSpPr>
          <p:spPr bwMode="auto">
            <a:xfrm>
              <a:off x="8518525" y="2535238"/>
              <a:ext cx="14288" cy="142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221" name="Gruppieren 3"/>
            <p:cNvGrpSpPr>
              <a:grpSpLocks/>
            </p:cNvGrpSpPr>
            <p:nvPr/>
          </p:nvGrpSpPr>
          <p:grpSpPr bwMode="auto">
            <a:xfrm>
              <a:off x="7562850" y="1455738"/>
              <a:ext cx="161925" cy="42862"/>
              <a:chOff x="3815627" y="1454152"/>
              <a:chExt cx="194761" cy="42861"/>
            </a:xfrm>
          </p:grpSpPr>
          <p:cxnSp>
            <p:nvCxnSpPr>
              <p:cNvPr id="2270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815627" y="1472406"/>
                <a:ext cx="1944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71" name="Rechteck 2439"/>
              <p:cNvSpPr/>
              <p:nvPr/>
            </p:nvSpPr>
            <p:spPr bwMode="auto">
              <a:xfrm>
                <a:off x="3815627" y="1485901"/>
                <a:ext cx="194761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72" name="Rechteck 10"/>
              <p:cNvSpPr>
                <a:spLocks noChangeArrowheads="1"/>
              </p:cNvSpPr>
              <p:nvPr/>
            </p:nvSpPr>
            <p:spPr bwMode="auto">
              <a:xfrm>
                <a:off x="3841386" y="146533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73" name="Rechteck 2441"/>
              <p:cNvSpPr/>
              <p:nvPr/>
            </p:nvSpPr>
            <p:spPr bwMode="auto">
              <a:xfrm>
                <a:off x="3827084" y="1454152"/>
                <a:ext cx="9548" cy="3174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74" name="Rechteck 10"/>
              <p:cNvSpPr>
                <a:spLocks noChangeArrowheads="1"/>
              </p:cNvSpPr>
              <p:nvPr/>
            </p:nvSpPr>
            <p:spPr bwMode="auto">
              <a:xfrm>
                <a:off x="3911601" y="1463677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75" name="Rechteck 10"/>
              <p:cNvSpPr>
                <a:spLocks noChangeArrowheads="1"/>
              </p:cNvSpPr>
              <p:nvPr/>
            </p:nvSpPr>
            <p:spPr bwMode="auto">
              <a:xfrm>
                <a:off x="3985253" y="1463278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22" name="Gruppieren 3"/>
            <p:cNvGrpSpPr>
              <a:grpSpLocks/>
            </p:cNvGrpSpPr>
            <p:nvPr/>
          </p:nvGrpSpPr>
          <p:grpSpPr bwMode="auto">
            <a:xfrm>
              <a:off x="8431213" y="1455738"/>
              <a:ext cx="163512" cy="42862"/>
              <a:chOff x="3815627" y="1454152"/>
              <a:chExt cx="194761" cy="42861"/>
            </a:xfrm>
          </p:grpSpPr>
          <p:cxnSp>
            <p:nvCxnSpPr>
              <p:cNvPr id="2264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3815627" y="1472406"/>
                <a:ext cx="1944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65" name="Rechteck 2464"/>
              <p:cNvSpPr/>
              <p:nvPr/>
            </p:nvSpPr>
            <p:spPr bwMode="auto">
              <a:xfrm>
                <a:off x="3815627" y="1485901"/>
                <a:ext cx="194761" cy="111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66" name="Rechteck 10"/>
              <p:cNvSpPr>
                <a:spLocks noChangeArrowheads="1"/>
              </p:cNvSpPr>
              <p:nvPr/>
            </p:nvSpPr>
            <p:spPr bwMode="auto">
              <a:xfrm>
                <a:off x="3841386" y="1465335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67" name="Rechteck 2466"/>
              <p:cNvSpPr/>
              <p:nvPr/>
            </p:nvSpPr>
            <p:spPr bwMode="auto">
              <a:xfrm>
                <a:off x="3826972" y="1454152"/>
                <a:ext cx="9454" cy="3174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68" name="Rechteck 10"/>
              <p:cNvSpPr>
                <a:spLocks noChangeArrowheads="1"/>
              </p:cNvSpPr>
              <p:nvPr/>
            </p:nvSpPr>
            <p:spPr bwMode="auto">
              <a:xfrm>
                <a:off x="3911601" y="1463677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69" name="Rechteck 10"/>
              <p:cNvSpPr>
                <a:spLocks noChangeArrowheads="1"/>
              </p:cNvSpPr>
              <p:nvPr/>
            </p:nvSpPr>
            <p:spPr bwMode="auto">
              <a:xfrm>
                <a:off x="3985253" y="1463278"/>
                <a:ext cx="10848" cy="214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223" name="Gerade Verbindung 2413"/>
            <p:cNvCxnSpPr/>
            <p:nvPr/>
          </p:nvCxnSpPr>
          <p:spPr bwMode="auto">
            <a:xfrm flipH="1" flipV="1">
              <a:off x="7924800" y="1887538"/>
              <a:ext cx="0" cy="128587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24" name="Rechteck 2414"/>
            <p:cNvSpPr/>
            <p:nvPr/>
          </p:nvSpPr>
          <p:spPr bwMode="auto">
            <a:xfrm>
              <a:off x="7878763" y="2017713"/>
              <a:ext cx="107950" cy="7143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sp>
          <p:nvSpPr>
            <p:cNvPr id="1225" name="Rechteck 2336"/>
            <p:cNvSpPr>
              <a:spLocks noChangeArrowheads="1"/>
            </p:cNvSpPr>
            <p:nvPr/>
          </p:nvSpPr>
          <p:spPr bwMode="auto">
            <a:xfrm>
              <a:off x="8723313" y="2565400"/>
              <a:ext cx="3175" cy="111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226" name="Gerade Verbindung 176"/>
            <p:cNvCxnSpPr>
              <a:cxnSpLocks noChangeShapeType="1"/>
            </p:cNvCxnSpPr>
            <p:nvPr/>
          </p:nvCxnSpPr>
          <p:spPr bwMode="auto">
            <a:xfrm flipV="1">
              <a:off x="1220788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7" name="Gerade Verbindung 176"/>
            <p:cNvCxnSpPr>
              <a:cxnSpLocks noChangeShapeType="1"/>
            </p:cNvCxnSpPr>
            <p:nvPr/>
          </p:nvCxnSpPr>
          <p:spPr bwMode="auto">
            <a:xfrm flipV="1">
              <a:off x="1374775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8" name="Gerade Verbindung 176"/>
            <p:cNvCxnSpPr>
              <a:cxnSpLocks noChangeShapeType="1"/>
            </p:cNvCxnSpPr>
            <p:nvPr/>
          </p:nvCxnSpPr>
          <p:spPr bwMode="auto">
            <a:xfrm flipV="1">
              <a:off x="3932238" y="3519488"/>
              <a:ext cx="0" cy="889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9" name="Gerade Verbindung 176"/>
            <p:cNvCxnSpPr>
              <a:cxnSpLocks noChangeShapeType="1"/>
            </p:cNvCxnSpPr>
            <p:nvPr/>
          </p:nvCxnSpPr>
          <p:spPr bwMode="auto">
            <a:xfrm flipV="1">
              <a:off x="5383213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0" name="Zierrahmen 1"/>
            <p:cNvSpPr>
              <a:spLocks noChangeArrowheads="1"/>
            </p:cNvSpPr>
            <p:nvPr/>
          </p:nvSpPr>
          <p:spPr bwMode="auto">
            <a:xfrm>
              <a:off x="738188" y="45688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31" name="Zierrahmen 1"/>
            <p:cNvSpPr>
              <a:spLocks noChangeArrowheads="1"/>
            </p:cNvSpPr>
            <p:nvPr/>
          </p:nvSpPr>
          <p:spPr bwMode="auto">
            <a:xfrm>
              <a:off x="2589213" y="4568825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32" name="Zierrahmen 1"/>
            <p:cNvSpPr>
              <a:spLocks noChangeArrowheads="1"/>
            </p:cNvSpPr>
            <p:nvPr/>
          </p:nvSpPr>
          <p:spPr bwMode="auto">
            <a:xfrm>
              <a:off x="3419475" y="4568825"/>
              <a:ext cx="17463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33" name="Zierrahmen 1"/>
            <p:cNvSpPr>
              <a:spLocks noChangeArrowheads="1"/>
            </p:cNvSpPr>
            <p:nvPr/>
          </p:nvSpPr>
          <p:spPr bwMode="auto">
            <a:xfrm>
              <a:off x="5180013" y="4572000"/>
              <a:ext cx="17462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34" name="Zierrahmen 1"/>
            <p:cNvSpPr>
              <a:spLocks noChangeArrowheads="1"/>
            </p:cNvSpPr>
            <p:nvPr/>
          </p:nvSpPr>
          <p:spPr bwMode="auto">
            <a:xfrm>
              <a:off x="5946775" y="4567238"/>
              <a:ext cx="17463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35" name="Zierrahmen 1"/>
            <p:cNvSpPr>
              <a:spLocks noChangeArrowheads="1"/>
            </p:cNvSpPr>
            <p:nvPr/>
          </p:nvSpPr>
          <p:spPr bwMode="auto">
            <a:xfrm>
              <a:off x="7754938" y="4567238"/>
              <a:ext cx="19050" cy="6826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236" name="Gerade Verbindung 565"/>
            <p:cNvCxnSpPr>
              <a:cxnSpLocks noChangeShapeType="1"/>
            </p:cNvCxnSpPr>
            <p:nvPr/>
          </p:nvCxnSpPr>
          <p:spPr bwMode="auto">
            <a:xfrm>
              <a:off x="4211638" y="4903788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7" name="Gerade Verbindung 565"/>
            <p:cNvCxnSpPr>
              <a:cxnSpLocks noChangeShapeType="1"/>
            </p:cNvCxnSpPr>
            <p:nvPr/>
          </p:nvCxnSpPr>
          <p:spPr bwMode="auto">
            <a:xfrm>
              <a:off x="3563938" y="4906963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8" name="Gerade Verbindung 565"/>
            <p:cNvCxnSpPr>
              <a:cxnSpLocks noChangeShapeType="1"/>
            </p:cNvCxnSpPr>
            <p:nvPr/>
          </p:nvCxnSpPr>
          <p:spPr bwMode="auto">
            <a:xfrm>
              <a:off x="2916238" y="490537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9" name="Gerade Verbindung 565"/>
            <p:cNvCxnSpPr>
              <a:cxnSpLocks noChangeShapeType="1"/>
            </p:cNvCxnSpPr>
            <p:nvPr/>
          </p:nvCxnSpPr>
          <p:spPr bwMode="auto">
            <a:xfrm>
              <a:off x="2268538" y="4905375"/>
              <a:ext cx="714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0" name="Gerade Verbindung 565"/>
            <p:cNvCxnSpPr>
              <a:cxnSpLocks noChangeShapeType="1"/>
            </p:cNvCxnSpPr>
            <p:nvPr/>
          </p:nvCxnSpPr>
          <p:spPr bwMode="auto">
            <a:xfrm>
              <a:off x="1619250" y="49053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1" name="Gerade Verbindung 565"/>
            <p:cNvCxnSpPr>
              <a:cxnSpLocks noChangeShapeType="1"/>
            </p:cNvCxnSpPr>
            <p:nvPr/>
          </p:nvCxnSpPr>
          <p:spPr bwMode="auto">
            <a:xfrm>
              <a:off x="971550" y="490696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2" name="Gerade Verbindung 565"/>
            <p:cNvCxnSpPr>
              <a:cxnSpLocks noChangeShapeType="1"/>
            </p:cNvCxnSpPr>
            <p:nvPr/>
          </p:nvCxnSpPr>
          <p:spPr bwMode="auto">
            <a:xfrm>
              <a:off x="323850" y="4906963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43" name="Gruppieren 3510"/>
            <p:cNvGrpSpPr>
              <a:grpSpLocks/>
            </p:cNvGrpSpPr>
            <p:nvPr/>
          </p:nvGrpSpPr>
          <p:grpSpPr bwMode="auto">
            <a:xfrm>
              <a:off x="3074988" y="2020888"/>
              <a:ext cx="65087" cy="60325"/>
              <a:chOff x="3537013" y="2508169"/>
              <a:chExt cx="64800" cy="61200"/>
            </a:xfrm>
          </p:grpSpPr>
          <p:cxnSp>
            <p:nvCxnSpPr>
              <p:cNvPr id="2262" name="Gerade Verbindung 3491"/>
              <p:cNvCxnSpPr/>
              <p:nvPr/>
            </p:nvCxnSpPr>
            <p:spPr bwMode="auto">
              <a:xfrm>
                <a:off x="3541754" y="2508169"/>
                <a:ext cx="0" cy="612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63" name="Gerade Verbindung 2430"/>
              <p:cNvCxnSpPr/>
              <p:nvPr/>
            </p:nvCxnSpPr>
            <p:spPr bwMode="auto">
              <a:xfrm rot="5400000">
                <a:off x="3569413" y="2478990"/>
                <a:ext cx="0" cy="64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44" name="Gruppieren 3518"/>
            <p:cNvGrpSpPr>
              <a:grpSpLocks/>
            </p:cNvGrpSpPr>
            <p:nvPr/>
          </p:nvGrpSpPr>
          <p:grpSpPr bwMode="auto">
            <a:xfrm>
              <a:off x="6022975" y="2540000"/>
              <a:ext cx="50800" cy="46038"/>
              <a:chOff x="3809780" y="2501025"/>
              <a:chExt cx="50400" cy="46800"/>
            </a:xfrm>
          </p:grpSpPr>
          <p:cxnSp>
            <p:nvCxnSpPr>
              <p:cNvPr id="2260" name="Gerade Verbindung 2434"/>
              <p:cNvCxnSpPr/>
              <p:nvPr/>
            </p:nvCxnSpPr>
            <p:spPr bwMode="auto">
              <a:xfrm>
                <a:off x="3814505" y="2501025"/>
                <a:ext cx="0" cy="46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61" name="Gerade Verbindung 2435"/>
              <p:cNvCxnSpPr/>
              <p:nvPr/>
            </p:nvCxnSpPr>
            <p:spPr bwMode="auto">
              <a:xfrm rot="5400000">
                <a:off x="3834980" y="2479053"/>
                <a:ext cx="0" cy="504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245" name="Rechteck 10"/>
            <p:cNvSpPr>
              <a:spLocks noChangeArrowheads="1"/>
            </p:cNvSpPr>
            <p:nvPr/>
          </p:nvSpPr>
          <p:spPr bwMode="auto">
            <a:xfrm>
              <a:off x="6091238" y="2087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46" name="Rechteck 10"/>
            <p:cNvSpPr>
              <a:spLocks noChangeArrowheads="1"/>
            </p:cNvSpPr>
            <p:nvPr/>
          </p:nvSpPr>
          <p:spPr bwMode="auto">
            <a:xfrm>
              <a:off x="6738938" y="208915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47" name="Rechteck 10"/>
            <p:cNvSpPr>
              <a:spLocks noChangeArrowheads="1"/>
            </p:cNvSpPr>
            <p:nvPr/>
          </p:nvSpPr>
          <p:spPr bwMode="auto">
            <a:xfrm>
              <a:off x="8104188" y="208756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48" name="Rechteck 10"/>
            <p:cNvSpPr>
              <a:spLocks noChangeArrowheads="1"/>
            </p:cNvSpPr>
            <p:nvPr/>
          </p:nvSpPr>
          <p:spPr bwMode="auto">
            <a:xfrm>
              <a:off x="827088" y="26035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49" name="Rechteck 10"/>
            <p:cNvSpPr>
              <a:spLocks noChangeArrowheads="1"/>
            </p:cNvSpPr>
            <p:nvPr/>
          </p:nvSpPr>
          <p:spPr bwMode="auto">
            <a:xfrm>
              <a:off x="1122363" y="26035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50" name="Rechteck 10"/>
            <p:cNvSpPr>
              <a:spLocks noChangeArrowheads="1"/>
            </p:cNvSpPr>
            <p:nvPr/>
          </p:nvSpPr>
          <p:spPr bwMode="auto">
            <a:xfrm>
              <a:off x="3278188" y="260191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51" name="Rechteck 10"/>
            <p:cNvSpPr>
              <a:spLocks noChangeArrowheads="1"/>
            </p:cNvSpPr>
            <p:nvPr/>
          </p:nvSpPr>
          <p:spPr bwMode="auto">
            <a:xfrm>
              <a:off x="3414713" y="260191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52" name="Rechteck 10"/>
            <p:cNvSpPr>
              <a:spLocks noChangeArrowheads="1"/>
            </p:cNvSpPr>
            <p:nvPr/>
          </p:nvSpPr>
          <p:spPr bwMode="auto">
            <a:xfrm>
              <a:off x="5045075" y="2601913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53" name="Rechteck 10"/>
            <p:cNvSpPr>
              <a:spLocks noChangeArrowheads="1"/>
            </p:cNvSpPr>
            <p:nvPr/>
          </p:nvSpPr>
          <p:spPr bwMode="auto">
            <a:xfrm>
              <a:off x="5370513" y="2601913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54" name="Abgerundetes Rechteck 2520"/>
            <p:cNvSpPr/>
            <p:nvPr/>
          </p:nvSpPr>
          <p:spPr bwMode="auto">
            <a:xfrm>
              <a:off x="5578475" y="53530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XM83</a:t>
              </a:r>
            </a:p>
          </p:txBody>
        </p:sp>
        <p:sp>
          <p:nvSpPr>
            <p:cNvPr id="1255" name="Abgerundetes Rechteck 2522"/>
            <p:cNvSpPr/>
            <p:nvPr/>
          </p:nvSpPr>
          <p:spPr bwMode="auto">
            <a:xfrm>
              <a:off x="6878638" y="53514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XM82</a:t>
              </a:r>
            </a:p>
          </p:txBody>
        </p:sp>
        <p:sp>
          <p:nvSpPr>
            <p:cNvPr id="1256" name="Abgerundetes Rechteck 2523"/>
            <p:cNvSpPr/>
            <p:nvPr/>
          </p:nvSpPr>
          <p:spPr bwMode="auto">
            <a:xfrm>
              <a:off x="6226175" y="5351463"/>
              <a:ext cx="576263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22</a:t>
              </a:r>
            </a:p>
          </p:txBody>
        </p:sp>
        <p:sp>
          <p:nvSpPr>
            <p:cNvPr id="1257" name="Abgerundetes Rechteck 2524"/>
            <p:cNvSpPr/>
            <p:nvPr/>
          </p:nvSpPr>
          <p:spPr bwMode="auto">
            <a:xfrm>
              <a:off x="7531100" y="5349875"/>
              <a:ext cx="574675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XM84</a:t>
              </a:r>
            </a:p>
          </p:txBody>
        </p:sp>
        <p:sp>
          <p:nvSpPr>
            <p:cNvPr id="1258" name="Abgerundetes Rechteck 2052"/>
            <p:cNvSpPr/>
            <p:nvPr/>
          </p:nvSpPr>
          <p:spPr bwMode="auto">
            <a:xfrm>
              <a:off x="4929188" y="53562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86</a:t>
              </a:r>
            </a:p>
          </p:txBody>
        </p:sp>
        <p:sp>
          <p:nvSpPr>
            <p:cNvPr id="1259" name="Rechteck 10"/>
            <p:cNvSpPr>
              <a:spLocks noChangeArrowheads="1"/>
            </p:cNvSpPr>
            <p:nvPr/>
          </p:nvSpPr>
          <p:spPr bwMode="auto">
            <a:xfrm>
              <a:off x="6313488" y="621982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60" name="Abgerundetes Rechteck 2520"/>
            <p:cNvSpPr/>
            <p:nvPr/>
          </p:nvSpPr>
          <p:spPr bwMode="auto">
            <a:xfrm>
              <a:off x="4281488" y="53530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XM87</a:t>
              </a:r>
            </a:p>
          </p:txBody>
        </p:sp>
        <p:sp>
          <p:nvSpPr>
            <p:cNvPr id="1261" name="Abgerundetes Rechteck 2052"/>
            <p:cNvSpPr/>
            <p:nvPr/>
          </p:nvSpPr>
          <p:spPr bwMode="auto">
            <a:xfrm>
              <a:off x="3632200" y="5356225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85</a:t>
              </a:r>
            </a:p>
          </p:txBody>
        </p:sp>
        <p:sp>
          <p:nvSpPr>
            <p:cNvPr id="1262" name="Rechteck 2477"/>
            <p:cNvSpPr/>
            <p:nvPr/>
          </p:nvSpPr>
          <p:spPr bwMode="auto">
            <a:xfrm>
              <a:off x="976198" y="2276578"/>
              <a:ext cx="5875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263" name="Rechteck 2353"/>
            <p:cNvSpPr/>
            <p:nvPr/>
          </p:nvSpPr>
          <p:spPr bwMode="auto">
            <a:xfrm>
              <a:off x="6591300" y="1784300"/>
              <a:ext cx="65086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264" name="Rechteck 2353"/>
            <p:cNvSpPr/>
            <p:nvPr/>
          </p:nvSpPr>
          <p:spPr bwMode="auto">
            <a:xfrm>
              <a:off x="5940059" y="1787500"/>
              <a:ext cx="65086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265" name="Gruppieren 3488"/>
            <p:cNvGrpSpPr>
              <a:grpSpLocks/>
            </p:cNvGrpSpPr>
            <p:nvPr/>
          </p:nvGrpSpPr>
          <p:grpSpPr bwMode="auto">
            <a:xfrm>
              <a:off x="4446588" y="1973263"/>
              <a:ext cx="130175" cy="38100"/>
              <a:chOff x="4454175" y="1903413"/>
              <a:chExt cx="144000" cy="42862"/>
            </a:xfrm>
          </p:grpSpPr>
          <p:cxnSp>
            <p:nvCxnSpPr>
              <p:cNvPr id="2255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4454175" y="1921667"/>
                <a:ext cx="14400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56" name="Rechteck 2505"/>
              <p:cNvSpPr/>
              <p:nvPr/>
            </p:nvSpPr>
            <p:spPr bwMode="auto">
              <a:xfrm>
                <a:off x="4454175" y="1935560"/>
                <a:ext cx="144000" cy="107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57" name="Rechteck 2509"/>
              <p:cNvSpPr/>
              <p:nvPr/>
            </p:nvSpPr>
            <p:spPr bwMode="auto">
              <a:xfrm>
                <a:off x="4552516" y="1903413"/>
                <a:ext cx="10537" cy="321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258" name="Rechteck 10"/>
              <p:cNvSpPr>
                <a:spLocks noChangeArrowheads="1"/>
              </p:cNvSpPr>
              <p:nvPr/>
            </p:nvSpPr>
            <p:spPr bwMode="auto">
              <a:xfrm>
                <a:off x="4529312" y="1912938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59" name="Rechteck 10"/>
              <p:cNvSpPr>
                <a:spLocks noChangeArrowheads="1"/>
              </p:cNvSpPr>
              <p:nvPr/>
            </p:nvSpPr>
            <p:spPr bwMode="auto">
              <a:xfrm>
                <a:off x="4574582" y="1912539"/>
                <a:ext cx="10876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66" name="Gruppieren 1035"/>
            <p:cNvGrpSpPr>
              <a:grpSpLocks/>
            </p:cNvGrpSpPr>
            <p:nvPr/>
          </p:nvGrpSpPr>
          <p:grpSpPr bwMode="auto">
            <a:xfrm>
              <a:off x="3671888" y="2530475"/>
              <a:ext cx="125412" cy="73025"/>
              <a:chOff x="4038305" y="3430528"/>
              <a:chExt cx="125173" cy="72000"/>
            </a:xfrm>
          </p:grpSpPr>
          <p:sp>
            <p:nvSpPr>
              <p:cNvPr id="225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5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5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5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67" name="Gruppieren 1035"/>
            <p:cNvGrpSpPr>
              <a:grpSpLocks/>
            </p:cNvGrpSpPr>
            <p:nvPr/>
          </p:nvGrpSpPr>
          <p:grpSpPr bwMode="auto">
            <a:xfrm>
              <a:off x="1116013" y="2528888"/>
              <a:ext cx="125412" cy="73025"/>
              <a:chOff x="4038305" y="3430528"/>
              <a:chExt cx="125173" cy="72000"/>
            </a:xfrm>
          </p:grpSpPr>
          <p:sp>
            <p:nvSpPr>
              <p:cNvPr id="224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4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4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5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268" name="Rechteck 10"/>
            <p:cNvSpPr>
              <a:spLocks noChangeArrowheads="1"/>
            </p:cNvSpPr>
            <p:nvPr/>
          </p:nvSpPr>
          <p:spPr bwMode="auto">
            <a:xfrm>
              <a:off x="3690938" y="2603500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269" name="Gruppieren 1035"/>
            <p:cNvGrpSpPr>
              <a:grpSpLocks/>
            </p:cNvGrpSpPr>
            <p:nvPr/>
          </p:nvGrpSpPr>
          <p:grpSpPr bwMode="auto">
            <a:xfrm>
              <a:off x="5327650" y="2530475"/>
              <a:ext cx="125413" cy="73025"/>
              <a:chOff x="4038305" y="3430528"/>
              <a:chExt cx="125173" cy="72000"/>
            </a:xfrm>
          </p:grpSpPr>
          <p:sp>
            <p:nvSpPr>
              <p:cNvPr id="224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4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4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4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70" name="Gruppieren 14"/>
            <p:cNvGrpSpPr>
              <a:grpSpLocks/>
            </p:cNvGrpSpPr>
            <p:nvPr/>
          </p:nvGrpSpPr>
          <p:grpSpPr bwMode="auto">
            <a:xfrm>
              <a:off x="1371600" y="4581525"/>
              <a:ext cx="71438" cy="53975"/>
              <a:chOff x="1397654" y="1887063"/>
              <a:chExt cx="72000" cy="54000"/>
            </a:xfrm>
          </p:grpSpPr>
          <p:sp>
            <p:nvSpPr>
              <p:cNvPr id="2236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37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38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39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40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41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42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71" name="Gruppieren 14"/>
            <p:cNvGrpSpPr>
              <a:grpSpLocks/>
            </p:cNvGrpSpPr>
            <p:nvPr/>
          </p:nvGrpSpPr>
          <p:grpSpPr bwMode="auto">
            <a:xfrm>
              <a:off x="3994150" y="4581525"/>
              <a:ext cx="71438" cy="53975"/>
              <a:chOff x="1397654" y="1887063"/>
              <a:chExt cx="72000" cy="54000"/>
            </a:xfrm>
          </p:grpSpPr>
          <p:sp>
            <p:nvSpPr>
              <p:cNvPr id="2229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30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31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32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33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34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35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72" name="Gruppieren 14"/>
            <p:cNvGrpSpPr>
              <a:grpSpLocks/>
            </p:cNvGrpSpPr>
            <p:nvPr/>
          </p:nvGrpSpPr>
          <p:grpSpPr bwMode="auto">
            <a:xfrm>
              <a:off x="6540500" y="4579938"/>
              <a:ext cx="71438" cy="53975"/>
              <a:chOff x="1397654" y="1887063"/>
              <a:chExt cx="72000" cy="54000"/>
            </a:xfrm>
          </p:grpSpPr>
          <p:sp>
            <p:nvSpPr>
              <p:cNvPr id="2222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23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24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25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26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27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28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273" name="Textfeld 10"/>
            <p:cNvSpPr txBox="1">
              <a:spLocks noChangeArrowheads="1"/>
            </p:cNvSpPr>
            <p:nvPr/>
          </p:nvSpPr>
          <p:spPr bwMode="auto">
            <a:xfrm>
              <a:off x="2205038" y="2371725"/>
              <a:ext cx="8858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&lt;&lt;&lt;   Cabling   &gt;&gt;&gt;</a:t>
              </a:r>
            </a:p>
          </p:txBody>
        </p:sp>
        <p:grpSp>
          <p:nvGrpSpPr>
            <p:cNvPr id="1274" name="Gruppieren 69"/>
            <p:cNvGrpSpPr>
              <a:grpSpLocks/>
            </p:cNvGrpSpPr>
            <p:nvPr/>
          </p:nvGrpSpPr>
          <p:grpSpPr bwMode="auto">
            <a:xfrm>
              <a:off x="4079875" y="4483100"/>
              <a:ext cx="179388" cy="150813"/>
              <a:chOff x="1475656" y="2429228"/>
              <a:chExt cx="179071" cy="149730"/>
            </a:xfrm>
          </p:grpSpPr>
          <p:cxnSp>
            <p:nvCxnSpPr>
              <p:cNvPr id="2218" name="Gerade Verbindung 2527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219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20" name="Gerade Verbindung 2529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21" name="Gerade Verbindung 2530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75" name="Gruppieren 69"/>
            <p:cNvGrpSpPr>
              <a:grpSpLocks/>
            </p:cNvGrpSpPr>
            <p:nvPr/>
          </p:nvGrpSpPr>
          <p:grpSpPr bwMode="auto">
            <a:xfrm>
              <a:off x="6624638" y="4478338"/>
              <a:ext cx="177800" cy="150812"/>
              <a:chOff x="1475656" y="2429228"/>
              <a:chExt cx="179071" cy="149730"/>
            </a:xfrm>
          </p:grpSpPr>
          <p:cxnSp>
            <p:nvCxnSpPr>
              <p:cNvPr id="2214" name="Gerade Verbindung 2533"/>
              <p:cNvCxnSpPr/>
              <p:nvPr/>
            </p:nvCxnSpPr>
            <p:spPr bwMode="auto">
              <a:xfrm flipH="1">
                <a:off x="1507633" y="2429228"/>
                <a:ext cx="1598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215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216" name="Gerade Verbindung 2537"/>
              <p:cNvCxnSpPr/>
              <p:nvPr/>
            </p:nvCxnSpPr>
            <p:spPr bwMode="auto">
              <a:xfrm>
                <a:off x="1506034" y="2560045"/>
                <a:ext cx="71949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17" name="Gerade Verbindung 2560"/>
              <p:cNvCxnSpPr/>
              <p:nvPr/>
            </p:nvCxnSpPr>
            <p:spPr bwMode="auto">
              <a:xfrm>
                <a:off x="1547604" y="2539556"/>
                <a:ext cx="10712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76" name="Gruppieren 3492"/>
            <p:cNvGrpSpPr>
              <a:grpSpLocks/>
            </p:cNvGrpSpPr>
            <p:nvPr/>
          </p:nvGrpSpPr>
          <p:grpSpPr bwMode="auto">
            <a:xfrm>
              <a:off x="3084513" y="1981200"/>
              <a:ext cx="44450" cy="36513"/>
              <a:chOff x="4014787" y="1412776"/>
              <a:chExt cx="43200" cy="36000"/>
            </a:xfrm>
          </p:grpSpPr>
          <p:sp>
            <p:nvSpPr>
              <p:cNvPr id="2211" name="Rechteck 86"/>
              <p:cNvSpPr>
                <a:spLocks noChangeArrowheads="1"/>
              </p:cNvSpPr>
              <p:nvPr/>
            </p:nvSpPr>
            <p:spPr bwMode="auto">
              <a:xfrm>
                <a:off x="4014787" y="1412776"/>
                <a:ext cx="43200" cy="3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12" name="Ellipse 3491"/>
              <p:cNvSpPr>
                <a:spLocks noChangeArrowheads="1"/>
              </p:cNvSpPr>
              <p:nvPr/>
            </p:nvSpPr>
            <p:spPr bwMode="auto">
              <a:xfrm>
                <a:off x="4014787" y="1412776"/>
                <a:ext cx="14400" cy="14400"/>
              </a:xfrm>
              <a:prstGeom prst="ellipse">
                <a:avLst/>
              </a:prstGeom>
              <a:solidFill>
                <a:schemeClr val="accent1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13" name="Ellipse 2564"/>
              <p:cNvSpPr>
                <a:spLocks noChangeArrowheads="1"/>
              </p:cNvSpPr>
              <p:nvPr/>
            </p:nvSpPr>
            <p:spPr bwMode="auto">
              <a:xfrm>
                <a:off x="4037807" y="1412776"/>
                <a:ext cx="14400" cy="14400"/>
              </a:xfrm>
              <a:prstGeom prst="ellipse">
                <a:avLst/>
              </a:prstGeom>
              <a:solidFill>
                <a:schemeClr val="accent1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77" name="Gruppieren 3493"/>
            <p:cNvGrpSpPr>
              <a:grpSpLocks/>
            </p:cNvGrpSpPr>
            <p:nvPr/>
          </p:nvGrpSpPr>
          <p:grpSpPr bwMode="auto">
            <a:xfrm>
              <a:off x="6026150" y="2506663"/>
              <a:ext cx="42863" cy="28575"/>
              <a:chOff x="6033798" y="2439303"/>
              <a:chExt cx="43052" cy="29260"/>
            </a:xfrm>
          </p:grpSpPr>
          <p:sp>
            <p:nvSpPr>
              <p:cNvPr id="2208" name="Rechteck 2566"/>
              <p:cNvSpPr>
                <a:spLocks noChangeAspect="1"/>
              </p:cNvSpPr>
              <p:nvPr/>
            </p:nvSpPr>
            <p:spPr bwMode="auto">
              <a:xfrm>
                <a:off x="6033798" y="2439303"/>
                <a:ext cx="43052" cy="292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9" name="Ellipse 2567"/>
              <p:cNvSpPr>
                <a:spLocks noChangeArrowheads="1"/>
              </p:cNvSpPr>
              <p:nvPr/>
            </p:nvSpPr>
            <p:spPr bwMode="auto">
              <a:xfrm>
                <a:off x="6038560" y="2441684"/>
                <a:ext cx="10800" cy="10800"/>
              </a:xfrm>
              <a:prstGeom prst="ellipse">
                <a:avLst/>
              </a:prstGeom>
              <a:solidFill>
                <a:schemeClr val="accent1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10" name="Ellipse 2572"/>
              <p:cNvSpPr>
                <a:spLocks noChangeArrowheads="1"/>
              </p:cNvSpPr>
              <p:nvPr/>
            </p:nvSpPr>
            <p:spPr bwMode="auto">
              <a:xfrm>
                <a:off x="6055332" y="2441684"/>
                <a:ext cx="10800" cy="10800"/>
              </a:xfrm>
              <a:prstGeom prst="ellipse">
                <a:avLst/>
              </a:prstGeom>
              <a:solidFill>
                <a:schemeClr val="accent1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278" name="Gerade Verbindung 15"/>
            <p:cNvCxnSpPr>
              <a:cxnSpLocks noChangeShapeType="1"/>
            </p:cNvCxnSpPr>
            <p:nvPr/>
          </p:nvCxnSpPr>
          <p:spPr bwMode="auto">
            <a:xfrm>
              <a:off x="5129213" y="1992313"/>
              <a:ext cx="360362" cy="0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9" name="Rechteck 2564"/>
            <p:cNvSpPr/>
            <p:nvPr/>
          </p:nvSpPr>
          <p:spPr bwMode="auto">
            <a:xfrm>
              <a:off x="5132388" y="2001838"/>
              <a:ext cx="174625" cy="95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280" name="Rechteck 10"/>
            <p:cNvSpPr>
              <a:spLocks noChangeArrowheads="1"/>
            </p:cNvSpPr>
            <p:nvPr/>
          </p:nvSpPr>
          <p:spPr bwMode="auto">
            <a:xfrm>
              <a:off x="5154613" y="1984375"/>
              <a:ext cx="9525" cy="190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81" name="Rechteck 10"/>
            <p:cNvSpPr>
              <a:spLocks noChangeArrowheads="1"/>
            </p:cNvSpPr>
            <p:nvPr/>
          </p:nvSpPr>
          <p:spPr bwMode="auto">
            <a:xfrm>
              <a:off x="5268913" y="1982788"/>
              <a:ext cx="9525" cy="174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82" name="Rechteck 2572"/>
            <p:cNvSpPr/>
            <p:nvPr/>
          </p:nvSpPr>
          <p:spPr bwMode="auto">
            <a:xfrm>
              <a:off x="5183188" y="1984375"/>
              <a:ext cx="26987" cy="142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283" name="Rechteck 10"/>
            <p:cNvSpPr>
              <a:spLocks noChangeArrowheads="1"/>
            </p:cNvSpPr>
            <p:nvPr/>
          </p:nvSpPr>
          <p:spPr bwMode="auto">
            <a:xfrm>
              <a:off x="5241925" y="1982788"/>
              <a:ext cx="9525" cy="1746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284" name="Rechteck 10"/>
            <p:cNvSpPr>
              <a:spLocks noChangeArrowheads="1"/>
            </p:cNvSpPr>
            <p:nvPr/>
          </p:nvSpPr>
          <p:spPr bwMode="auto">
            <a:xfrm>
              <a:off x="5502275" y="2019300"/>
              <a:ext cx="9525" cy="206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285" name="Gruppieren 1071"/>
            <p:cNvGrpSpPr>
              <a:grpSpLocks/>
            </p:cNvGrpSpPr>
            <p:nvPr/>
          </p:nvGrpSpPr>
          <p:grpSpPr bwMode="auto">
            <a:xfrm>
              <a:off x="6059488" y="2011363"/>
              <a:ext cx="127000" cy="73025"/>
              <a:chOff x="4038305" y="3430528"/>
              <a:chExt cx="125173" cy="72000"/>
            </a:xfrm>
          </p:grpSpPr>
          <p:sp>
            <p:nvSpPr>
              <p:cNvPr id="2204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5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6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7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86" name="Gruppieren 1071"/>
            <p:cNvGrpSpPr>
              <a:grpSpLocks/>
            </p:cNvGrpSpPr>
            <p:nvPr/>
          </p:nvGrpSpPr>
          <p:grpSpPr bwMode="auto">
            <a:xfrm>
              <a:off x="6391275" y="2008188"/>
              <a:ext cx="125413" cy="73025"/>
              <a:chOff x="4038305" y="3430528"/>
              <a:chExt cx="125173" cy="72000"/>
            </a:xfrm>
          </p:grpSpPr>
          <p:sp>
            <p:nvSpPr>
              <p:cNvPr id="2200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1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2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203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87" name="Gruppieren 1071"/>
            <p:cNvGrpSpPr>
              <a:grpSpLocks/>
            </p:cNvGrpSpPr>
            <p:nvPr/>
          </p:nvGrpSpPr>
          <p:grpSpPr bwMode="auto">
            <a:xfrm>
              <a:off x="6692900" y="2009775"/>
              <a:ext cx="125413" cy="73025"/>
              <a:chOff x="4038305" y="3430528"/>
              <a:chExt cx="125173" cy="72000"/>
            </a:xfrm>
          </p:grpSpPr>
          <p:sp>
            <p:nvSpPr>
              <p:cNvPr id="2196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97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98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99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88" name="Gruppieren 69"/>
            <p:cNvGrpSpPr>
              <a:grpSpLocks/>
            </p:cNvGrpSpPr>
            <p:nvPr/>
          </p:nvGrpSpPr>
          <p:grpSpPr bwMode="auto">
            <a:xfrm>
              <a:off x="6923088" y="1936750"/>
              <a:ext cx="177800" cy="152400"/>
              <a:chOff x="1475656" y="2429228"/>
              <a:chExt cx="179071" cy="149730"/>
            </a:xfrm>
          </p:grpSpPr>
          <p:cxnSp>
            <p:nvCxnSpPr>
              <p:cNvPr id="2192" name="Gerade Verbindung 2612"/>
              <p:cNvCxnSpPr/>
              <p:nvPr/>
            </p:nvCxnSpPr>
            <p:spPr bwMode="auto">
              <a:xfrm flipH="1">
                <a:off x="1507633" y="2429228"/>
                <a:ext cx="1598" cy="143491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93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194" name="Gerade Verbindung 2614"/>
              <p:cNvCxnSpPr/>
              <p:nvPr/>
            </p:nvCxnSpPr>
            <p:spPr bwMode="auto">
              <a:xfrm>
                <a:off x="1506034" y="2560242"/>
                <a:ext cx="71949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95" name="Gerade Verbindung 2615"/>
              <p:cNvCxnSpPr/>
              <p:nvPr/>
            </p:nvCxnSpPr>
            <p:spPr bwMode="auto">
              <a:xfrm>
                <a:off x="1547604" y="2539966"/>
                <a:ext cx="10712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289" name="Gruppieren 1071"/>
            <p:cNvGrpSpPr>
              <a:grpSpLocks/>
            </p:cNvGrpSpPr>
            <p:nvPr/>
          </p:nvGrpSpPr>
          <p:grpSpPr bwMode="auto">
            <a:xfrm>
              <a:off x="8061325" y="2011363"/>
              <a:ext cx="125413" cy="73025"/>
              <a:chOff x="4038305" y="3430528"/>
              <a:chExt cx="125173" cy="72000"/>
            </a:xfrm>
          </p:grpSpPr>
          <p:sp>
            <p:nvSpPr>
              <p:cNvPr id="2188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9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90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91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90" name="Gruppieren 1071"/>
            <p:cNvGrpSpPr>
              <a:grpSpLocks/>
            </p:cNvGrpSpPr>
            <p:nvPr/>
          </p:nvGrpSpPr>
          <p:grpSpPr bwMode="auto">
            <a:xfrm>
              <a:off x="8361363" y="2011363"/>
              <a:ext cx="125412" cy="73025"/>
              <a:chOff x="4038305" y="3430528"/>
              <a:chExt cx="125173" cy="72000"/>
            </a:xfrm>
          </p:grpSpPr>
          <p:sp>
            <p:nvSpPr>
              <p:cNvPr id="2184" name="Rechteck 1072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5" name="Rechteck 1073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6" name="Rechteck 1074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7" name="Rechteck 1075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291" name="Textfeld 1134"/>
            <p:cNvSpPr txBox="1">
              <a:spLocks noChangeArrowheads="1"/>
            </p:cNvSpPr>
            <p:nvPr/>
          </p:nvSpPr>
          <p:spPr bwMode="auto">
            <a:xfrm>
              <a:off x="5973763" y="1974850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22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292" name="Textfeld 1134"/>
            <p:cNvSpPr txBox="1">
              <a:spLocks noChangeArrowheads="1"/>
            </p:cNvSpPr>
            <p:nvPr/>
          </p:nvSpPr>
          <p:spPr bwMode="auto">
            <a:xfrm>
              <a:off x="6307138" y="1976438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24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293" name="Textfeld 1134"/>
            <p:cNvSpPr txBox="1">
              <a:spLocks noChangeArrowheads="1"/>
            </p:cNvSpPr>
            <p:nvPr/>
          </p:nvSpPr>
          <p:spPr bwMode="auto">
            <a:xfrm>
              <a:off x="6607175" y="1976438"/>
              <a:ext cx="223838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25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294" name="Textfeld 1134"/>
            <p:cNvSpPr txBox="1">
              <a:spLocks noChangeArrowheads="1"/>
            </p:cNvSpPr>
            <p:nvPr/>
          </p:nvSpPr>
          <p:spPr bwMode="auto">
            <a:xfrm>
              <a:off x="7975600" y="1976438"/>
              <a:ext cx="223838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26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295" name="Textfeld 1134"/>
            <p:cNvSpPr txBox="1">
              <a:spLocks noChangeArrowheads="1"/>
            </p:cNvSpPr>
            <p:nvPr/>
          </p:nvSpPr>
          <p:spPr bwMode="auto">
            <a:xfrm>
              <a:off x="8275638" y="1976438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28</a:t>
              </a:r>
            </a:p>
            <a:p>
              <a:pPr>
                <a:buNone/>
              </a:pPr>
              <a:endParaRPr lang="de-DE" altLang="de-DE" sz="200"/>
            </a:p>
          </p:txBody>
        </p:sp>
        <p:grpSp>
          <p:nvGrpSpPr>
            <p:cNvPr id="1296" name="Gruppieren 1035"/>
            <p:cNvGrpSpPr>
              <a:grpSpLocks/>
            </p:cNvGrpSpPr>
            <p:nvPr/>
          </p:nvGrpSpPr>
          <p:grpSpPr bwMode="auto">
            <a:xfrm>
              <a:off x="815975" y="2528888"/>
              <a:ext cx="125413" cy="73025"/>
              <a:chOff x="4038305" y="3430528"/>
              <a:chExt cx="125173" cy="72000"/>
            </a:xfrm>
          </p:grpSpPr>
          <p:sp>
            <p:nvSpPr>
              <p:cNvPr id="218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8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297" name="Gruppieren 69"/>
            <p:cNvGrpSpPr>
              <a:grpSpLocks/>
            </p:cNvGrpSpPr>
            <p:nvPr/>
          </p:nvGrpSpPr>
          <p:grpSpPr bwMode="auto">
            <a:xfrm>
              <a:off x="1460500" y="2459038"/>
              <a:ext cx="179388" cy="150812"/>
              <a:chOff x="1475656" y="2429228"/>
              <a:chExt cx="179074" cy="149730"/>
            </a:xfrm>
          </p:grpSpPr>
          <p:cxnSp>
            <p:nvCxnSpPr>
              <p:cNvPr id="2176" name="Gerade Verbindung 2655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77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178" name="Gerade Verbindung 2669"/>
              <p:cNvCxnSpPr/>
              <p:nvPr/>
            </p:nvCxnSpPr>
            <p:spPr bwMode="auto">
              <a:xfrm>
                <a:off x="1505766" y="2560045"/>
                <a:ext cx="72897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9" name="Gerade Verbindung 2670"/>
              <p:cNvCxnSpPr/>
              <p:nvPr/>
            </p:nvCxnSpPr>
            <p:spPr bwMode="auto">
              <a:xfrm>
                <a:off x="1546969" y="2539556"/>
                <a:ext cx="107761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298" name="Gerade Verbindung 2672"/>
            <p:cNvCxnSpPr/>
            <p:nvPr/>
          </p:nvCxnSpPr>
          <p:spPr bwMode="auto">
            <a:xfrm flipV="1">
              <a:off x="2308225" y="2384425"/>
              <a:ext cx="1588" cy="14763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99" name="Rechteck 2673"/>
            <p:cNvSpPr/>
            <p:nvPr/>
          </p:nvSpPr>
          <p:spPr bwMode="auto">
            <a:xfrm>
              <a:off x="2254250" y="2538413"/>
              <a:ext cx="107950" cy="698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dirty="0">
                  <a:latin typeface="+mn-lt"/>
                  <a:ea typeface="ＭＳ Ｐゴシック" charset="-128"/>
                </a:rPr>
                <a:t>P</a:t>
              </a:r>
            </a:p>
          </p:txBody>
        </p:sp>
        <p:grpSp>
          <p:nvGrpSpPr>
            <p:cNvPr id="1300" name="Gruppieren 1035"/>
            <p:cNvGrpSpPr>
              <a:grpSpLocks/>
            </p:cNvGrpSpPr>
            <p:nvPr/>
          </p:nvGrpSpPr>
          <p:grpSpPr bwMode="auto">
            <a:xfrm>
              <a:off x="2390775" y="2530475"/>
              <a:ext cx="125413" cy="73025"/>
              <a:chOff x="4038305" y="3430528"/>
              <a:chExt cx="125173" cy="72000"/>
            </a:xfrm>
          </p:grpSpPr>
          <p:sp>
            <p:nvSpPr>
              <p:cNvPr id="2172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73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74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75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301" name="Gruppieren 1035"/>
            <p:cNvGrpSpPr>
              <a:grpSpLocks/>
            </p:cNvGrpSpPr>
            <p:nvPr/>
          </p:nvGrpSpPr>
          <p:grpSpPr bwMode="auto">
            <a:xfrm>
              <a:off x="3263900" y="2528888"/>
              <a:ext cx="125413" cy="73025"/>
              <a:chOff x="4038305" y="3430528"/>
              <a:chExt cx="125173" cy="72000"/>
            </a:xfrm>
          </p:grpSpPr>
          <p:sp>
            <p:nvSpPr>
              <p:cNvPr id="2168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9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70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71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302" name="Gruppieren 1035"/>
            <p:cNvGrpSpPr>
              <a:grpSpLocks/>
            </p:cNvGrpSpPr>
            <p:nvPr/>
          </p:nvGrpSpPr>
          <p:grpSpPr bwMode="auto">
            <a:xfrm>
              <a:off x="3397250" y="2528888"/>
              <a:ext cx="125413" cy="73025"/>
              <a:chOff x="4038305" y="3430528"/>
              <a:chExt cx="125173" cy="72000"/>
            </a:xfrm>
          </p:grpSpPr>
          <p:sp>
            <p:nvSpPr>
              <p:cNvPr id="216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303" name="Gruppieren 1035"/>
            <p:cNvGrpSpPr>
              <a:grpSpLocks/>
            </p:cNvGrpSpPr>
            <p:nvPr/>
          </p:nvGrpSpPr>
          <p:grpSpPr bwMode="auto">
            <a:xfrm>
              <a:off x="5022850" y="2528888"/>
              <a:ext cx="125413" cy="73025"/>
              <a:chOff x="4038305" y="3430528"/>
              <a:chExt cx="125173" cy="72000"/>
            </a:xfrm>
          </p:grpSpPr>
          <p:sp>
            <p:nvSpPr>
              <p:cNvPr id="2160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1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2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63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304" name="Textfeld 1134"/>
            <p:cNvSpPr txBox="1">
              <a:spLocks noChangeArrowheads="1"/>
            </p:cNvSpPr>
            <p:nvPr/>
          </p:nvSpPr>
          <p:spPr bwMode="auto">
            <a:xfrm>
              <a:off x="731838" y="2492375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29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05" name="Textfeld 1134"/>
            <p:cNvSpPr txBox="1">
              <a:spLocks noChangeArrowheads="1"/>
            </p:cNvSpPr>
            <p:nvPr/>
          </p:nvSpPr>
          <p:spPr bwMode="auto">
            <a:xfrm>
              <a:off x="1033463" y="2492375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30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06" name="Textfeld 1134"/>
            <p:cNvSpPr txBox="1">
              <a:spLocks noChangeArrowheads="1"/>
            </p:cNvSpPr>
            <p:nvPr/>
          </p:nvSpPr>
          <p:spPr bwMode="auto">
            <a:xfrm>
              <a:off x="2303463" y="2492375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31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07" name="Textfeld 1134"/>
            <p:cNvSpPr txBox="1">
              <a:spLocks noChangeArrowheads="1"/>
            </p:cNvSpPr>
            <p:nvPr/>
          </p:nvSpPr>
          <p:spPr bwMode="auto">
            <a:xfrm>
              <a:off x="3181350" y="2489200"/>
              <a:ext cx="223838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33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08" name="Textfeld 1134"/>
            <p:cNvSpPr txBox="1">
              <a:spLocks noChangeArrowheads="1"/>
            </p:cNvSpPr>
            <p:nvPr/>
          </p:nvSpPr>
          <p:spPr bwMode="auto">
            <a:xfrm>
              <a:off x="3311525" y="2490788"/>
              <a:ext cx="223838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34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09" name="Textfeld 1134"/>
            <p:cNvSpPr txBox="1">
              <a:spLocks noChangeArrowheads="1"/>
            </p:cNvSpPr>
            <p:nvPr/>
          </p:nvSpPr>
          <p:spPr bwMode="auto">
            <a:xfrm>
              <a:off x="3586163" y="2490788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35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10" name="Textfeld 1134"/>
            <p:cNvSpPr txBox="1">
              <a:spLocks noChangeArrowheads="1"/>
            </p:cNvSpPr>
            <p:nvPr/>
          </p:nvSpPr>
          <p:spPr bwMode="auto">
            <a:xfrm>
              <a:off x="4935538" y="2487613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36</a:t>
              </a:r>
            </a:p>
            <a:p>
              <a:pPr>
                <a:buNone/>
              </a:pPr>
              <a:endParaRPr lang="de-DE" altLang="de-DE" sz="200"/>
            </a:p>
          </p:txBody>
        </p:sp>
        <p:sp>
          <p:nvSpPr>
            <p:cNvPr id="1311" name="Textfeld 1134"/>
            <p:cNvSpPr txBox="1">
              <a:spLocks noChangeArrowheads="1"/>
            </p:cNvSpPr>
            <p:nvPr/>
          </p:nvSpPr>
          <p:spPr bwMode="auto">
            <a:xfrm>
              <a:off x="5243513" y="2490788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37</a:t>
              </a:r>
            </a:p>
            <a:p>
              <a:pPr>
                <a:buNone/>
              </a:pPr>
              <a:endParaRPr lang="de-DE" altLang="de-DE" sz="200"/>
            </a:p>
          </p:txBody>
        </p:sp>
        <p:grpSp>
          <p:nvGrpSpPr>
            <p:cNvPr id="1312" name="Gruppieren 3451"/>
            <p:cNvGrpSpPr>
              <a:grpSpLocks/>
            </p:cNvGrpSpPr>
            <p:nvPr/>
          </p:nvGrpSpPr>
          <p:grpSpPr bwMode="auto">
            <a:xfrm>
              <a:off x="6369050" y="2555875"/>
              <a:ext cx="44450" cy="42863"/>
              <a:chOff x="6559043" y="1966575"/>
              <a:chExt cx="45237" cy="43208"/>
            </a:xfrm>
          </p:grpSpPr>
          <p:cxnSp>
            <p:nvCxnSpPr>
              <p:cNvPr id="2157" name="Gerade Verbindung 3441"/>
              <p:cNvCxnSpPr>
                <a:cxnSpLocks noChangeShapeType="1"/>
              </p:cNvCxnSpPr>
              <p:nvPr/>
            </p:nvCxnSpPr>
            <p:spPr bwMode="auto">
              <a:xfrm>
                <a:off x="6559043" y="1966575"/>
                <a:ext cx="43987" cy="0"/>
              </a:xfrm>
              <a:prstGeom prst="line">
                <a:avLst/>
              </a:prstGeom>
              <a:noFill/>
              <a:ln w="95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8" name="Gerade Verbindung 3447"/>
              <p:cNvCxnSpPr>
                <a:cxnSpLocks noChangeShapeType="1"/>
              </p:cNvCxnSpPr>
              <p:nvPr/>
            </p:nvCxnSpPr>
            <p:spPr bwMode="auto">
              <a:xfrm>
                <a:off x="6563663" y="1966575"/>
                <a:ext cx="0" cy="43200"/>
              </a:xfrm>
              <a:prstGeom prst="line">
                <a:avLst/>
              </a:prstGeom>
              <a:noFill/>
              <a:ln w="95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59" name="Gerade Verbindung 2303"/>
              <p:cNvCxnSpPr>
                <a:cxnSpLocks noChangeShapeType="1"/>
              </p:cNvCxnSpPr>
              <p:nvPr/>
            </p:nvCxnSpPr>
            <p:spPr bwMode="auto">
              <a:xfrm>
                <a:off x="6604280" y="1966583"/>
                <a:ext cx="0" cy="43200"/>
              </a:xfrm>
              <a:prstGeom prst="line">
                <a:avLst/>
              </a:prstGeom>
              <a:noFill/>
              <a:ln w="9525" algn="ctr">
                <a:solidFill>
                  <a:srgbClr val="92432E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13" name="Gerade Verbindung 15"/>
            <p:cNvCxnSpPr>
              <a:cxnSpLocks noChangeShapeType="1"/>
            </p:cNvCxnSpPr>
            <p:nvPr/>
          </p:nvCxnSpPr>
          <p:spPr bwMode="auto">
            <a:xfrm>
              <a:off x="7075488" y="2513013"/>
              <a:ext cx="146050" cy="0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14" name="Rechteck 2918"/>
            <p:cNvSpPr/>
            <p:nvPr/>
          </p:nvSpPr>
          <p:spPr bwMode="auto">
            <a:xfrm>
              <a:off x="7073900" y="2520950"/>
              <a:ext cx="146050" cy="111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15" name="Rechteck 10"/>
            <p:cNvSpPr>
              <a:spLocks noChangeArrowheads="1"/>
            </p:cNvSpPr>
            <p:nvPr/>
          </p:nvSpPr>
          <p:spPr bwMode="auto">
            <a:xfrm>
              <a:off x="7148513" y="2500313"/>
              <a:ext cx="11112" cy="190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316" name="Rechteck 2924"/>
            <p:cNvSpPr/>
            <p:nvPr/>
          </p:nvSpPr>
          <p:spPr bwMode="auto">
            <a:xfrm>
              <a:off x="7172325" y="2495550"/>
              <a:ext cx="11113" cy="25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317" name="Gruppieren 3490"/>
            <p:cNvGrpSpPr>
              <a:grpSpLocks/>
            </p:cNvGrpSpPr>
            <p:nvPr/>
          </p:nvGrpSpPr>
          <p:grpSpPr bwMode="auto">
            <a:xfrm>
              <a:off x="7231063" y="2497138"/>
              <a:ext cx="147637" cy="38100"/>
              <a:chOff x="7156450" y="2416968"/>
              <a:chExt cx="147638" cy="36513"/>
            </a:xfrm>
          </p:grpSpPr>
          <p:cxnSp>
            <p:nvCxnSpPr>
              <p:cNvPr id="2152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7157768" y="2431962"/>
                <a:ext cx="146320" cy="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53" name="Rechteck 2927"/>
              <p:cNvSpPr/>
              <p:nvPr/>
            </p:nvSpPr>
            <p:spPr bwMode="auto">
              <a:xfrm>
                <a:off x="7156450" y="2442831"/>
                <a:ext cx="146051" cy="106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154" name="Rechteck 10"/>
              <p:cNvSpPr>
                <a:spLocks noChangeArrowheads="1"/>
              </p:cNvSpPr>
              <p:nvPr/>
            </p:nvSpPr>
            <p:spPr bwMode="auto">
              <a:xfrm>
                <a:off x="7279281" y="2424933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55" name="Rechteck 10"/>
              <p:cNvSpPr>
                <a:spLocks noChangeArrowheads="1"/>
              </p:cNvSpPr>
              <p:nvPr/>
            </p:nvSpPr>
            <p:spPr bwMode="auto">
              <a:xfrm>
                <a:off x="7210331" y="2422515"/>
                <a:ext cx="10830" cy="184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56" name="Rechteck 2930"/>
              <p:cNvSpPr/>
              <p:nvPr/>
            </p:nvSpPr>
            <p:spPr bwMode="auto">
              <a:xfrm>
                <a:off x="7178675" y="2416968"/>
                <a:ext cx="11112" cy="2586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1318" name="Gruppieren 69"/>
            <p:cNvGrpSpPr>
              <a:grpSpLocks/>
            </p:cNvGrpSpPr>
            <p:nvPr/>
          </p:nvGrpSpPr>
          <p:grpSpPr bwMode="auto">
            <a:xfrm>
              <a:off x="4010025" y="2457450"/>
              <a:ext cx="179388" cy="150813"/>
              <a:chOff x="1475656" y="2429228"/>
              <a:chExt cx="179074" cy="149730"/>
            </a:xfrm>
          </p:grpSpPr>
          <p:cxnSp>
            <p:nvCxnSpPr>
              <p:cNvPr id="2148" name="Gerade Verbindung 2932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49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150" name="Gerade Verbindung 2934"/>
              <p:cNvCxnSpPr/>
              <p:nvPr/>
            </p:nvCxnSpPr>
            <p:spPr bwMode="auto">
              <a:xfrm>
                <a:off x="1505766" y="2560045"/>
                <a:ext cx="72897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51" name="Gerade Verbindung 2935"/>
              <p:cNvCxnSpPr/>
              <p:nvPr/>
            </p:nvCxnSpPr>
            <p:spPr bwMode="auto">
              <a:xfrm>
                <a:off x="1546969" y="2539555"/>
                <a:ext cx="107761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319" name="Gerade Verbindung 177"/>
            <p:cNvCxnSpPr>
              <a:cxnSpLocks noChangeShapeType="1"/>
            </p:cNvCxnSpPr>
            <p:nvPr/>
          </p:nvCxnSpPr>
          <p:spPr bwMode="auto">
            <a:xfrm flipV="1">
              <a:off x="7997825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0" name="Gerade Verbindung 177"/>
            <p:cNvCxnSpPr>
              <a:cxnSpLocks noChangeShapeType="1"/>
            </p:cNvCxnSpPr>
            <p:nvPr/>
          </p:nvCxnSpPr>
          <p:spPr bwMode="auto">
            <a:xfrm flipV="1">
              <a:off x="8148638" y="29972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1" name="Gerade Verbindung 11"/>
            <p:cNvCxnSpPr>
              <a:cxnSpLocks noChangeShapeType="1"/>
            </p:cNvCxnSpPr>
            <p:nvPr/>
          </p:nvCxnSpPr>
          <p:spPr bwMode="auto">
            <a:xfrm>
              <a:off x="7994650" y="2998788"/>
              <a:ext cx="1555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2" name="Gerade Verbindung 11"/>
            <p:cNvCxnSpPr>
              <a:cxnSpLocks noChangeShapeType="1"/>
            </p:cNvCxnSpPr>
            <p:nvPr/>
          </p:nvCxnSpPr>
          <p:spPr bwMode="auto">
            <a:xfrm>
              <a:off x="403225" y="3519488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3" name="Gerade Verbindung 11"/>
            <p:cNvCxnSpPr>
              <a:cxnSpLocks noChangeShapeType="1"/>
            </p:cNvCxnSpPr>
            <p:nvPr/>
          </p:nvCxnSpPr>
          <p:spPr bwMode="auto">
            <a:xfrm>
              <a:off x="727075" y="3519488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4" name="Gerade Verbindung 11"/>
            <p:cNvCxnSpPr>
              <a:cxnSpLocks noChangeShapeType="1"/>
            </p:cNvCxnSpPr>
            <p:nvPr/>
          </p:nvCxnSpPr>
          <p:spPr bwMode="auto">
            <a:xfrm>
              <a:off x="1222375" y="3516313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5" name="Gerade Verbindung 11"/>
            <p:cNvCxnSpPr>
              <a:cxnSpLocks noChangeShapeType="1"/>
            </p:cNvCxnSpPr>
            <p:nvPr/>
          </p:nvCxnSpPr>
          <p:spPr bwMode="auto">
            <a:xfrm>
              <a:off x="2374900" y="3516313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6" name="Gerade Verbindung 11"/>
            <p:cNvCxnSpPr>
              <a:cxnSpLocks noChangeShapeType="1"/>
            </p:cNvCxnSpPr>
            <p:nvPr/>
          </p:nvCxnSpPr>
          <p:spPr bwMode="auto">
            <a:xfrm>
              <a:off x="3373438" y="3521075"/>
              <a:ext cx="152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7" name="Gerade Verbindung 176"/>
            <p:cNvCxnSpPr>
              <a:cxnSpLocks noChangeShapeType="1"/>
            </p:cNvCxnSpPr>
            <p:nvPr/>
          </p:nvCxnSpPr>
          <p:spPr bwMode="auto">
            <a:xfrm flipV="1">
              <a:off x="3527425" y="352107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8" name="Gerade Verbindung 11"/>
            <p:cNvCxnSpPr>
              <a:cxnSpLocks noChangeShapeType="1"/>
            </p:cNvCxnSpPr>
            <p:nvPr/>
          </p:nvCxnSpPr>
          <p:spPr bwMode="auto">
            <a:xfrm>
              <a:off x="3781425" y="3521075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9" name="Gerade Verbindung 11"/>
            <p:cNvCxnSpPr>
              <a:cxnSpLocks noChangeShapeType="1"/>
            </p:cNvCxnSpPr>
            <p:nvPr/>
          </p:nvCxnSpPr>
          <p:spPr bwMode="auto">
            <a:xfrm>
              <a:off x="5078413" y="3519488"/>
              <a:ext cx="152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0" name="Textfeld 1"/>
            <p:cNvSpPr txBox="1">
              <a:spLocks noChangeArrowheads="1"/>
            </p:cNvSpPr>
            <p:nvPr/>
          </p:nvSpPr>
          <p:spPr bwMode="auto">
            <a:xfrm>
              <a:off x="5003800" y="3490913"/>
              <a:ext cx="2238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71</a:t>
              </a:r>
            </a:p>
          </p:txBody>
        </p:sp>
        <p:cxnSp>
          <p:nvCxnSpPr>
            <p:cNvPr id="1331" name="Gerade Verbindung 176"/>
            <p:cNvCxnSpPr>
              <a:cxnSpLocks noChangeShapeType="1"/>
            </p:cNvCxnSpPr>
            <p:nvPr/>
          </p:nvCxnSpPr>
          <p:spPr bwMode="auto">
            <a:xfrm flipV="1">
              <a:off x="5529263" y="3516313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" name="Gerade Verbindung 11"/>
            <p:cNvCxnSpPr>
              <a:cxnSpLocks noChangeShapeType="1"/>
            </p:cNvCxnSpPr>
            <p:nvPr/>
          </p:nvCxnSpPr>
          <p:spPr bwMode="auto">
            <a:xfrm>
              <a:off x="5378450" y="3521075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" name="Gerade Verbindung 176"/>
            <p:cNvCxnSpPr>
              <a:cxnSpLocks noChangeShapeType="1"/>
            </p:cNvCxnSpPr>
            <p:nvPr/>
          </p:nvCxnSpPr>
          <p:spPr bwMode="auto">
            <a:xfrm flipV="1">
              <a:off x="7999413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4" name="Gerade Verbindung 176"/>
            <p:cNvCxnSpPr>
              <a:cxnSpLocks noChangeShapeType="1"/>
            </p:cNvCxnSpPr>
            <p:nvPr/>
          </p:nvCxnSpPr>
          <p:spPr bwMode="auto">
            <a:xfrm flipV="1">
              <a:off x="5981700" y="35067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" name="Gerade Verbindung 176"/>
            <p:cNvCxnSpPr>
              <a:cxnSpLocks noChangeShapeType="1"/>
            </p:cNvCxnSpPr>
            <p:nvPr/>
          </p:nvCxnSpPr>
          <p:spPr bwMode="auto">
            <a:xfrm flipV="1">
              <a:off x="6134100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6" name="Gerade Verbindung 176"/>
            <p:cNvCxnSpPr>
              <a:cxnSpLocks noChangeShapeType="1"/>
            </p:cNvCxnSpPr>
            <p:nvPr/>
          </p:nvCxnSpPr>
          <p:spPr bwMode="auto">
            <a:xfrm flipV="1">
              <a:off x="6316663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7" name="Gerade Verbindung 176"/>
            <p:cNvCxnSpPr>
              <a:cxnSpLocks noChangeShapeType="1"/>
            </p:cNvCxnSpPr>
            <p:nvPr/>
          </p:nvCxnSpPr>
          <p:spPr bwMode="auto">
            <a:xfrm flipV="1">
              <a:off x="6467475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8" name="Gerade Verbindung 11"/>
            <p:cNvCxnSpPr>
              <a:cxnSpLocks noChangeShapeType="1"/>
            </p:cNvCxnSpPr>
            <p:nvPr/>
          </p:nvCxnSpPr>
          <p:spPr bwMode="auto">
            <a:xfrm>
              <a:off x="5980113" y="3511550"/>
              <a:ext cx="1539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9" name="Gerade Verbindung 11"/>
            <p:cNvCxnSpPr>
              <a:cxnSpLocks noChangeShapeType="1"/>
            </p:cNvCxnSpPr>
            <p:nvPr/>
          </p:nvCxnSpPr>
          <p:spPr bwMode="auto">
            <a:xfrm>
              <a:off x="6318250" y="3511550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0" name="Gerade Verbindung 11"/>
            <p:cNvCxnSpPr>
              <a:cxnSpLocks noChangeShapeType="1"/>
            </p:cNvCxnSpPr>
            <p:nvPr/>
          </p:nvCxnSpPr>
          <p:spPr bwMode="auto">
            <a:xfrm>
              <a:off x="7588250" y="3511550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1" name="Gerade Verbindung 176"/>
            <p:cNvCxnSpPr>
              <a:cxnSpLocks noChangeShapeType="1"/>
            </p:cNvCxnSpPr>
            <p:nvPr/>
          </p:nvCxnSpPr>
          <p:spPr bwMode="auto">
            <a:xfrm flipV="1">
              <a:off x="417513" y="40259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2" name="Gerade Verbindung 11"/>
            <p:cNvCxnSpPr>
              <a:cxnSpLocks noChangeShapeType="1"/>
            </p:cNvCxnSpPr>
            <p:nvPr/>
          </p:nvCxnSpPr>
          <p:spPr bwMode="auto">
            <a:xfrm>
              <a:off x="417513" y="4027488"/>
              <a:ext cx="1539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3" name="Gerade Verbindung 176"/>
            <p:cNvCxnSpPr>
              <a:cxnSpLocks noChangeShapeType="1"/>
            </p:cNvCxnSpPr>
            <p:nvPr/>
          </p:nvCxnSpPr>
          <p:spPr bwMode="auto">
            <a:xfrm flipV="1">
              <a:off x="801688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4" name="Gerade Verbindung 176"/>
            <p:cNvCxnSpPr>
              <a:cxnSpLocks noChangeShapeType="1"/>
            </p:cNvCxnSpPr>
            <p:nvPr/>
          </p:nvCxnSpPr>
          <p:spPr bwMode="auto">
            <a:xfrm flipV="1">
              <a:off x="957263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5" name="Gerade Verbindung 176"/>
            <p:cNvCxnSpPr>
              <a:cxnSpLocks noChangeShapeType="1"/>
            </p:cNvCxnSpPr>
            <p:nvPr/>
          </p:nvCxnSpPr>
          <p:spPr bwMode="auto">
            <a:xfrm flipV="1">
              <a:off x="1123950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6" name="Gerade Verbindung 176"/>
            <p:cNvCxnSpPr>
              <a:cxnSpLocks noChangeShapeType="1"/>
            </p:cNvCxnSpPr>
            <p:nvPr/>
          </p:nvCxnSpPr>
          <p:spPr bwMode="auto">
            <a:xfrm flipV="1">
              <a:off x="1279525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" name="Gerade Verbindung 176"/>
            <p:cNvCxnSpPr>
              <a:cxnSpLocks noChangeShapeType="1"/>
            </p:cNvCxnSpPr>
            <p:nvPr/>
          </p:nvCxnSpPr>
          <p:spPr bwMode="auto">
            <a:xfrm flipV="1">
              <a:off x="2392363" y="402113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8" name="Gerade Verbindung 176"/>
            <p:cNvCxnSpPr>
              <a:cxnSpLocks noChangeShapeType="1"/>
            </p:cNvCxnSpPr>
            <p:nvPr/>
          </p:nvCxnSpPr>
          <p:spPr bwMode="auto">
            <a:xfrm flipV="1">
              <a:off x="2546350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" name="Gerade Verbindung 176"/>
            <p:cNvCxnSpPr>
              <a:cxnSpLocks noChangeShapeType="1"/>
            </p:cNvCxnSpPr>
            <p:nvPr/>
          </p:nvCxnSpPr>
          <p:spPr bwMode="auto">
            <a:xfrm flipV="1">
              <a:off x="2755900" y="40274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0" name="Gerade Verbindung 176"/>
            <p:cNvCxnSpPr>
              <a:cxnSpLocks noChangeShapeType="1"/>
            </p:cNvCxnSpPr>
            <p:nvPr/>
          </p:nvCxnSpPr>
          <p:spPr bwMode="auto">
            <a:xfrm flipV="1">
              <a:off x="2913063" y="40274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1" name="Gerade Verbindung 176"/>
            <p:cNvCxnSpPr>
              <a:cxnSpLocks noChangeShapeType="1"/>
            </p:cNvCxnSpPr>
            <p:nvPr/>
          </p:nvCxnSpPr>
          <p:spPr bwMode="auto">
            <a:xfrm flipV="1">
              <a:off x="3398838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2" name="Gerade Verbindung 176"/>
            <p:cNvCxnSpPr>
              <a:cxnSpLocks noChangeShapeType="1"/>
            </p:cNvCxnSpPr>
            <p:nvPr/>
          </p:nvCxnSpPr>
          <p:spPr bwMode="auto">
            <a:xfrm flipV="1">
              <a:off x="3551238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3" name="Gerade Verbindung 176"/>
            <p:cNvCxnSpPr>
              <a:cxnSpLocks noChangeShapeType="1"/>
            </p:cNvCxnSpPr>
            <p:nvPr/>
          </p:nvCxnSpPr>
          <p:spPr bwMode="auto">
            <a:xfrm flipV="1">
              <a:off x="3683000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4" name="Gerade Verbindung 176"/>
            <p:cNvCxnSpPr>
              <a:cxnSpLocks noChangeShapeType="1"/>
            </p:cNvCxnSpPr>
            <p:nvPr/>
          </p:nvCxnSpPr>
          <p:spPr bwMode="auto">
            <a:xfrm flipV="1">
              <a:off x="3835400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5" name="Gerade Verbindung 176"/>
            <p:cNvCxnSpPr>
              <a:cxnSpLocks noChangeShapeType="1"/>
            </p:cNvCxnSpPr>
            <p:nvPr/>
          </p:nvCxnSpPr>
          <p:spPr bwMode="auto">
            <a:xfrm flipV="1">
              <a:off x="414338" y="45497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6" name="Gerade Verbindung 176"/>
            <p:cNvCxnSpPr>
              <a:cxnSpLocks noChangeShapeType="1"/>
            </p:cNvCxnSpPr>
            <p:nvPr/>
          </p:nvCxnSpPr>
          <p:spPr bwMode="auto">
            <a:xfrm flipV="1">
              <a:off x="568325" y="45497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7" name="Gerade Verbindung 11"/>
            <p:cNvCxnSpPr>
              <a:cxnSpLocks noChangeShapeType="1"/>
            </p:cNvCxnSpPr>
            <p:nvPr/>
          </p:nvCxnSpPr>
          <p:spPr bwMode="auto">
            <a:xfrm>
              <a:off x="414338" y="4554538"/>
              <a:ext cx="1539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58" name="Gruppieren 1035"/>
            <p:cNvGrpSpPr>
              <a:grpSpLocks/>
            </p:cNvGrpSpPr>
            <p:nvPr/>
          </p:nvGrpSpPr>
          <p:grpSpPr bwMode="auto">
            <a:xfrm>
              <a:off x="1155700" y="4565650"/>
              <a:ext cx="125413" cy="73025"/>
              <a:chOff x="4038305" y="3430528"/>
              <a:chExt cx="125173" cy="72000"/>
            </a:xfrm>
          </p:grpSpPr>
          <p:sp>
            <p:nvSpPr>
              <p:cNvPr id="2144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45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46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147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359" name="Textfeld 1"/>
            <p:cNvSpPr txBox="1">
              <a:spLocks noChangeArrowheads="1"/>
            </p:cNvSpPr>
            <p:nvPr/>
          </p:nvSpPr>
          <p:spPr bwMode="auto">
            <a:xfrm>
              <a:off x="1071563" y="4522788"/>
              <a:ext cx="223837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92</a:t>
              </a:r>
            </a:p>
          </p:txBody>
        </p:sp>
        <p:sp>
          <p:nvSpPr>
            <p:cNvPr id="1360" name="Rechteck 2358"/>
            <p:cNvSpPr/>
            <p:nvPr/>
          </p:nvSpPr>
          <p:spPr bwMode="auto">
            <a:xfrm>
              <a:off x="326926" y="482595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1" name="Rechteck 2358"/>
            <p:cNvSpPr/>
            <p:nvPr/>
          </p:nvSpPr>
          <p:spPr bwMode="auto">
            <a:xfrm>
              <a:off x="975519" y="482838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2" name="Rechteck 2358"/>
            <p:cNvSpPr/>
            <p:nvPr/>
          </p:nvSpPr>
          <p:spPr bwMode="auto">
            <a:xfrm>
              <a:off x="1625150" y="48275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3" name="Rechteck 2358"/>
            <p:cNvSpPr/>
            <p:nvPr/>
          </p:nvSpPr>
          <p:spPr bwMode="auto">
            <a:xfrm>
              <a:off x="2275456" y="48275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4" name="Rechteck 2358"/>
            <p:cNvSpPr/>
            <p:nvPr/>
          </p:nvSpPr>
          <p:spPr bwMode="auto">
            <a:xfrm>
              <a:off x="2921000" y="48275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5" name="Rechteck 2358"/>
            <p:cNvSpPr/>
            <p:nvPr/>
          </p:nvSpPr>
          <p:spPr bwMode="auto">
            <a:xfrm>
              <a:off x="3570856" y="48275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6" name="Rechteck 2358"/>
            <p:cNvSpPr/>
            <p:nvPr/>
          </p:nvSpPr>
          <p:spPr bwMode="auto">
            <a:xfrm>
              <a:off x="4218556" y="482595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7" name="Rechteck 2358"/>
            <p:cNvSpPr/>
            <p:nvPr/>
          </p:nvSpPr>
          <p:spPr bwMode="auto">
            <a:xfrm>
              <a:off x="4868863" y="48275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8" name="Rechteck 2358"/>
            <p:cNvSpPr/>
            <p:nvPr/>
          </p:nvSpPr>
          <p:spPr bwMode="auto">
            <a:xfrm>
              <a:off x="5514075" y="482282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69" name="Rechteck 2358"/>
            <p:cNvSpPr/>
            <p:nvPr/>
          </p:nvSpPr>
          <p:spPr bwMode="auto">
            <a:xfrm>
              <a:off x="6164038" y="4821981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70" name="Rechteck 2358"/>
            <p:cNvSpPr/>
            <p:nvPr/>
          </p:nvSpPr>
          <p:spPr bwMode="auto">
            <a:xfrm>
              <a:off x="6809581" y="4822825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71" name="Rechteck 2358"/>
            <p:cNvSpPr/>
            <p:nvPr/>
          </p:nvSpPr>
          <p:spPr bwMode="auto">
            <a:xfrm>
              <a:off x="7462838" y="48211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72" name="Rechteck 2358"/>
            <p:cNvSpPr/>
            <p:nvPr/>
          </p:nvSpPr>
          <p:spPr bwMode="auto">
            <a:xfrm>
              <a:off x="8114406" y="482118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373" name="Rechteck 454"/>
            <p:cNvSpPr>
              <a:spLocks noChangeArrowheads="1"/>
            </p:cNvSpPr>
            <p:nvPr/>
          </p:nvSpPr>
          <p:spPr bwMode="auto">
            <a:xfrm>
              <a:off x="1624013" y="5081588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374" name="Gruppieren 452"/>
            <p:cNvGrpSpPr>
              <a:grpSpLocks/>
            </p:cNvGrpSpPr>
            <p:nvPr/>
          </p:nvGrpSpPr>
          <p:grpSpPr bwMode="auto">
            <a:xfrm>
              <a:off x="1808163" y="5076825"/>
              <a:ext cx="149225" cy="47625"/>
              <a:chOff x="1484780" y="1847572"/>
              <a:chExt cx="148594" cy="46111"/>
            </a:xfrm>
          </p:grpSpPr>
          <p:sp>
            <p:nvSpPr>
              <p:cNvPr id="2142" name="Bogen 3194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143" name="Bogen 3195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375" name="Textfeld 453"/>
            <p:cNvSpPr txBox="1">
              <a:spLocks noChangeArrowheads="1"/>
            </p:cNvSpPr>
            <p:nvPr/>
          </p:nvSpPr>
          <p:spPr bwMode="auto">
            <a:xfrm>
              <a:off x="1958975" y="5019175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376" name="Textfeld 1592"/>
            <p:cNvSpPr txBox="1">
              <a:spLocks noChangeArrowheads="1"/>
            </p:cNvSpPr>
            <p:nvPr/>
          </p:nvSpPr>
          <p:spPr bwMode="auto">
            <a:xfrm>
              <a:off x="1955800" y="5021263"/>
              <a:ext cx="325438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A18</a:t>
              </a:r>
            </a:p>
          </p:txBody>
        </p:sp>
        <p:sp>
          <p:nvSpPr>
            <p:cNvPr id="1377" name="Textfeld 453"/>
            <p:cNvSpPr txBox="1">
              <a:spLocks noChangeArrowheads="1"/>
            </p:cNvSpPr>
            <p:nvPr/>
          </p:nvSpPr>
          <p:spPr bwMode="auto">
            <a:xfrm>
              <a:off x="4572000" y="5020762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378" name="Textfeld 453"/>
            <p:cNvSpPr txBox="1">
              <a:spLocks noChangeArrowheads="1"/>
            </p:cNvSpPr>
            <p:nvPr/>
          </p:nvSpPr>
          <p:spPr bwMode="auto">
            <a:xfrm>
              <a:off x="7127875" y="5019175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379" name="Rechteck 454"/>
            <p:cNvSpPr>
              <a:spLocks noChangeArrowheads="1"/>
            </p:cNvSpPr>
            <p:nvPr/>
          </p:nvSpPr>
          <p:spPr bwMode="auto">
            <a:xfrm>
              <a:off x="4240213" y="5087938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380" name="Gruppieren 452"/>
            <p:cNvGrpSpPr>
              <a:grpSpLocks/>
            </p:cNvGrpSpPr>
            <p:nvPr/>
          </p:nvGrpSpPr>
          <p:grpSpPr bwMode="auto">
            <a:xfrm>
              <a:off x="4422775" y="5087938"/>
              <a:ext cx="149225" cy="47625"/>
              <a:chOff x="1484780" y="1847572"/>
              <a:chExt cx="148594" cy="46111"/>
            </a:xfrm>
          </p:grpSpPr>
          <p:sp>
            <p:nvSpPr>
              <p:cNvPr id="2140" name="Bogen 3201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141" name="Bogen 3202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381" name="Rechteck 454"/>
            <p:cNvSpPr>
              <a:spLocks noChangeArrowheads="1"/>
            </p:cNvSpPr>
            <p:nvPr/>
          </p:nvSpPr>
          <p:spPr bwMode="auto">
            <a:xfrm>
              <a:off x="6802438" y="5084763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382" name="Gruppieren 452"/>
            <p:cNvGrpSpPr>
              <a:grpSpLocks/>
            </p:cNvGrpSpPr>
            <p:nvPr/>
          </p:nvGrpSpPr>
          <p:grpSpPr bwMode="auto">
            <a:xfrm>
              <a:off x="6985000" y="5086350"/>
              <a:ext cx="149225" cy="47625"/>
              <a:chOff x="1484780" y="1847572"/>
              <a:chExt cx="148594" cy="46111"/>
            </a:xfrm>
          </p:grpSpPr>
          <p:sp>
            <p:nvSpPr>
              <p:cNvPr id="2138" name="Bogen 3205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139" name="Bogen 3206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383" name="Textfeld 1"/>
            <p:cNvSpPr txBox="1">
              <a:spLocks noChangeArrowheads="1"/>
            </p:cNvSpPr>
            <p:nvPr/>
          </p:nvSpPr>
          <p:spPr bwMode="auto">
            <a:xfrm>
              <a:off x="4418013" y="5016500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1384" name="Textfeld 1"/>
            <p:cNvSpPr txBox="1">
              <a:spLocks noChangeArrowheads="1"/>
            </p:cNvSpPr>
            <p:nvPr/>
          </p:nvSpPr>
          <p:spPr bwMode="auto">
            <a:xfrm>
              <a:off x="1801813" y="5005388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1385" name="Textfeld 1"/>
            <p:cNvSpPr txBox="1">
              <a:spLocks noChangeArrowheads="1"/>
            </p:cNvSpPr>
            <p:nvPr/>
          </p:nvSpPr>
          <p:spPr bwMode="auto">
            <a:xfrm>
              <a:off x="6977063" y="5013325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1386" name="Textfeld 1592"/>
            <p:cNvSpPr txBox="1">
              <a:spLocks noChangeArrowheads="1"/>
            </p:cNvSpPr>
            <p:nvPr/>
          </p:nvSpPr>
          <p:spPr bwMode="auto">
            <a:xfrm>
              <a:off x="4572000" y="5022850"/>
              <a:ext cx="325438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A19</a:t>
              </a:r>
            </a:p>
          </p:txBody>
        </p:sp>
        <p:sp>
          <p:nvSpPr>
            <p:cNvPr id="1387" name="Textfeld 1592"/>
            <p:cNvSpPr txBox="1">
              <a:spLocks noChangeArrowheads="1"/>
            </p:cNvSpPr>
            <p:nvPr/>
          </p:nvSpPr>
          <p:spPr bwMode="auto">
            <a:xfrm>
              <a:off x="7129463" y="5022850"/>
              <a:ext cx="325437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A20</a:t>
              </a:r>
            </a:p>
          </p:txBody>
        </p:sp>
        <p:sp>
          <p:nvSpPr>
            <p:cNvPr id="1388" name="Abgerundetes Rechteck 2052"/>
            <p:cNvSpPr/>
            <p:nvPr/>
          </p:nvSpPr>
          <p:spPr bwMode="auto">
            <a:xfrm>
              <a:off x="2987675" y="535781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89</a:t>
              </a:r>
            </a:p>
          </p:txBody>
        </p:sp>
        <p:sp>
          <p:nvSpPr>
            <p:cNvPr id="1389" name="Abgerundetes Rechteck 2052"/>
            <p:cNvSpPr/>
            <p:nvPr/>
          </p:nvSpPr>
          <p:spPr bwMode="auto">
            <a:xfrm>
              <a:off x="2339975" y="53594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88</a:t>
              </a:r>
            </a:p>
          </p:txBody>
        </p:sp>
        <p:sp>
          <p:nvSpPr>
            <p:cNvPr id="1390" name="Abgerundetes Rechteck 2052"/>
            <p:cNvSpPr/>
            <p:nvPr/>
          </p:nvSpPr>
          <p:spPr bwMode="auto">
            <a:xfrm>
              <a:off x="1692275" y="535940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90</a:t>
              </a:r>
            </a:p>
          </p:txBody>
        </p:sp>
        <p:grpSp>
          <p:nvGrpSpPr>
            <p:cNvPr id="1391" name="Gruppieren 3497"/>
            <p:cNvGrpSpPr>
              <a:grpSpLocks/>
            </p:cNvGrpSpPr>
            <p:nvPr/>
          </p:nvGrpSpPr>
          <p:grpSpPr bwMode="auto">
            <a:xfrm>
              <a:off x="2271713" y="5383213"/>
              <a:ext cx="71437" cy="58737"/>
              <a:chOff x="481013" y="5490244"/>
              <a:chExt cx="71438" cy="58738"/>
            </a:xfrm>
          </p:grpSpPr>
          <p:cxnSp>
            <p:nvCxnSpPr>
              <p:cNvPr id="213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2" name="Gruppieren 3298"/>
            <p:cNvGrpSpPr>
              <a:grpSpLocks/>
            </p:cNvGrpSpPr>
            <p:nvPr/>
          </p:nvGrpSpPr>
          <p:grpSpPr bwMode="auto">
            <a:xfrm>
              <a:off x="2914650" y="5380038"/>
              <a:ext cx="71438" cy="58737"/>
              <a:chOff x="481013" y="5490244"/>
              <a:chExt cx="71438" cy="58738"/>
            </a:xfrm>
          </p:grpSpPr>
          <p:cxnSp>
            <p:nvCxnSpPr>
              <p:cNvPr id="2132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3" name="Gruppieren 3302"/>
            <p:cNvGrpSpPr>
              <a:grpSpLocks/>
            </p:cNvGrpSpPr>
            <p:nvPr/>
          </p:nvGrpSpPr>
          <p:grpSpPr bwMode="auto">
            <a:xfrm>
              <a:off x="3557588" y="5378450"/>
              <a:ext cx="73025" cy="58738"/>
              <a:chOff x="481013" y="5490244"/>
              <a:chExt cx="71438" cy="58738"/>
            </a:xfrm>
          </p:grpSpPr>
          <p:cxnSp>
            <p:nvCxnSpPr>
              <p:cNvPr id="212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3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4" name="Gruppieren 3306"/>
            <p:cNvGrpSpPr>
              <a:grpSpLocks/>
            </p:cNvGrpSpPr>
            <p:nvPr/>
          </p:nvGrpSpPr>
          <p:grpSpPr bwMode="auto">
            <a:xfrm>
              <a:off x="4206875" y="5378450"/>
              <a:ext cx="71438" cy="58738"/>
              <a:chOff x="481013" y="5490244"/>
              <a:chExt cx="71438" cy="58738"/>
            </a:xfrm>
          </p:grpSpPr>
          <p:cxnSp>
            <p:nvCxnSpPr>
              <p:cNvPr id="212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5" name="Gruppieren 3311"/>
            <p:cNvGrpSpPr>
              <a:grpSpLocks/>
            </p:cNvGrpSpPr>
            <p:nvPr/>
          </p:nvGrpSpPr>
          <p:grpSpPr bwMode="auto">
            <a:xfrm>
              <a:off x="4856163" y="5378450"/>
              <a:ext cx="71437" cy="58738"/>
              <a:chOff x="481013" y="5490244"/>
              <a:chExt cx="71438" cy="58738"/>
            </a:xfrm>
          </p:grpSpPr>
          <p:cxnSp>
            <p:nvCxnSpPr>
              <p:cNvPr id="212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6" name="Gruppieren 3320"/>
            <p:cNvGrpSpPr>
              <a:grpSpLocks/>
            </p:cNvGrpSpPr>
            <p:nvPr/>
          </p:nvGrpSpPr>
          <p:grpSpPr bwMode="auto">
            <a:xfrm>
              <a:off x="5503863" y="5380038"/>
              <a:ext cx="71437" cy="58737"/>
              <a:chOff x="481013" y="5490244"/>
              <a:chExt cx="71438" cy="58738"/>
            </a:xfrm>
          </p:grpSpPr>
          <p:cxnSp>
            <p:nvCxnSpPr>
              <p:cNvPr id="212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22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7" name="Gruppieren 3359"/>
            <p:cNvGrpSpPr>
              <a:grpSpLocks/>
            </p:cNvGrpSpPr>
            <p:nvPr/>
          </p:nvGrpSpPr>
          <p:grpSpPr bwMode="auto">
            <a:xfrm>
              <a:off x="6156325" y="5378450"/>
              <a:ext cx="71438" cy="58738"/>
              <a:chOff x="481013" y="5490244"/>
              <a:chExt cx="71438" cy="58738"/>
            </a:xfrm>
          </p:grpSpPr>
          <p:cxnSp>
            <p:nvCxnSpPr>
              <p:cNvPr id="211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8" name="Gruppieren 3363"/>
            <p:cNvGrpSpPr>
              <a:grpSpLocks/>
            </p:cNvGrpSpPr>
            <p:nvPr/>
          </p:nvGrpSpPr>
          <p:grpSpPr bwMode="auto">
            <a:xfrm>
              <a:off x="6800850" y="5373688"/>
              <a:ext cx="71438" cy="58737"/>
              <a:chOff x="481013" y="5490244"/>
              <a:chExt cx="71438" cy="58738"/>
            </a:xfrm>
          </p:grpSpPr>
          <p:cxnSp>
            <p:nvCxnSpPr>
              <p:cNvPr id="211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99" name="Gruppieren 3367"/>
            <p:cNvGrpSpPr>
              <a:grpSpLocks/>
            </p:cNvGrpSpPr>
            <p:nvPr/>
          </p:nvGrpSpPr>
          <p:grpSpPr bwMode="auto">
            <a:xfrm>
              <a:off x="7456488" y="5378450"/>
              <a:ext cx="71437" cy="58738"/>
              <a:chOff x="481013" y="5490244"/>
              <a:chExt cx="71438" cy="58738"/>
            </a:xfrm>
          </p:grpSpPr>
          <p:cxnSp>
            <p:nvCxnSpPr>
              <p:cNvPr id="211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2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00" name="Gruppieren 3371"/>
            <p:cNvGrpSpPr>
              <a:grpSpLocks/>
            </p:cNvGrpSpPr>
            <p:nvPr/>
          </p:nvGrpSpPr>
          <p:grpSpPr bwMode="auto">
            <a:xfrm>
              <a:off x="8104188" y="5375275"/>
              <a:ext cx="71437" cy="58738"/>
              <a:chOff x="481013" y="5490244"/>
              <a:chExt cx="71438" cy="58738"/>
            </a:xfrm>
          </p:grpSpPr>
          <p:cxnSp>
            <p:nvCxnSpPr>
              <p:cNvPr id="210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1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01" name="Gruppieren 20"/>
            <p:cNvGrpSpPr>
              <a:grpSpLocks/>
            </p:cNvGrpSpPr>
            <p:nvPr/>
          </p:nvGrpSpPr>
          <p:grpSpPr bwMode="auto">
            <a:xfrm>
              <a:off x="8259763" y="6116638"/>
              <a:ext cx="128587" cy="93662"/>
              <a:chOff x="3075056" y="1868634"/>
              <a:chExt cx="194400" cy="166723"/>
            </a:xfrm>
          </p:grpSpPr>
          <p:sp>
            <p:nvSpPr>
              <p:cNvPr id="2103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104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5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6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07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02" name="Abgerundetes Rechteck 2052"/>
            <p:cNvSpPr/>
            <p:nvPr/>
          </p:nvSpPr>
          <p:spPr bwMode="auto">
            <a:xfrm>
              <a:off x="1042988" y="53609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92</a:t>
              </a:r>
            </a:p>
          </p:txBody>
        </p:sp>
        <p:sp>
          <p:nvSpPr>
            <p:cNvPr id="1403" name="Abgerundetes Rechteck 2052"/>
            <p:cNvSpPr/>
            <p:nvPr/>
          </p:nvSpPr>
          <p:spPr bwMode="auto">
            <a:xfrm>
              <a:off x="393700" y="536098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54</a:t>
              </a:r>
            </a:p>
          </p:txBody>
        </p:sp>
        <p:sp>
          <p:nvSpPr>
            <p:cNvPr id="1404" name="Rechteck 123"/>
            <p:cNvSpPr/>
            <p:nvPr/>
          </p:nvSpPr>
          <p:spPr bwMode="auto">
            <a:xfrm>
              <a:off x="3962400" y="1997075"/>
              <a:ext cx="36513" cy="190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405" name="Textfeld 10"/>
            <p:cNvSpPr txBox="1">
              <a:spLocks noChangeArrowheads="1"/>
            </p:cNvSpPr>
            <p:nvPr/>
          </p:nvSpPr>
          <p:spPr bwMode="auto">
            <a:xfrm>
              <a:off x="6278563" y="1887538"/>
              <a:ext cx="8858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&lt;&lt;&lt;   Rack cabling &gt;&gt;&gt; </a:t>
              </a:r>
            </a:p>
          </p:txBody>
        </p:sp>
        <p:grpSp>
          <p:nvGrpSpPr>
            <p:cNvPr id="1406" name="Gruppieren 14"/>
            <p:cNvGrpSpPr>
              <a:grpSpLocks/>
            </p:cNvGrpSpPr>
            <p:nvPr/>
          </p:nvGrpSpPr>
          <p:grpSpPr bwMode="auto">
            <a:xfrm>
              <a:off x="1374775" y="2551113"/>
              <a:ext cx="71438" cy="53975"/>
              <a:chOff x="1397654" y="1887063"/>
              <a:chExt cx="72000" cy="54000"/>
            </a:xfrm>
          </p:grpSpPr>
          <p:sp>
            <p:nvSpPr>
              <p:cNvPr id="2096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97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98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99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00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101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102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07" name="Textfeld 10"/>
            <p:cNvSpPr txBox="1">
              <a:spLocks noChangeArrowheads="1"/>
            </p:cNvSpPr>
            <p:nvPr/>
          </p:nvSpPr>
          <p:spPr bwMode="auto">
            <a:xfrm>
              <a:off x="3213100" y="4425950"/>
              <a:ext cx="8858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&lt;&lt;&lt;   Rack cabling   &gt;&gt;&gt;</a:t>
              </a:r>
            </a:p>
          </p:txBody>
        </p:sp>
        <p:grpSp>
          <p:nvGrpSpPr>
            <p:cNvPr id="1408" name="Gruppieren 22"/>
            <p:cNvGrpSpPr>
              <a:grpSpLocks/>
            </p:cNvGrpSpPr>
            <p:nvPr/>
          </p:nvGrpSpPr>
          <p:grpSpPr bwMode="auto">
            <a:xfrm>
              <a:off x="2236788" y="4975225"/>
              <a:ext cx="107950" cy="182563"/>
              <a:chOff x="4228128" y="2917071"/>
              <a:chExt cx="107950" cy="182712"/>
            </a:xfrm>
          </p:grpSpPr>
          <p:cxnSp>
            <p:nvCxnSpPr>
              <p:cNvPr id="2094" name="Gerade Verbindung 2287"/>
              <p:cNvCxnSpPr/>
              <p:nvPr/>
            </p:nvCxnSpPr>
            <p:spPr bwMode="auto">
              <a:xfrm flipV="1">
                <a:off x="4274165" y="2917071"/>
                <a:ext cx="0" cy="108038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95" name="Rechteck 2880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409" name="Gruppieren 22"/>
            <p:cNvGrpSpPr>
              <a:grpSpLocks/>
            </p:cNvGrpSpPr>
            <p:nvPr/>
          </p:nvGrpSpPr>
          <p:grpSpPr bwMode="auto">
            <a:xfrm>
              <a:off x="4857750" y="4975225"/>
              <a:ext cx="107950" cy="182563"/>
              <a:chOff x="4228128" y="2917071"/>
              <a:chExt cx="107950" cy="182710"/>
            </a:xfrm>
          </p:grpSpPr>
          <p:cxnSp>
            <p:nvCxnSpPr>
              <p:cNvPr id="2092" name="Gerade Verbindung 2287"/>
              <p:cNvCxnSpPr/>
              <p:nvPr/>
            </p:nvCxnSpPr>
            <p:spPr bwMode="auto">
              <a:xfrm flipV="1">
                <a:off x="4274166" y="2917071"/>
                <a:ext cx="0" cy="10803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93" name="Rechteck 2891"/>
              <p:cNvSpPr/>
              <p:nvPr/>
            </p:nvSpPr>
            <p:spPr bwMode="auto">
              <a:xfrm>
                <a:off x="4228128" y="3028285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410" name="Gruppieren 22"/>
            <p:cNvGrpSpPr>
              <a:grpSpLocks/>
            </p:cNvGrpSpPr>
            <p:nvPr/>
          </p:nvGrpSpPr>
          <p:grpSpPr bwMode="auto">
            <a:xfrm>
              <a:off x="7437438" y="4975225"/>
              <a:ext cx="107950" cy="182563"/>
              <a:chOff x="4228128" y="2917071"/>
              <a:chExt cx="107950" cy="182710"/>
            </a:xfrm>
          </p:grpSpPr>
          <p:cxnSp>
            <p:nvCxnSpPr>
              <p:cNvPr id="2090" name="Gerade Verbindung 2287"/>
              <p:cNvCxnSpPr/>
              <p:nvPr/>
            </p:nvCxnSpPr>
            <p:spPr bwMode="auto">
              <a:xfrm flipV="1">
                <a:off x="4274165" y="2917071"/>
                <a:ext cx="0" cy="108037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91" name="Rechteck 2920"/>
              <p:cNvSpPr/>
              <p:nvPr/>
            </p:nvSpPr>
            <p:spPr bwMode="auto">
              <a:xfrm>
                <a:off x="4228128" y="3028285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411" name="Gruppieren 14"/>
            <p:cNvGrpSpPr>
              <a:grpSpLocks/>
            </p:cNvGrpSpPr>
            <p:nvPr/>
          </p:nvGrpSpPr>
          <p:grpSpPr bwMode="auto">
            <a:xfrm>
              <a:off x="6846888" y="2033588"/>
              <a:ext cx="71437" cy="53975"/>
              <a:chOff x="1397654" y="1887063"/>
              <a:chExt cx="72000" cy="54000"/>
            </a:xfrm>
          </p:grpSpPr>
          <p:sp>
            <p:nvSpPr>
              <p:cNvPr id="2083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84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85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86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87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88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89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412" name="Gerade Verbindung 11"/>
            <p:cNvCxnSpPr>
              <a:cxnSpLocks noChangeShapeType="1"/>
            </p:cNvCxnSpPr>
            <p:nvPr/>
          </p:nvCxnSpPr>
          <p:spPr bwMode="auto">
            <a:xfrm>
              <a:off x="2719388" y="3522663"/>
              <a:ext cx="1539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13" name="Gerade Verbindung 176"/>
            <p:cNvCxnSpPr>
              <a:cxnSpLocks noChangeShapeType="1"/>
            </p:cNvCxnSpPr>
            <p:nvPr/>
          </p:nvCxnSpPr>
          <p:spPr bwMode="auto">
            <a:xfrm flipV="1">
              <a:off x="2871788" y="35194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14" name="Rechteck 454"/>
            <p:cNvSpPr>
              <a:spLocks noChangeArrowheads="1"/>
            </p:cNvSpPr>
            <p:nvPr/>
          </p:nvSpPr>
          <p:spPr bwMode="auto">
            <a:xfrm>
              <a:off x="1624013" y="5584825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15" name="Gruppieren 452"/>
            <p:cNvGrpSpPr>
              <a:grpSpLocks/>
            </p:cNvGrpSpPr>
            <p:nvPr/>
          </p:nvGrpSpPr>
          <p:grpSpPr bwMode="auto">
            <a:xfrm>
              <a:off x="1808163" y="5580063"/>
              <a:ext cx="149225" cy="47625"/>
              <a:chOff x="1484780" y="1847572"/>
              <a:chExt cx="148594" cy="46111"/>
            </a:xfrm>
          </p:grpSpPr>
          <p:sp>
            <p:nvSpPr>
              <p:cNvPr id="2081" name="Bogen 2859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082" name="Bogen 2875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416" name="Textfeld 453"/>
            <p:cNvSpPr txBox="1">
              <a:spLocks noChangeArrowheads="1"/>
            </p:cNvSpPr>
            <p:nvPr/>
          </p:nvSpPr>
          <p:spPr bwMode="auto">
            <a:xfrm>
              <a:off x="1958975" y="5522412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417" name="Textfeld 1"/>
            <p:cNvSpPr txBox="1">
              <a:spLocks noChangeArrowheads="1"/>
            </p:cNvSpPr>
            <p:nvPr/>
          </p:nvSpPr>
          <p:spPr bwMode="auto">
            <a:xfrm>
              <a:off x="1803400" y="5510213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1418" name="Rechteck 454"/>
            <p:cNvSpPr>
              <a:spLocks noChangeArrowheads="1"/>
            </p:cNvSpPr>
            <p:nvPr/>
          </p:nvSpPr>
          <p:spPr bwMode="auto">
            <a:xfrm>
              <a:off x="4243388" y="5592763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19" name="Gruppieren 452"/>
            <p:cNvGrpSpPr>
              <a:grpSpLocks/>
            </p:cNvGrpSpPr>
            <p:nvPr/>
          </p:nvGrpSpPr>
          <p:grpSpPr bwMode="auto">
            <a:xfrm>
              <a:off x="4427538" y="5588000"/>
              <a:ext cx="149225" cy="47625"/>
              <a:chOff x="1484780" y="1847572"/>
              <a:chExt cx="148594" cy="46111"/>
            </a:xfrm>
          </p:grpSpPr>
          <p:sp>
            <p:nvSpPr>
              <p:cNvPr id="2079" name="Bogen 2888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080" name="Bogen 2911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420" name="Textfeld 453"/>
            <p:cNvSpPr txBox="1">
              <a:spLocks noChangeArrowheads="1"/>
            </p:cNvSpPr>
            <p:nvPr/>
          </p:nvSpPr>
          <p:spPr bwMode="auto">
            <a:xfrm>
              <a:off x="4578350" y="5530350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421" name="Textfeld 1"/>
            <p:cNvSpPr txBox="1">
              <a:spLocks noChangeArrowheads="1"/>
            </p:cNvSpPr>
            <p:nvPr/>
          </p:nvSpPr>
          <p:spPr bwMode="auto">
            <a:xfrm>
              <a:off x="4422775" y="5516563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1422" name="Rechteck 454"/>
            <p:cNvSpPr>
              <a:spLocks noChangeArrowheads="1"/>
            </p:cNvSpPr>
            <p:nvPr/>
          </p:nvSpPr>
          <p:spPr bwMode="auto">
            <a:xfrm>
              <a:off x="6792913" y="5591175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23" name="Gruppieren 452"/>
            <p:cNvGrpSpPr>
              <a:grpSpLocks/>
            </p:cNvGrpSpPr>
            <p:nvPr/>
          </p:nvGrpSpPr>
          <p:grpSpPr bwMode="auto">
            <a:xfrm>
              <a:off x="6977063" y="5586413"/>
              <a:ext cx="149225" cy="47625"/>
              <a:chOff x="1484780" y="1847572"/>
              <a:chExt cx="148594" cy="46111"/>
            </a:xfrm>
          </p:grpSpPr>
          <p:sp>
            <p:nvSpPr>
              <p:cNvPr id="2077" name="Bogen 2925"/>
              <p:cNvSpPr/>
              <p:nvPr/>
            </p:nvSpPr>
            <p:spPr bwMode="auto">
              <a:xfrm rot="10800000">
                <a:off x="1489522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2078" name="Bogen 2926"/>
              <p:cNvSpPr/>
              <p:nvPr/>
            </p:nvSpPr>
            <p:spPr bwMode="auto">
              <a:xfrm rot="10800000" flipH="1">
                <a:off x="1484780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424" name="Textfeld 453"/>
            <p:cNvSpPr txBox="1">
              <a:spLocks noChangeArrowheads="1"/>
            </p:cNvSpPr>
            <p:nvPr/>
          </p:nvSpPr>
          <p:spPr bwMode="auto">
            <a:xfrm>
              <a:off x="7127875" y="5528762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425" name="Textfeld 1"/>
            <p:cNvSpPr txBox="1">
              <a:spLocks noChangeArrowheads="1"/>
            </p:cNvSpPr>
            <p:nvPr/>
          </p:nvSpPr>
          <p:spPr bwMode="auto">
            <a:xfrm>
              <a:off x="6972300" y="5514975"/>
              <a:ext cx="1158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cxnSp>
          <p:nvCxnSpPr>
            <p:cNvPr id="1426" name="Gerade Verbindung 4966"/>
            <p:cNvCxnSpPr/>
            <p:nvPr/>
          </p:nvCxnSpPr>
          <p:spPr bwMode="auto">
            <a:xfrm>
              <a:off x="7994650" y="5857875"/>
              <a:ext cx="0" cy="365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7" name="Gerade Verbindung 2937"/>
            <p:cNvCxnSpPr/>
            <p:nvPr/>
          </p:nvCxnSpPr>
          <p:spPr bwMode="auto">
            <a:xfrm>
              <a:off x="7632700" y="5856288"/>
              <a:ext cx="0" cy="3651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8" name="Gerade Verbindung 2938"/>
            <p:cNvCxnSpPr/>
            <p:nvPr/>
          </p:nvCxnSpPr>
          <p:spPr bwMode="auto">
            <a:xfrm>
              <a:off x="7348538" y="5861050"/>
              <a:ext cx="0" cy="365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9" name="Gerade Verbindung 2939"/>
            <p:cNvCxnSpPr/>
            <p:nvPr/>
          </p:nvCxnSpPr>
          <p:spPr bwMode="auto">
            <a:xfrm>
              <a:off x="6986588" y="5861050"/>
              <a:ext cx="0" cy="365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0" name="Gerade Verbindung 2940"/>
            <p:cNvCxnSpPr/>
            <p:nvPr/>
          </p:nvCxnSpPr>
          <p:spPr bwMode="auto">
            <a:xfrm>
              <a:off x="6694488" y="5861050"/>
              <a:ext cx="0" cy="365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1" name="Gerade Verbindung 2941"/>
            <p:cNvCxnSpPr/>
            <p:nvPr/>
          </p:nvCxnSpPr>
          <p:spPr bwMode="auto">
            <a:xfrm>
              <a:off x="6337300" y="5859463"/>
              <a:ext cx="0" cy="3651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2" name="Gerade Verbindung 4968"/>
            <p:cNvCxnSpPr/>
            <p:nvPr/>
          </p:nvCxnSpPr>
          <p:spPr bwMode="auto">
            <a:xfrm>
              <a:off x="6299200" y="5886450"/>
              <a:ext cx="1793875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33" name="Textfeld 1592"/>
            <p:cNvSpPr txBox="1">
              <a:spLocks noChangeArrowheads="1"/>
            </p:cNvSpPr>
            <p:nvPr/>
          </p:nvSpPr>
          <p:spPr bwMode="auto">
            <a:xfrm>
              <a:off x="4578350" y="5529263"/>
              <a:ext cx="325438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A22</a:t>
              </a:r>
            </a:p>
          </p:txBody>
        </p:sp>
        <p:sp>
          <p:nvSpPr>
            <p:cNvPr id="1434" name="Textfeld 1592"/>
            <p:cNvSpPr txBox="1">
              <a:spLocks noChangeArrowheads="1"/>
            </p:cNvSpPr>
            <p:nvPr/>
          </p:nvSpPr>
          <p:spPr bwMode="auto">
            <a:xfrm>
              <a:off x="7127875" y="5532438"/>
              <a:ext cx="325438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A23</a:t>
              </a:r>
            </a:p>
          </p:txBody>
        </p:sp>
        <p:sp>
          <p:nvSpPr>
            <p:cNvPr id="1435" name="Rechteck 287"/>
            <p:cNvSpPr/>
            <p:nvPr/>
          </p:nvSpPr>
          <p:spPr bwMode="auto">
            <a:xfrm>
              <a:off x="8613775" y="2533650"/>
              <a:ext cx="14288" cy="79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436" name="Rechteck 1"/>
            <p:cNvSpPr>
              <a:spLocks noChangeArrowheads="1"/>
            </p:cNvSpPr>
            <p:nvPr/>
          </p:nvSpPr>
          <p:spPr bwMode="auto">
            <a:xfrm>
              <a:off x="1935163" y="3956050"/>
              <a:ext cx="360362" cy="3651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37" name="Rechteck 1"/>
            <p:cNvSpPr>
              <a:spLocks noChangeArrowheads="1"/>
            </p:cNvSpPr>
            <p:nvPr/>
          </p:nvSpPr>
          <p:spPr bwMode="auto">
            <a:xfrm>
              <a:off x="1935163" y="4475163"/>
              <a:ext cx="360362" cy="36512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38" name="Rechteck 1"/>
            <p:cNvSpPr>
              <a:spLocks noChangeArrowheads="1"/>
            </p:cNvSpPr>
            <p:nvPr/>
          </p:nvSpPr>
          <p:spPr bwMode="auto">
            <a:xfrm>
              <a:off x="4476750" y="3951288"/>
              <a:ext cx="360363" cy="38100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39" name="Rechteck 1"/>
            <p:cNvSpPr>
              <a:spLocks noChangeArrowheads="1"/>
            </p:cNvSpPr>
            <p:nvPr/>
          </p:nvSpPr>
          <p:spPr bwMode="auto">
            <a:xfrm>
              <a:off x="4546600" y="4471988"/>
              <a:ext cx="360363" cy="38100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40" name="Rechteck 1"/>
            <p:cNvSpPr>
              <a:spLocks noChangeArrowheads="1"/>
            </p:cNvSpPr>
            <p:nvPr/>
          </p:nvSpPr>
          <p:spPr bwMode="auto">
            <a:xfrm>
              <a:off x="7088188" y="3956050"/>
              <a:ext cx="360362" cy="3651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41" name="Rechteck 1"/>
            <p:cNvSpPr>
              <a:spLocks noChangeArrowheads="1"/>
            </p:cNvSpPr>
            <p:nvPr/>
          </p:nvSpPr>
          <p:spPr bwMode="auto">
            <a:xfrm>
              <a:off x="7091363" y="4471988"/>
              <a:ext cx="360362" cy="36512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42" name="Gruppieren 3497"/>
            <p:cNvGrpSpPr>
              <a:grpSpLocks/>
            </p:cNvGrpSpPr>
            <p:nvPr/>
          </p:nvGrpSpPr>
          <p:grpSpPr bwMode="auto">
            <a:xfrm>
              <a:off x="1617663" y="5383213"/>
              <a:ext cx="69850" cy="58737"/>
              <a:chOff x="481013" y="5490244"/>
              <a:chExt cx="71438" cy="58738"/>
            </a:xfrm>
          </p:grpSpPr>
          <p:cxnSp>
            <p:nvCxnSpPr>
              <p:cNvPr id="207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43" name="Gruppieren 3497"/>
            <p:cNvGrpSpPr>
              <a:grpSpLocks/>
            </p:cNvGrpSpPr>
            <p:nvPr/>
          </p:nvGrpSpPr>
          <p:grpSpPr bwMode="auto">
            <a:xfrm>
              <a:off x="971550" y="5383213"/>
              <a:ext cx="71438" cy="58737"/>
              <a:chOff x="481013" y="5490244"/>
              <a:chExt cx="71438" cy="58738"/>
            </a:xfrm>
          </p:grpSpPr>
          <p:cxnSp>
            <p:nvCxnSpPr>
              <p:cNvPr id="207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2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44" name="Gruppieren 23"/>
            <p:cNvGrpSpPr>
              <a:grpSpLocks noChangeAspect="1"/>
            </p:cNvGrpSpPr>
            <p:nvPr/>
          </p:nvGrpSpPr>
          <p:grpSpPr bwMode="auto">
            <a:xfrm>
              <a:off x="5357813" y="1978025"/>
              <a:ext cx="22225" cy="47625"/>
              <a:chOff x="6518597" y="1901851"/>
              <a:chExt cx="21908" cy="43200"/>
            </a:xfrm>
          </p:grpSpPr>
          <p:sp>
            <p:nvSpPr>
              <p:cNvPr id="2068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69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70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445" name="Gerade Verbindung 2840"/>
            <p:cNvCxnSpPr/>
            <p:nvPr/>
          </p:nvCxnSpPr>
          <p:spPr bwMode="auto">
            <a:xfrm>
              <a:off x="5353050" y="2038350"/>
              <a:ext cx="3333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46" name="Rechteck 10"/>
            <p:cNvSpPr>
              <a:spLocks noChangeArrowheads="1"/>
            </p:cNvSpPr>
            <p:nvPr/>
          </p:nvSpPr>
          <p:spPr bwMode="auto">
            <a:xfrm>
              <a:off x="5426075" y="2000250"/>
              <a:ext cx="9525" cy="206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47" name="Rechteck 3500"/>
            <p:cNvSpPr>
              <a:spLocks noChangeArrowheads="1"/>
            </p:cNvSpPr>
            <p:nvPr/>
          </p:nvSpPr>
          <p:spPr bwMode="auto">
            <a:xfrm>
              <a:off x="5441950" y="2005013"/>
              <a:ext cx="3175" cy="111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48" name="Gruppieren 14"/>
            <p:cNvGrpSpPr>
              <a:grpSpLocks/>
            </p:cNvGrpSpPr>
            <p:nvPr/>
          </p:nvGrpSpPr>
          <p:grpSpPr bwMode="auto">
            <a:xfrm>
              <a:off x="3932238" y="2554288"/>
              <a:ext cx="71437" cy="53975"/>
              <a:chOff x="1397654" y="1887063"/>
              <a:chExt cx="72000" cy="54000"/>
            </a:xfrm>
          </p:grpSpPr>
          <p:sp>
            <p:nvSpPr>
              <p:cNvPr id="2061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62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63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64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65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2066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67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449" name="Gerade Verbindung 176"/>
            <p:cNvCxnSpPr>
              <a:cxnSpLocks noChangeShapeType="1"/>
            </p:cNvCxnSpPr>
            <p:nvPr/>
          </p:nvCxnSpPr>
          <p:spPr bwMode="auto">
            <a:xfrm flipV="1">
              <a:off x="7847013" y="35083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0" name="Gerade Verbindung 11"/>
            <p:cNvCxnSpPr>
              <a:cxnSpLocks noChangeShapeType="1"/>
            </p:cNvCxnSpPr>
            <p:nvPr/>
          </p:nvCxnSpPr>
          <p:spPr bwMode="auto">
            <a:xfrm>
              <a:off x="7845425" y="3511550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" name="Gerade Verbindung 176"/>
            <p:cNvCxnSpPr>
              <a:cxnSpLocks noChangeShapeType="1"/>
            </p:cNvCxnSpPr>
            <p:nvPr/>
          </p:nvCxnSpPr>
          <p:spPr bwMode="auto">
            <a:xfrm flipV="1">
              <a:off x="5043488" y="401955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2" name="Gerade Verbindung 176"/>
            <p:cNvCxnSpPr>
              <a:cxnSpLocks noChangeShapeType="1"/>
            </p:cNvCxnSpPr>
            <p:nvPr/>
          </p:nvCxnSpPr>
          <p:spPr bwMode="auto">
            <a:xfrm flipV="1">
              <a:off x="5195888" y="401955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3" name="Gerade Verbindung 176"/>
            <p:cNvCxnSpPr>
              <a:cxnSpLocks noChangeShapeType="1"/>
            </p:cNvCxnSpPr>
            <p:nvPr/>
          </p:nvCxnSpPr>
          <p:spPr bwMode="auto">
            <a:xfrm flipV="1">
              <a:off x="2422525" y="45481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4" name="Gerade Verbindung 176"/>
            <p:cNvCxnSpPr>
              <a:cxnSpLocks noChangeShapeType="1"/>
            </p:cNvCxnSpPr>
            <p:nvPr/>
          </p:nvCxnSpPr>
          <p:spPr bwMode="auto">
            <a:xfrm flipV="1">
              <a:off x="2574925" y="45481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5" name="Gerade Verbindung 176"/>
            <p:cNvCxnSpPr>
              <a:cxnSpLocks noChangeShapeType="1"/>
            </p:cNvCxnSpPr>
            <p:nvPr/>
          </p:nvCxnSpPr>
          <p:spPr bwMode="auto">
            <a:xfrm flipV="1">
              <a:off x="5006975" y="45450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6" name="Gerade Verbindung 176"/>
            <p:cNvCxnSpPr>
              <a:cxnSpLocks noChangeShapeType="1"/>
            </p:cNvCxnSpPr>
            <p:nvPr/>
          </p:nvCxnSpPr>
          <p:spPr bwMode="auto">
            <a:xfrm flipV="1">
              <a:off x="5159375" y="45450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7" name="Rechteck 10"/>
            <p:cNvSpPr>
              <a:spLocks noChangeArrowheads="1"/>
            </p:cNvSpPr>
            <p:nvPr/>
          </p:nvSpPr>
          <p:spPr bwMode="auto">
            <a:xfrm>
              <a:off x="454025" y="51577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58" name="Rechteck 10"/>
            <p:cNvSpPr>
              <a:spLocks noChangeArrowheads="1"/>
            </p:cNvSpPr>
            <p:nvPr/>
          </p:nvSpPr>
          <p:spPr bwMode="auto">
            <a:xfrm>
              <a:off x="828675" y="5159375"/>
              <a:ext cx="65088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459" name="Rechteck 10"/>
            <p:cNvSpPr>
              <a:spLocks noChangeArrowheads="1"/>
            </p:cNvSpPr>
            <p:nvPr/>
          </p:nvSpPr>
          <p:spPr bwMode="auto">
            <a:xfrm>
              <a:off x="1198563" y="5159375"/>
              <a:ext cx="650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60" name="Gruppieren 1035"/>
            <p:cNvGrpSpPr>
              <a:grpSpLocks/>
            </p:cNvGrpSpPr>
            <p:nvPr/>
          </p:nvGrpSpPr>
          <p:grpSpPr bwMode="auto">
            <a:xfrm>
              <a:off x="428625" y="5084763"/>
              <a:ext cx="125413" cy="73025"/>
              <a:chOff x="4038305" y="3430528"/>
              <a:chExt cx="125173" cy="72000"/>
            </a:xfrm>
          </p:grpSpPr>
          <p:sp>
            <p:nvSpPr>
              <p:cNvPr id="205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6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61" name="Textfeld 1"/>
            <p:cNvSpPr txBox="1">
              <a:spLocks noChangeArrowheads="1"/>
            </p:cNvSpPr>
            <p:nvPr/>
          </p:nvSpPr>
          <p:spPr bwMode="auto">
            <a:xfrm>
              <a:off x="347663" y="5048250"/>
              <a:ext cx="228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103</a:t>
              </a:r>
            </a:p>
          </p:txBody>
        </p:sp>
        <p:grpSp>
          <p:nvGrpSpPr>
            <p:cNvPr id="1462" name="Gruppieren 1035"/>
            <p:cNvGrpSpPr>
              <a:grpSpLocks/>
            </p:cNvGrpSpPr>
            <p:nvPr/>
          </p:nvGrpSpPr>
          <p:grpSpPr bwMode="auto">
            <a:xfrm>
              <a:off x="787400" y="5084763"/>
              <a:ext cx="125413" cy="73025"/>
              <a:chOff x="4038305" y="3430528"/>
              <a:chExt cx="125173" cy="72000"/>
            </a:xfrm>
          </p:grpSpPr>
          <p:sp>
            <p:nvSpPr>
              <p:cNvPr id="205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463" name="Gruppieren 1035"/>
            <p:cNvGrpSpPr>
              <a:grpSpLocks/>
            </p:cNvGrpSpPr>
            <p:nvPr/>
          </p:nvGrpSpPr>
          <p:grpSpPr bwMode="auto">
            <a:xfrm>
              <a:off x="1166813" y="5084763"/>
              <a:ext cx="125412" cy="73025"/>
              <a:chOff x="4038305" y="3430528"/>
              <a:chExt cx="125173" cy="72000"/>
            </a:xfrm>
          </p:grpSpPr>
          <p:sp>
            <p:nvSpPr>
              <p:cNvPr id="204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5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64" name="Rechteck 10"/>
            <p:cNvSpPr>
              <a:spLocks noChangeArrowheads="1"/>
            </p:cNvSpPr>
            <p:nvPr/>
          </p:nvSpPr>
          <p:spPr bwMode="auto">
            <a:xfrm>
              <a:off x="2435225" y="51577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65" name="Gruppieren 1035"/>
            <p:cNvGrpSpPr>
              <a:grpSpLocks/>
            </p:cNvGrpSpPr>
            <p:nvPr/>
          </p:nvGrpSpPr>
          <p:grpSpPr bwMode="auto">
            <a:xfrm>
              <a:off x="2403475" y="5083175"/>
              <a:ext cx="125413" cy="73025"/>
              <a:chOff x="4038305" y="3430528"/>
              <a:chExt cx="125173" cy="72000"/>
            </a:xfrm>
          </p:grpSpPr>
          <p:sp>
            <p:nvSpPr>
              <p:cNvPr id="204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66" name="Rechteck 10"/>
            <p:cNvSpPr>
              <a:spLocks noChangeArrowheads="1"/>
            </p:cNvSpPr>
            <p:nvPr/>
          </p:nvSpPr>
          <p:spPr bwMode="auto">
            <a:xfrm>
              <a:off x="2816225" y="51577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67" name="Gruppieren 1035"/>
            <p:cNvGrpSpPr>
              <a:grpSpLocks/>
            </p:cNvGrpSpPr>
            <p:nvPr/>
          </p:nvGrpSpPr>
          <p:grpSpPr bwMode="auto">
            <a:xfrm>
              <a:off x="2784475" y="5083175"/>
              <a:ext cx="125413" cy="73025"/>
              <a:chOff x="4038305" y="3430528"/>
              <a:chExt cx="125173" cy="72000"/>
            </a:xfrm>
          </p:grpSpPr>
          <p:sp>
            <p:nvSpPr>
              <p:cNvPr id="204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68" name="Rechteck 10"/>
            <p:cNvSpPr>
              <a:spLocks noChangeArrowheads="1"/>
            </p:cNvSpPr>
            <p:nvPr/>
          </p:nvSpPr>
          <p:spPr bwMode="auto">
            <a:xfrm>
              <a:off x="3432175" y="51577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69" name="Gruppieren 1035"/>
            <p:cNvGrpSpPr>
              <a:grpSpLocks/>
            </p:cNvGrpSpPr>
            <p:nvPr/>
          </p:nvGrpSpPr>
          <p:grpSpPr bwMode="auto">
            <a:xfrm>
              <a:off x="3400425" y="5083175"/>
              <a:ext cx="125413" cy="73025"/>
              <a:chOff x="4038305" y="3430528"/>
              <a:chExt cx="125173" cy="72000"/>
            </a:xfrm>
          </p:grpSpPr>
          <p:sp>
            <p:nvSpPr>
              <p:cNvPr id="203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4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70" name="Rechteck 10"/>
            <p:cNvSpPr>
              <a:spLocks noChangeArrowheads="1"/>
            </p:cNvSpPr>
            <p:nvPr/>
          </p:nvSpPr>
          <p:spPr bwMode="auto">
            <a:xfrm>
              <a:off x="3849688" y="51577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71" name="Gruppieren 1035"/>
            <p:cNvGrpSpPr>
              <a:grpSpLocks/>
            </p:cNvGrpSpPr>
            <p:nvPr/>
          </p:nvGrpSpPr>
          <p:grpSpPr bwMode="auto">
            <a:xfrm>
              <a:off x="3817938" y="5083175"/>
              <a:ext cx="125412" cy="73025"/>
              <a:chOff x="4038305" y="3430528"/>
              <a:chExt cx="125173" cy="72000"/>
            </a:xfrm>
          </p:grpSpPr>
          <p:sp>
            <p:nvSpPr>
              <p:cNvPr id="203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72" name="Rechteck 10"/>
            <p:cNvSpPr>
              <a:spLocks noChangeArrowheads="1"/>
            </p:cNvSpPr>
            <p:nvPr/>
          </p:nvSpPr>
          <p:spPr bwMode="auto">
            <a:xfrm>
              <a:off x="5026025" y="5157788"/>
              <a:ext cx="65088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73" name="Gruppieren 1035"/>
            <p:cNvGrpSpPr>
              <a:grpSpLocks/>
            </p:cNvGrpSpPr>
            <p:nvPr/>
          </p:nvGrpSpPr>
          <p:grpSpPr bwMode="auto">
            <a:xfrm>
              <a:off x="4994275" y="5083175"/>
              <a:ext cx="125413" cy="73025"/>
              <a:chOff x="4038305" y="3430528"/>
              <a:chExt cx="125173" cy="72000"/>
            </a:xfrm>
          </p:grpSpPr>
          <p:sp>
            <p:nvSpPr>
              <p:cNvPr id="202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3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74" name="Rechteck 10"/>
            <p:cNvSpPr>
              <a:spLocks noChangeArrowheads="1"/>
            </p:cNvSpPr>
            <p:nvPr/>
          </p:nvSpPr>
          <p:spPr bwMode="auto">
            <a:xfrm>
              <a:off x="5395913" y="51577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75" name="Gruppieren 1035"/>
            <p:cNvGrpSpPr>
              <a:grpSpLocks/>
            </p:cNvGrpSpPr>
            <p:nvPr/>
          </p:nvGrpSpPr>
          <p:grpSpPr bwMode="auto">
            <a:xfrm>
              <a:off x="5362575" y="5083175"/>
              <a:ext cx="125413" cy="73025"/>
              <a:chOff x="4038305" y="3430528"/>
              <a:chExt cx="125173" cy="72000"/>
            </a:xfrm>
          </p:grpSpPr>
          <p:sp>
            <p:nvSpPr>
              <p:cNvPr id="202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76" name="Rechteck 10"/>
            <p:cNvSpPr>
              <a:spLocks noChangeArrowheads="1"/>
            </p:cNvSpPr>
            <p:nvPr/>
          </p:nvSpPr>
          <p:spPr bwMode="auto">
            <a:xfrm>
              <a:off x="6030913" y="51577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77" name="Gruppieren 1035"/>
            <p:cNvGrpSpPr>
              <a:grpSpLocks/>
            </p:cNvGrpSpPr>
            <p:nvPr/>
          </p:nvGrpSpPr>
          <p:grpSpPr bwMode="auto">
            <a:xfrm>
              <a:off x="5999163" y="5083175"/>
              <a:ext cx="125412" cy="73025"/>
              <a:chOff x="4038305" y="3430528"/>
              <a:chExt cx="125173" cy="72000"/>
            </a:xfrm>
          </p:grpSpPr>
          <p:sp>
            <p:nvSpPr>
              <p:cNvPr id="202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78" name="Rechteck 10"/>
            <p:cNvSpPr>
              <a:spLocks noChangeArrowheads="1"/>
            </p:cNvSpPr>
            <p:nvPr/>
          </p:nvSpPr>
          <p:spPr bwMode="auto">
            <a:xfrm>
              <a:off x="6443663" y="5157788"/>
              <a:ext cx="65087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79" name="Gruppieren 1035"/>
            <p:cNvGrpSpPr>
              <a:grpSpLocks/>
            </p:cNvGrpSpPr>
            <p:nvPr/>
          </p:nvGrpSpPr>
          <p:grpSpPr bwMode="auto">
            <a:xfrm>
              <a:off x="6411913" y="5083175"/>
              <a:ext cx="125412" cy="73025"/>
              <a:chOff x="4038305" y="3430528"/>
              <a:chExt cx="125173" cy="72000"/>
            </a:xfrm>
          </p:grpSpPr>
          <p:sp>
            <p:nvSpPr>
              <p:cNvPr id="201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2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80" name="Rechteck 10"/>
            <p:cNvSpPr>
              <a:spLocks noChangeArrowheads="1"/>
            </p:cNvSpPr>
            <p:nvPr/>
          </p:nvSpPr>
          <p:spPr bwMode="auto">
            <a:xfrm>
              <a:off x="7624763" y="5154613"/>
              <a:ext cx="63500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81" name="Gruppieren 1035"/>
            <p:cNvGrpSpPr>
              <a:grpSpLocks/>
            </p:cNvGrpSpPr>
            <p:nvPr/>
          </p:nvGrpSpPr>
          <p:grpSpPr bwMode="auto">
            <a:xfrm>
              <a:off x="7591425" y="5081588"/>
              <a:ext cx="125413" cy="73025"/>
              <a:chOff x="4038305" y="3430528"/>
              <a:chExt cx="125173" cy="72000"/>
            </a:xfrm>
          </p:grpSpPr>
          <p:sp>
            <p:nvSpPr>
              <p:cNvPr id="201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482" name="Rechteck 10"/>
            <p:cNvSpPr>
              <a:spLocks noChangeArrowheads="1"/>
            </p:cNvSpPr>
            <p:nvPr/>
          </p:nvSpPr>
          <p:spPr bwMode="auto">
            <a:xfrm>
              <a:off x="1195388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483" name="Gruppieren 1035"/>
            <p:cNvGrpSpPr>
              <a:grpSpLocks/>
            </p:cNvGrpSpPr>
            <p:nvPr/>
          </p:nvGrpSpPr>
          <p:grpSpPr bwMode="auto">
            <a:xfrm>
              <a:off x="1163638" y="5588000"/>
              <a:ext cx="125412" cy="73025"/>
              <a:chOff x="4038305" y="3430528"/>
              <a:chExt cx="125173" cy="72000"/>
            </a:xfrm>
          </p:grpSpPr>
          <p:sp>
            <p:nvSpPr>
              <p:cNvPr id="200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1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484" name="Gruppieren 3497"/>
            <p:cNvGrpSpPr>
              <a:grpSpLocks/>
            </p:cNvGrpSpPr>
            <p:nvPr/>
          </p:nvGrpSpPr>
          <p:grpSpPr bwMode="auto">
            <a:xfrm>
              <a:off x="323850" y="5383213"/>
              <a:ext cx="71438" cy="58737"/>
              <a:chOff x="481013" y="5490244"/>
              <a:chExt cx="71438" cy="58738"/>
            </a:xfrm>
          </p:grpSpPr>
          <p:cxnSp>
            <p:nvCxnSpPr>
              <p:cNvPr id="200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0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0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85" name="Abgerundetes Rechteck 2052"/>
            <p:cNvSpPr/>
            <p:nvPr/>
          </p:nvSpPr>
          <p:spPr bwMode="auto">
            <a:xfrm>
              <a:off x="1697038" y="58721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95</a:t>
              </a:r>
            </a:p>
          </p:txBody>
        </p:sp>
        <p:sp>
          <p:nvSpPr>
            <p:cNvPr id="1486" name="Abgerundetes Rechteck 2052"/>
            <p:cNvSpPr/>
            <p:nvPr/>
          </p:nvSpPr>
          <p:spPr bwMode="auto">
            <a:xfrm>
              <a:off x="1047750" y="58737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94</a:t>
              </a:r>
            </a:p>
          </p:txBody>
        </p:sp>
        <p:sp>
          <p:nvSpPr>
            <p:cNvPr id="1487" name="Abgerundetes Rechteck 2052"/>
            <p:cNvSpPr/>
            <p:nvPr/>
          </p:nvSpPr>
          <p:spPr bwMode="auto">
            <a:xfrm>
              <a:off x="398463" y="58737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93</a:t>
              </a:r>
            </a:p>
          </p:txBody>
        </p:sp>
        <p:sp>
          <p:nvSpPr>
            <p:cNvPr id="1488" name="Textfeld 1"/>
            <p:cNvSpPr txBox="1">
              <a:spLocks noChangeArrowheads="1"/>
            </p:cNvSpPr>
            <p:nvPr/>
          </p:nvSpPr>
          <p:spPr bwMode="auto">
            <a:xfrm>
              <a:off x="709613" y="5053013"/>
              <a:ext cx="2270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104</a:t>
              </a:r>
            </a:p>
          </p:txBody>
        </p:sp>
        <p:sp>
          <p:nvSpPr>
            <p:cNvPr id="1489" name="Textfeld 1"/>
            <p:cNvSpPr txBox="1">
              <a:spLocks noChangeArrowheads="1"/>
            </p:cNvSpPr>
            <p:nvPr/>
          </p:nvSpPr>
          <p:spPr bwMode="auto">
            <a:xfrm>
              <a:off x="1089025" y="5051425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105</a:t>
              </a:r>
            </a:p>
          </p:txBody>
        </p:sp>
        <p:sp>
          <p:nvSpPr>
            <p:cNvPr id="1490" name="Textfeld 1"/>
            <p:cNvSpPr txBox="1">
              <a:spLocks noChangeArrowheads="1"/>
            </p:cNvSpPr>
            <p:nvPr/>
          </p:nvSpPr>
          <p:spPr bwMode="auto">
            <a:xfrm>
              <a:off x="2308225" y="5048250"/>
              <a:ext cx="228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106</a:t>
              </a:r>
            </a:p>
          </p:txBody>
        </p:sp>
        <p:sp>
          <p:nvSpPr>
            <p:cNvPr id="1491" name="Textfeld 1"/>
            <p:cNvSpPr txBox="1">
              <a:spLocks noChangeArrowheads="1"/>
            </p:cNvSpPr>
            <p:nvPr/>
          </p:nvSpPr>
          <p:spPr bwMode="auto">
            <a:xfrm>
              <a:off x="2706688" y="5048250"/>
              <a:ext cx="2270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107</a:t>
              </a:r>
            </a:p>
          </p:txBody>
        </p:sp>
        <p:sp>
          <p:nvSpPr>
            <p:cNvPr id="1492" name="Textfeld 1"/>
            <p:cNvSpPr txBox="1">
              <a:spLocks noChangeArrowheads="1"/>
            </p:cNvSpPr>
            <p:nvPr/>
          </p:nvSpPr>
          <p:spPr bwMode="auto">
            <a:xfrm>
              <a:off x="3321050" y="5048250"/>
              <a:ext cx="228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108</a:t>
              </a:r>
            </a:p>
          </p:txBody>
        </p:sp>
        <p:sp>
          <p:nvSpPr>
            <p:cNvPr id="1493" name="Textfeld 1"/>
            <p:cNvSpPr txBox="1">
              <a:spLocks noChangeArrowheads="1"/>
            </p:cNvSpPr>
            <p:nvPr/>
          </p:nvSpPr>
          <p:spPr bwMode="auto">
            <a:xfrm>
              <a:off x="3736975" y="5048250"/>
              <a:ext cx="2286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109</a:t>
              </a:r>
            </a:p>
          </p:txBody>
        </p:sp>
        <p:sp>
          <p:nvSpPr>
            <p:cNvPr id="1494" name="Textfeld 1"/>
            <p:cNvSpPr txBox="1">
              <a:spLocks noChangeArrowheads="1"/>
            </p:cNvSpPr>
            <p:nvPr/>
          </p:nvSpPr>
          <p:spPr bwMode="auto">
            <a:xfrm>
              <a:off x="4913313" y="5048250"/>
              <a:ext cx="227012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110</a:t>
              </a:r>
            </a:p>
          </p:txBody>
        </p:sp>
        <p:sp>
          <p:nvSpPr>
            <p:cNvPr id="1495" name="Textfeld 1"/>
            <p:cNvSpPr txBox="1">
              <a:spLocks noChangeArrowheads="1"/>
            </p:cNvSpPr>
            <p:nvPr/>
          </p:nvSpPr>
          <p:spPr bwMode="auto">
            <a:xfrm>
              <a:off x="5283200" y="5048250"/>
              <a:ext cx="227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111</a:t>
              </a:r>
            </a:p>
          </p:txBody>
        </p:sp>
        <p:sp>
          <p:nvSpPr>
            <p:cNvPr id="1496" name="Textfeld 1"/>
            <p:cNvSpPr txBox="1">
              <a:spLocks noChangeArrowheads="1"/>
            </p:cNvSpPr>
            <p:nvPr/>
          </p:nvSpPr>
          <p:spPr bwMode="auto">
            <a:xfrm>
              <a:off x="5921375" y="5048250"/>
              <a:ext cx="227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112</a:t>
              </a:r>
            </a:p>
          </p:txBody>
        </p:sp>
        <p:sp>
          <p:nvSpPr>
            <p:cNvPr id="1497" name="Textfeld 1"/>
            <p:cNvSpPr txBox="1">
              <a:spLocks noChangeArrowheads="1"/>
            </p:cNvSpPr>
            <p:nvPr/>
          </p:nvSpPr>
          <p:spPr bwMode="auto">
            <a:xfrm>
              <a:off x="6334125" y="5048250"/>
              <a:ext cx="2270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113</a:t>
              </a:r>
            </a:p>
          </p:txBody>
        </p:sp>
        <p:sp>
          <p:nvSpPr>
            <p:cNvPr id="1498" name="Textfeld 1"/>
            <p:cNvSpPr txBox="1">
              <a:spLocks noChangeArrowheads="1"/>
            </p:cNvSpPr>
            <p:nvPr/>
          </p:nvSpPr>
          <p:spPr bwMode="auto">
            <a:xfrm>
              <a:off x="7512050" y="5041900"/>
              <a:ext cx="228600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114</a:t>
              </a:r>
            </a:p>
          </p:txBody>
        </p:sp>
        <p:sp>
          <p:nvSpPr>
            <p:cNvPr id="1499" name="Textfeld 1"/>
            <p:cNvSpPr txBox="1">
              <a:spLocks noChangeArrowheads="1"/>
            </p:cNvSpPr>
            <p:nvPr/>
          </p:nvSpPr>
          <p:spPr bwMode="auto">
            <a:xfrm>
              <a:off x="1084263" y="5551488"/>
              <a:ext cx="227012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118</a:t>
              </a:r>
            </a:p>
          </p:txBody>
        </p:sp>
        <p:sp>
          <p:nvSpPr>
            <p:cNvPr id="1500" name="Abgerundetes Rechteck 2052"/>
            <p:cNvSpPr/>
            <p:nvPr/>
          </p:nvSpPr>
          <p:spPr bwMode="auto">
            <a:xfrm>
              <a:off x="2338388" y="58737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91</a:t>
              </a:r>
            </a:p>
          </p:txBody>
        </p:sp>
        <p:grpSp>
          <p:nvGrpSpPr>
            <p:cNvPr id="1501" name="Gruppieren 253"/>
            <p:cNvGrpSpPr>
              <a:grpSpLocks/>
            </p:cNvGrpSpPr>
            <p:nvPr/>
          </p:nvGrpSpPr>
          <p:grpSpPr bwMode="auto">
            <a:xfrm>
              <a:off x="3059113" y="5845175"/>
              <a:ext cx="433387" cy="0"/>
              <a:chOff x="4644008" y="3573016"/>
              <a:chExt cx="432040" cy="559"/>
            </a:xfrm>
          </p:grpSpPr>
          <p:cxnSp>
            <p:nvCxnSpPr>
              <p:cNvPr id="2003" name="Gerade Verbindung 254"/>
              <p:cNvCxnSpPr>
                <a:cxnSpLocks noChangeShapeType="1"/>
              </p:cNvCxnSpPr>
              <p:nvPr/>
            </p:nvCxnSpPr>
            <p:spPr bwMode="auto">
              <a:xfrm>
                <a:off x="4644008" y="3573016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04" name="Gerade Verbindung 255"/>
              <p:cNvCxnSpPr>
                <a:cxnSpLocks noChangeShapeType="1"/>
              </p:cNvCxnSpPr>
              <p:nvPr/>
            </p:nvCxnSpPr>
            <p:spPr bwMode="auto">
              <a:xfrm>
                <a:off x="4716463" y="3573016"/>
                <a:ext cx="288000" cy="0"/>
              </a:xfrm>
              <a:prstGeom prst="line">
                <a:avLst/>
              </a:prstGeom>
              <a:noFill/>
              <a:ln w="22225" algn="ctr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05" name="Gerade Verbindung 256"/>
              <p:cNvCxnSpPr>
                <a:cxnSpLocks noChangeShapeType="1"/>
              </p:cNvCxnSpPr>
              <p:nvPr/>
            </p:nvCxnSpPr>
            <p:spPr bwMode="auto">
              <a:xfrm>
                <a:off x="5004048" y="3573575"/>
                <a:ext cx="72000" cy="0"/>
              </a:xfrm>
              <a:prstGeom prst="line">
                <a:avLst/>
              </a:prstGeom>
              <a:noFill/>
              <a:ln w="22225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502" name="Abgerundetes Rechteck 2052"/>
            <p:cNvSpPr/>
            <p:nvPr/>
          </p:nvSpPr>
          <p:spPr bwMode="auto">
            <a:xfrm>
              <a:off x="4281488" y="5872163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24</a:t>
              </a:r>
            </a:p>
          </p:txBody>
        </p:sp>
        <p:grpSp>
          <p:nvGrpSpPr>
            <p:cNvPr id="1503" name="Gruppieren 302"/>
            <p:cNvGrpSpPr>
              <a:grpSpLocks/>
            </p:cNvGrpSpPr>
            <p:nvPr/>
          </p:nvGrpSpPr>
          <p:grpSpPr bwMode="auto">
            <a:xfrm>
              <a:off x="6945313" y="1484313"/>
              <a:ext cx="122237" cy="36512"/>
              <a:chOff x="5118812" y="1412776"/>
              <a:chExt cx="122400" cy="36297"/>
            </a:xfrm>
          </p:grpSpPr>
          <p:sp>
            <p:nvSpPr>
              <p:cNvPr id="1996" name="Rechteck 3041"/>
              <p:cNvSpPr/>
              <p:nvPr/>
            </p:nvSpPr>
            <p:spPr bwMode="auto">
              <a:xfrm>
                <a:off x="5118812" y="1438026"/>
                <a:ext cx="122400" cy="110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97" name="Rechteck 10"/>
              <p:cNvSpPr>
                <a:spLocks noChangeArrowheads="1"/>
              </p:cNvSpPr>
              <p:nvPr/>
            </p:nvSpPr>
            <p:spPr bwMode="auto">
              <a:xfrm>
                <a:off x="5188116" y="1412776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98" name="Rechteck 10"/>
              <p:cNvSpPr>
                <a:spLocks noChangeArrowheads="1"/>
              </p:cNvSpPr>
              <p:nvPr/>
            </p:nvSpPr>
            <p:spPr bwMode="auto">
              <a:xfrm>
                <a:off x="5170135" y="1415157"/>
                <a:ext cx="9019" cy="2143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999" name="Rechteck 2358"/>
              <p:cNvSpPr>
                <a:spLocks noChangeArrowheads="1"/>
              </p:cNvSpPr>
              <p:nvPr/>
            </p:nvSpPr>
            <p:spPr bwMode="auto">
              <a:xfrm>
                <a:off x="5136125" y="1417244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00" name="Rechteck 2358"/>
              <p:cNvSpPr>
                <a:spLocks noChangeArrowheads="1"/>
              </p:cNvSpPr>
              <p:nvPr/>
            </p:nvSpPr>
            <p:spPr bwMode="auto">
              <a:xfrm>
                <a:off x="5150427" y="1413354"/>
                <a:ext cx="7144" cy="2323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2001" name="Rechteck 10"/>
              <p:cNvSpPr>
                <a:spLocks noChangeArrowheads="1"/>
              </p:cNvSpPr>
              <p:nvPr/>
            </p:nvSpPr>
            <p:spPr bwMode="auto">
              <a:xfrm>
                <a:off x="5210628" y="1412792"/>
                <a:ext cx="9019" cy="2143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2002" name="Rechteck 2358"/>
              <p:cNvSpPr>
                <a:spLocks noChangeArrowheads="1"/>
              </p:cNvSpPr>
              <p:nvPr/>
            </p:nvSpPr>
            <p:spPr bwMode="auto">
              <a:xfrm>
                <a:off x="5224238" y="1417260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504" name="Gruppieren 303"/>
            <p:cNvGrpSpPr>
              <a:grpSpLocks/>
            </p:cNvGrpSpPr>
            <p:nvPr/>
          </p:nvGrpSpPr>
          <p:grpSpPr bwMode="auto">
            <a:xfrm>
              <a:off x="6800850" y="1482725"/>
              <a:ext cx="136525" cy="39688"/>
              <a:chOff x="5695950" y="1340768"/>
              <a:chExt cx="136800" cy="39240"/>
            </a:xfrm>
          </p:grpSpPr>
          <p:sp>
            <p:nvSpPr>
              <p:cNvPr id="1990" name="Rechteck 3063"/>
              <p:cNvSpPr/>
              <p:nvPr/>
            </p:nvSpPr>
            <p:spPr bwMode="auto">
              <a:xfrm>
                <a:off x="5695950" y="1369020"/>
                <a:ext cx="136800" cy="109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91" name="Rechteck 10"/>
              <p:cNvSpPr>
                <a:spLocks noChangeArrowheads="1"/>
              </p:cNvSpPr>
              <p:nvPr/>
            </p:nvSpPr>
            <p:spPr bwMode="auto">
              <a:xfrm>
                <a:off x="5708019" y="1346889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92" name="Rechteck 2358"/>
              <p:cNvSpPr>
                <a:spLocks noChangeArrowheads="1"/>
              </p:cNvSpPr>
              <p:nvPr/>
            </p:nvSpPr>
            <p:spPr bwMode="auto">
              <a:xfrm>
                <a:off x="5727651" y="1347601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93" name="Rechteck 10"/>
              <p:cNvSpPr>
                <a:spLocks noChangeArrowheads="1"/>
              </p:cNvSpPr>
              <p:nvPr/>
            </p:nvSpPr>
            <p:spPr bwMode="auto">
              <a:xfrm>
                <a:off x="5775963" y="1340768"/>
                <a:ext cx="9019" cy="2143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994" name="Rechteck 2358"/>
              <p:cNvSpPr>
                <a:spLocks noChangeArrowheads="1"/>
              </p:cNvSpPr>
              <p:nvPr/>
            </p:nvSpPr>
            <p:spPr bwMode="auto">
              <a:xfrm>
                <a:off x="5746715" y="1347617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95" name="Rechteck 10"/>
              <p:cNvSpPr>
                <a:spLocks noChangeArrowheads="1"/>
              </p:cNvSpPr>
              <p:nvPr/>
            </p:nvSpPr>
            <p:spPr bwMode="auto">
              <a:xfrm>
                <a:off x="5810418" y="1346905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505" name="Gruppieren 305"/>
            <p:cNvGrpSpPr>
              <a:grpSpLocks/>
            </p:cNvGrpSpPr>
            <p:nvPr/>
          </p:nvGrpSpPr>
          <p:grpSpPr bwMode="auto">
            <a:xfrm>
              <a:off x="6557963" y="1516063"/>
              <a:ext cx="201612" cy="39687"/>
              <a:chOff x="5720554" y="1340768"/>
              <a:chExt cx="201600" cy="40246"/>
            </a:xfrm>
          </p:grpSpPr>
          <p:sp>
            <p:nvSpPr>
              <p:cNvPr id="1982" name="Rechteck 3106"/>
              <p:cNvSpPr/>
              <p:nvPr/>
            </p:nvSpPr>
            <p:spPr bwMode="auto">
              <a:xfrm>
                <a:off x="5720554" y="1369745"/>
                <a:ext cx="201600" cy="1126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83" name="Rechteck 10"/>
              <p:cNvSpPr>
                <a:spLocks noChangeArrowheads="1"/>
              </p:cNvSpPr>
              <p:nvPr/>
            </p:nvSpPr>
            <p:spPr bwMode="auto">
              <a:xfrm>
                <a:off x="5844137" y="1342555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84" name="Rechteck 2358"/>
              <p:cNvSpPr>
                <a:spLocks noChangeArrowheads="1"/>
              </p:cNvSpPr>
              <p:nvPr/>
            </p:nvSpPr>
            <p:spPr bwMode="auto">
              <a:xfrm>
                <a:off x="5771991" y="1347895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85" name="Rechteck 10"/>
              <p:cNvSpPr>
                <a:spLocks noChangeArrowheads="1"/>
              </p:cNvSpPr>
              <p:nvPr/>
            </p:nvSpPr>
            <p:spPr bwMode="auto">
              <a:xfrm>
                <a:off x="5805327" y="1345514"/>
                <a:ext cx="9019" cy="2143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986" name="Rechteck 2358"/>
              <p:cNvSpPr>
                <a:spLocks noChangeArrowheads="1"/>
              </p:cNvSpPr>
              <p:nvPr/>
            </p:nvSpPr>
            <p:spPr bwMode="auto">
              <a:xfrm>
                <a:off x="5728335" y="1348473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87" name="Rechteck 10"/>
              <p:cNvSpPr>
                <a:spLocks noChangeArrowheads="1"/>
              </p:cNvSpPr>
              <p:nvPr/>
            </p:nvSpPr>
            <p:spPr bwMode="auto">
              <a:xfrm>
                <a:off x="5747276" y="1344952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88" name="Rechteck 10"/>
              <p:cNvSpPr>
                <a:spLocks noChangeArrowheads="1"/>
              </p:cNvSpPr>
              <p:nvPr/>
            </p:nvSpPr>
            <p:spPr bwMode="auto">
              <a:xfrm>
                <a:off x="5872011" y="1340768"/>
                <a:ext cx="9019" cy="2143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989" name="Rechteck 2358"/>
              <p:cNvSpPr>
                <a:spLocks noChangeArrowheads="1"/>
              </p:cNvSpPr>
              <p:nvPr/>
            </p:nvSpPr>
            <p:spPr bwMode="auto">
              <a:xfrm>
                <a:off x="5902164" y="1346092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506" name="Gerade Verbindung 294"/>
            <p:cNvCxnSpPr>
              <a:cxnSpLocks noChangeShapeType="1"/>
            </p:cNvCxnSpPr>
            <p:nvPr/>
          </p:nvCxnSpPr>
          <p:spPr bwMode="auto">
            <a:xfrm flipH="1">
              <a:off x="5518150" y="1590675"/>
              <a:ext cx="1225550" cy="0"/>
            </a:xfrm>
            <a:prstGeom prst="line">
              <a:avLst/>
            </a:prstGeom>
            <a:noFill/>
            <a:ln w="127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07" name="Gerade Verbindung 299"/>
            <p:cNvCxnSpPr>
              <a:cxnSpLocks noChangeShapeType="1"/>
            </p:cNvCxnSpPr>
            <p:nvPr/>
          </p:nvCxnSpPr>
          <p:spPr bwMode="auto">
            <a:xfrm>
              <a:off x="6592888" y="1563688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508" name="Gruppieren 306"/>
            <p:cNvGrpSpPr>
              <a:grpSpLocks/>
            </p:cNvGrpSpPr>
            <p:nvPr/>
          </p:nvGrpSpPr>
          <p:grpSpPr bwMode="auto">
            <a:xfrm>
              <a:off x="6405563" y="1516063"/>
              <a:ext cx="144462" cy="39687"/>
              <a:chOff x="5619188" y="1340768"/>
              <a:chExt cx="144000" cy="40262"/>
            </a:xfrm>
          </p:grpSpPr>
          <p:sp>
            <p:nvSpPr>
              <p:cNvPr id="1976" name="Rechteck 3170"/>
              <p:cNvSpPr/>
              <p:nvPr/>
            </p:nvSpPr>
            <p:spPr bwMode="auto">
              <a:xfrm>
                <a:off x="5619188" y="1369757"/>
                <a:ext cx="144000" cy="1127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77" name="Rechteck 10"/>
              <p:cNvSpPr>
                <a:spLocks noChangeArrowheads="1"/>
              </p:cNvSpPr>
              <p:nvPr/>
            </p:nvSpPr>
            <p:spPr bwMode="auto">
              <a:xfrm>
                <a:off x="5632919" y="1346108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78" name="Rechteck 2358"/>
              <p:cNvSpPr>
                <a:spLocks noChangeArrowheads="1"/>
              </p:cNvSpPr>
              <p:nvPr/>
            </p:nvSpPr>
            <p:spPr bwMode="auto">
              <a:xfrm>
                <a:off x="5677636" y="1348473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79" name="Rechteck 10"/>
              <p:cNvSpPr>
                <a:spLocks noChangeArrowheads="1"/>
              </p:cNvSpPr>
              <p:nvPr/>
            </p:nvSpPr>
            <p:spPr bwMode="auto">
              <a:xfrm>
                <a:off x="5713490" y="1340768"/>
                <a:ext cx="9019" cy="2143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980" name="Rechteck 2358"/>
              <p:cNvSpPr>
                <a:spLocks noChangeArrowheads="1"/>
              </p:cNvSpPr>
              <p:nvPr/>
            </p:nvSpPr>
            <p:spPr bwMode="auto">
              <a:xfrm>
                <a:off x="5656223" y="1348473"/>
                <a:ext cx="7144" cy="1587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81" name="Rechteck 10"/>
              <p:cNvSpPr>
                <a:spLocks noChangeArrowheads="1"/>
              </p:cNvSpPr>
              <p:nvPr/>
            </p:nvSpPr>
            <p:spPr bwMode="auto">
              <a:xfrm>
                <a:off x="5742461" y="1346124"/>
                <a:ext cx="9019" cy="2143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509" name="Gerade Verbindung 3191"/>
            <p:cNvCxnSpPr>
              <a:cxnSpLocks noChangeShapeType="1"/>
            </p:cNvCxnSpPr>
            <p:nvPr/>
          </p:nvCxnSpPr>
          <p:spPr bwMode="auto">
            <a:xfrm>
              <a:off x="6746875" y="1563688"/>
              <a:ext cx="0" cy="55562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10" name="Gerade Verbindung 3192"/>
            <p:cNvCxnSpPr>
              <a:cxnSpLocks noChangeShapeType="1"/>
            </p:cNvCxnSpPr>
            <p:nvPr/>
          </p:nvCxnSpPr>
          <p:spPr bwMode="auto">
            <a:xfrm>
              <a:off x="6530975" y="1562100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11" name="Gerade Verbindung 3193"/>
            <p:cNvCxnSpPr>
              <a:cxnSpLocks noChangeShapeType="1"/>
            </p:cNvCxnSpPr>
            <p:nvPr/>
          </p:nvCxnSpPr>
          <p:spPr bwMode="auto">
            <a:xfrm>
              <a:off x="6421438" y="1562100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12" name="Rechteck 3197"/>
            <p:cNvSpPr/>
            <p:nvPr/>
          </p:nvSpPr>
          <p:spPr bwMode="auto">
            <a:xfrm>
              <a:off x="6196013" y="1544638"/>
              <a:ext cx="200025" cy="11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13" name="Rechteck 10"/>
            <p:cNvSpPr>
              <a:spLocks noChangeArrowheads="1"/>
            </p:cNvSpPr>
            <p:nvPr/>
          </p:nvSpPr>
          <p:spPr bwMode="auto">
            <a:xfrm>
              <a:off x="6245225" y="1517650"/>
              <a:ext cx="7938" cy="2222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514" name="Rechteck 2358"/>
            <p:cNvSpPr>
              <a:spLocks noChangeArrowheads="1"/>
            </p:cNvSpPr>
            <p:nvPr/>
          </p:nvSpPr>
          <p:spPr bwMode="auto">
            <a:xfrm>
              <a:off x="6267450" y="1519238"/>
              <a:ext cx="6350" cy="15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515" name="Rechteck 10"/>
            <p:cNvSpPr>
              <a:spLocks noChangeArrowheads="1"/>
            </p:cNvSpPr>
            <p:nvPr/>
          </p:nvSpPr>
          <p:spPr bwMode="auto">
            <a:xfrm>
              <a:off x="6305550" y="1516063"/>
              <a:ext cx="9525" cy="2063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>
                <a:solidFill>
                  <a:srgbClr val="FFFF00"/>
                </a:solidFill>
              </a:endParaRPr>
            </a:p>
          </p:txBody>
        </p:sp>
        <p:sp>
          <p:nvSpPr>
            <p:cNvPr id="1516" name="Rechteck 2358"/>
            <p:cNvSpPr>
              <a:spLocks noChangeArrowheads="1"/>
            </p:cNvSpPr>
            <p:nvPr/>
          </p:nvSpPr>
          <p:spPr bwMode="auto">
            <a:xfrm>
              <a:off x="6215063" y="1522413"/>
              <a:ext cx="7937" cy="15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517" name="Rechteck 10"/>
            <p:cNvSpPr>
              <a:spLocks noChangeArrowheads="1"/>
            </p:cNvSpPr>
            <p:nvPr/>
          </p:nvSpPr>
          <p:spPr bwMode="auto">
            <a:xfrm>
              <a:off x="6323013" y="1512888"/>
              <a:ext cx="7937" cy="2222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518" name="Rechteck 3223"/>
            <p:cNvSpPr/>
            <p:nvPr/>
          </p:nvSpPr>
          <p:spPr bwMode="auto">
            <a:xfrm>
              <a:off x="6286500" y="1508125"/>
              <a:ext cx="7938" cy="317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19" name="Rechteck 10"/>
            <p:cNvSpPr>
              <a:spLocks noChangeArrowheads="1"/>
            </p:cNvSpPr>
            <p:nvPr/>
          </p:nvSpPr>
          <p:spPr bwMode="auto">
            <a:xfrm>
              <a:off x="6348413" y="1516063"/>
              <a:ext cx="7937" cy="2063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>
                <a:solidFill>
                  <a:srgbClr val="FFFF00"/>
                </a:solidFill>
              </a:endParaRPr>
            </a:p>
          </p:txBody>
        </p:sp>
        <p:sp>
          <p:nvSpPr>
            <p:cNvPr id="1520" name="Rechteck 2358"/>
            <p:cNvSpPr>
              <a:spLocks noChangeArrowheads="1"/>
            </p:cNvSpPr>
            <p:nvPr/>
          </p:nvSpPr>
          <p:spPr bwMode="auto">
            <a:xfrm>
              <a:off x="6372225" y="1520825"/>
              <a:ext cx="6350" cy="15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521" name="Gerade Verbindung 3234"/>
            <p:cNvCxnSpPr>
              <a:cxnSpLocks noChangeShapeType="1"/>
            </p:cNvCxnSpPr>
            <p:nvPr/>
          </p:nvCxnSpPr>
          <p:spPr bwMode="auto">
            <a:xfrm>
              <a:off x="6375400" y="1562100"/>
              <a:ext cx="0" cy="55563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22" name="Gerade Verbindung 3235"/>
            <p:cNvCxnSpPr>
              <a:cxnSpLocks noChangeShapeType="1"/>
            </p:cNvCxnSpPr>
            <p:nvPr/>
          </p:nvCxnSpPr>
          <p:spPr bwMode="auto">
            <a:xfrm>
              <a:off x="6215063" y="1562100"/>
              <a:ext cx="0" cy="55563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23" name="Freihandform 315"/>
            <p:cNvSpPr/>
            <p:nvPr/>
          </p:nvSpPr>
          <p:spPr bwMode="auto">
            <a:xfrm>
              <a:off x="3459163" y="1997075"/>
              <a:ext cx="466725" cy="17463"/>
            </a:xfrm>
            <a:custGeom>
              <a:avLst/>
              <a:gdLst>
                <a:gd name="connsiteX0" fmla="*/ 445293 w 445293"/>
                <a:gd name="connsiteY0" fmla="*/ 57150 h 57150"/>
                <a:gd name="connsiteX1" fmla="*/ 445293 w 445293"/>
                <a:gd name="connsiteY1" fmla="*/ 0 h 57150"/>
                <a:gd name="connsiteX2" fmla="*/ 0 w 445293"/>
                <a:gd name="connsiteY2" fmla="*/ 2381 h 57150"/>
                <a:gd name="connsiteX3" fmla="*/ 0 w 445293"/>
                <a:gd name="connsiteY3" fmla="*/ 26194 h 57150"/>
                <a:gd name="connsiteX4" fmla="*/ 445293 w 445293"/>
                <a:gd name="connsiteY4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293" h="57150">
                  <a:moveTo>
                    <a:pt x="445293" y="57150"/>
                  </a:moveTo>
                  <a:lnTo>
                    <a:pt x="445293" y="0"/>
                  </a:lnTo>
                  <a:lnTo>
                    <a:pt x="0" y="2381"/>
                  </a:lnTo>
                  <a:lnTo>
                    <a:pt x="0" y="26194"/>
                  </a:lnTo>
                  <a:lnTo>
                    <a:pt x="445293" y="571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24" name="Freihandform 3236"/>
            <p:cNvSpPr/>
            <p:nvPr/>
          </p:nvSpPr>
          <p:spPr bwMode="auto">
            <a:xfrm>
              <a:off x="4035373" y="1994950"/>
              <a:ext cx="234000" cy="18000"/>
            </a:xfrm>
            <a:custGeom>
              <a:avLst/>
              <a:gdLst>
                <a:gd name="connsiteX0" fmla="*/ 445293 w 445293"/>
                <a:gd name="connsiteY0" fmla="*/ 57150 h 57150"/>
                <a:gd name="connsiteX1" fmla="*/ 445293 w 445293"/>
                <a:gd name="connsiteY1" fmla="*/ 0 h 57150"/>
                <a:gd name="connsiteX2" fmla="*/ 0 w 445293"/>
                <a:gd name="connsiteY2" fmla="*/ 2381 h 57150"/>
                <a:gd name="connsiteX3" fmla="*/ 0 w 445293"/>
                <a:gd name="connsiteY3" fmla="*/ 26194 h 57150"/>
                <a:gd name="connsiteX4" fmla="*/ 445293 w 445293"/>
                <a:gd name="connsiteY4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293" h="57150">
                  <a:moveTo>
                    <a:pt x="445293" y="57150"/>
                  </a:moveTo>
                  <a:lnTo>
                    <a:pt x="445293" y="0"/>
                  </a:lnTo>
                  <a:lnTo>
                    <a:pt x="0" y="2381"/>
                  </a:lnTo>
                  <a:lnTo>
                    <a:pt x="0" y="26194"/>
                  </a:lnTo>
                  <a:lnTo>
                    <a:pt x="445293" y="571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reflection endPos="0" dir="5400000" sy="-100000" algn="bl" rotWithShape="0"/>
            </a:effectLst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25" name="Zierrahmen 1"/>
            <p:cNvSpPr>
              <a:spLocks noChangeArrowheads="1"/>
            </p:cNvSpPr>
            <p:nvPr/>
          </p:nvSpPr>
          <p:spPr bwMode="auto">
            <a:xfrm>
              <a:off x="6024563" y="2019300"/>
              <a:ext cx="14287" cy="6191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526" name="Gruppieren 5136"/>
            <p:cNvGrpSpPr>
              <a:grpSpLocks/>
            </p:cNvGrpSpPr>
            <p:nvPr/>
          </p:nvGrpSpPr>
          <p:grpSpPr bwMode="auto">
            <a:xfrm>
              <a:off x="6951663" y="2528888"/>
              <a:ext cx="1587" cy="65087"/>
              <a:chOff x="6578600" y="2531051"/>
              <a:chExt cx="1588" cy="64800"/>
            </a:xfrm>
          </p:grpSpPr>
          <p:cxnSp>
            <p:nvCxnSpPr>
              <p:cNvPr id="1974" name="Gerade Verbindung 5133"/>
              <p:cNvCxnSpPr/>
              <p:nvPr/>
            </p:nvCxnSpPr>
            <p:spPr bwMode="auto">
              <a:xfrm>
                <a:off x="6578600" y="2531051"/>
                <a:ext cx="0" cy="6480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5" name="Gerade Verbindung 5135"/>
              <p:cNvCxnSpPr/>
              <p:nvPr/>
            </p:nvCxnSpPr>
            <p:spPr bwMode="auto">
              <a:xfrm>
                <a:off x="6580188" y="2573724"/>
                <a:ext cx="0" cy="22127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27" name="Gruppieren 3280"/>
            <p:cNvGrpSpPr>
              <a:grpSpLocks/>
            </p:cNvGrpSpPr>
            <p:nvPr/>
          </p:nvGrpSpPr>
          <p:grpSpPr bwMode="auto">
            <a:xfrm>
              <a:off x="6980238" y="2532063"/>
              <a:ext cx="1587" cy="63500"/>
              <a:chOff x="6578600" y="2531051"/>
              <a:chExt cx="1588" cy="64800"/>
            </a:xfrm>
          </p:grpSpPr>
          <p:cxnSp>
            <p:nvCxnSpPr>
              <p:cNvPr id="1972" name="Gerade Verbindung 3281"/>
              <p:cNvCxnSpPr/>
              <p:nvPr/>
            </p:nvCxnSpPr>
            <p:spPr bwMode="auto">
              <a:xfrm>
                <a:off x="6578600" y="2531051"/>
                <a:ext cx="0" cy="6480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3" name="Gerade Verbindung 3282"/>
              <p:cNvCxnSpPr/>
              <p:nvPr/>
            </p:nvCxnSpPr>
            <p:spPr bwMode="auto">
              <a:xfrm>
                <a:off x="6580188" y="2574790"/>
                <a:ext cx="0" cy="21061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528" name="Gerade Verbindung 176"/>
            <p:cNvCxnSpPr>
              <a:cxnSpLocks noChangeShapeType="1"/>
            </p:cNvCxnSpPr>
            <p:nvPr/>
          </p:nvCxnSpPr>
          <p:spPr bwMode="auto">
            <a:xfrm flipV="1">
              <a:off x="5322888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29" name="Gerade Verbindung 176"/>
            <p:cNvCxnSpPr>
              <a:cxnSpLocks noChangeShapeType="1"/>
            </p:cNvCxnSpPr>
            <p:nvPr/>
          </p:nvCxnSpPr>
          <p:spPr bwMode="auto">
            <a:xfrm flipV="1">
              <a:off x="5984875" y="402113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0" name="Gerade Verbindung 176"/>
            <p:cNvCxnSpPr>
              <a:cxnSpLocks noChangeShapeType="1"/>
            </p:cNvCxnSpPr>
            <p:nvPr/>
          </p:nvCxnSpPr>
          <p:spPr bwMode="auto">
            <a:xfrm flipV="1">
              <a:off x="6130925" y="402113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1" name="Gerade Verbindung 176"/>
            <p:cNvCxnSpPr>
              <a:cxnSpLocks noChangeShapeType="1"/>
            </p:cNvCxnSpPr>
            <p:nvPr/>
          </p:nvCxnSpPr>
          <p:spPr bwMode="auto">
            <a:xfrm flipV="1">
              <a:off x="6313488" y="40274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2" name="Gerade Verbindung 176"/>
            <p:cNvCxnSpPr>
              <a:cxnSpLocks noChangeShapeType="1"/>
            </p:cNvCxnSpPr>
            <p:nvPr/>
          </p:nvCxnSpPr>
          <p:spPr bwMode="auto">
            <a:xfrm flipV="1">
              <a:off x="6465888" y="40259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3" name="Gerade Verbindung 176"/>
            <p:cNvCxnSpPr>
              <a:cxnSpLocks noChangeShapeType="1"/>
            </p:cNvCxnSpPr>
            <p:nvPr/>
          </p:nvCxnSpPr>
          <p:spPr bwMode="auto">
            <a:xfrm flipV="1">
              <a:off x="7570788" y="40227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4" name="Gerade Verbindung 176"/>
            <p:cNvCxnSpPr>
              <a:cxnSpLocks noChangeShapeType="1"/>
            </p:cNvCxnSpPr>
            <p:nvPr/>
          </p:nvCxnSpPr>
          <p:spPr bwMode="auto">
            <a:xfrm flipV="1">
              <a:off x="7716838" y="402113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5" name="Gerade Verbindung 176"/>
            <p:cNvCxnSpPr>
              <a:cxnSpLocks noChangeShapeType="1"/>
            </p:cNvCxnSpPr>
            <p:nvPr/>
          </p:nvCxnSpPr>
          <p:spPr bwMode="auto">
            <a:xfrm flipV="1">
              <a:off x="7999413" y="40227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" name="Gerade Verbindung 176"/>
            <p:cNvCxnSpPr>
              <a:cxnSpLocks noChangeShapeType="1"/>
            </p:cNvCxnSpPr>
            <p:nvPr/>
          </p:nvCxnSpPr>
          <p:spPr bwMode="auto">
            <a:xfrm flipV="1">
              <a:off x="777875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7" name="Gerade Verbindung 176"/>
            <p:cNvCxnSpPr>
              <a:cxnSpLocks noChangeShapeType="1"/>
            </p:cNvCxnSpPr>
            <p:nvPr/>
          </p:nvCxnSpPr>
          <p:spPr bwMode="auto">
            <a:xfrm flipV="1">
              <a:off x="933450" y="45481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8" name="Gerade Verbindung 176"/>
            <p:cNvCxnSpPr>
              <a:cxnSpLocks noChangeShapeType="1"/>
            </p:cNvCxnSpPr>
            <p:nvPr/>
          </p:nvCxnSpPr>
          <p:spPr bwMode="auto">
            <a:xfrm flipV="1">
              <a:off x="1143000" y="45497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" name="Gerade Verbindung 176"/>
            <p:cNvCxnSpPr>
              <a:cxnSpLocks noChangeShapeType="1"/>
            </p:cNvCxnSpPr>
            <p:nvPr/>
          </p:nvCxnSpPr>
          <p:spPr bwMode="auto">
            <a:xfrm flipV="1">
              <a:off x="1296988" y="45497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0" name="Gerade Verbindung 176"/>
            <p:cNvCxnSpPr>
              <a:cxnSpLocks noChangeShapeType="1"/>
            </p:cNvCxnSpPr>
            <p:nvPr/>
          </p:nvCxnSpPr>
          <p:spPr bwMode="auto">
            <a:xfrm flipV="1">
              <a:off x="2789238" y="454977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1" name="Gerade Verbindung 176"/>
            <p:cNvCxnSpPr>
              <a:cxnSpLocks noChangeShapeType="1"/>
            </p:cNvCxnSpPr>
            <p:nvPr/>
          </p:nvCxnSpPr>
          <p:spPr bwMode="auto">
            <a:xfrm flipV="1">
              <a:off x="3446463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2" name="Gerade Verbindung 176"/>
            <p:cNvCxnSpPr>
              <a:cxnSpLocks noChangeShapeType="1"/>
            </p:cNvCxnSpPr>
            <p:nvPr/>
          </p:nvCxnSpPr>
          <p:spPr bwMode="auto">
            <a:xfrm flipV="1">
              <a:off x="3598863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3" name="Gerade Verbindung 176"/>
            <p:cNvCxnSpPr>
              <a:cxnSpLocks noChangeShapeType="1"/>
            </p:cNvCxnSpPr>
            <p:nvPr/>
          </p:nvCxnSpPr>
          <p:spPr bwMode="auto">
            <a:xfrm flipV="1">
              <a:off x="3752850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4" name="Gerade Verbindung 176"/>
            <p:cNvCxnSpPr>
              <a:cxnSpLocks noChangeShapeType="1"/>
            </p:cNvCxnSpPr>
            <p:nvPr/>
          </p:nvCxnSpPr>
          <p:spPr bwMode="auto">
            <a:xfrm flipV="1">
              <a:off x="3905250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5" name="Gerade Verbindung 176"/>
            <p:cNvCxnSpPr>
              <a:cxnSpLocks noChangeShapeType="1"/>
            </p:cNvCxnSpPr>
            <p:nvPr/>
          </p:nvCxnSpPr>
          <p:spPr bwMode="auto">
            <a:xfrm flipV="1">
              <a:off x="5346700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6" name="Gerade Verbindung 176"/>
            <p:cNvCxnSpPr>
              <a:cxnSpLocks noChangeShapeType="1"/>
            </p:cNvCxnSpPr>
            <p:nvPr/>
          </p:nvCxnSpPr>
          <p:spPr bwMode="auto">
            <a:xfrm flipV="1">
              <a:off x="5981700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7" name="Gerade Verbindung 176"/>
            <p:cNvCxnSpPr>
              <a:cxnSpLocks noChangeShapeType="1"/>
            </p:cNvCxnSpPr>
            <p:nvPr/>
          </p:nvCxnSpPr>
          <p:spPr bwMode="auto">
            <a:xfrm flipV="1">
              <a:off x="6134100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8" name="Gerade Verbindung 176"/>
            <p:cNvCxnSpPr>
              <a:cxnSpLocks noChangeShapeType="1"/>
            </p:cNvCxnSpPr>
            <p:nvPr/>
          </p:nvCxnSpPr>
          <p:spPr bwMode="auto">
            <a:xfrm flipV="1">
              <a:off x="7583488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49" name="Gerade Verbindung 176"/>
            <p:cNvCxnSpPr>
              <a:cxnSpLocks noChangeShapeType="1"/>
            </p:cNvCxnSpPr>
            <p:nvPr/>
          </p:nvCxnSpPr>
          <p:spPr bwMode="auto">
            <a:xfrm flipV="1">
              <a:off x="7735888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50" name="Gerade Verbindung 176"/>
            <p:cNvCxnSpPr>
              <a:cxnSpLocks noChangeShapeType="1"/>
            </p:cNvCxnSpPr>
            <p:nvPr/>
          </p:nvCxnSpPr>
          <p:spPr bwMode="auto">
            <a:xfrm flipV="1">
              <a:off x="6383338" y="455136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51" name="Gerade Verbindung 176"/>
            <p:cNvCxnSpPr>
              <a:cxnSpLocks noChangeShapeType="1"/>
            </p:cNvCxnSpPr>
            <p:nvPr/>
          </p:nvCxnSpPr>
          <p:spPr bwMode="auto">
            <a:xfrm flipV="1">
              <a:off x="6535738" y="455136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52" name="Gerade Verbindung 176"/>
            <p:cNvCxnSpPr>
              <a:cxnSpLocks noChangeShapeType="1"/>
            </p:cNvCxnSpPr>
            <p:nvPr/>
          </p:nvCxnSpPr>
          <p:spPr bwMode="auto">
            <a:xfrm flipV="1">
              <a:off x="8007350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53" name="Rechteck 2358"/>
            <p:cNvSpPr/>
            <p:nvPr/>
          </p:nvSpPr>
          <p:spPr bwMode="auto">
            <a:xfrm>
              <a:off x="7465641" y="5353843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54" name="Rechteck 2358"/>
            <p:cNvSpPr/>
            <p:nvPr/>
          </p:nvSpPr>
          <p:spPr bwMode="auto">
            <a:xfrm>
              <a:off x="6809582" y="535622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55" name="Rechteck 2358"/>
            <p:cNvSpPr/>
            <p:nvPr/>
          </p:nvSpPr>
          <p:spPr bwMode="auto">
            <a:xfrm>
              <a:off x="6162675" y="5354168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56" name="Abgerundetes Rechteck 2052"/>
            <p:cNvSpPr/>
            <p:nvPr/>
          </p:nvSpPr>
          <p:spPr bwMode="auto">
            <a:xfrm>
              <a:off x="3633788" y="5873750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97</a:t>
              </a:r>
            </a:p>
          </p:txBody>
        </p:sp>
        <p:sp>
          <p:nvSpPr>
            <p:cNvPr id="1557" name="Abgerundetes Rechteck 2052"/>
            <p:cNvSpPr/>
            <p:nvPr/>
          </p:nvSpPr>
          <p:spPr bwMode="auto">
            <a:xfrm>
              <a:off x="2986088" y="5875338"/>
              <a:ext cx="577850" cy="10795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>
              <a:normAutofit fontScale="25000" lnSpcReduction="20000"/>
            </a:bodyPr>
            <a:lstStyle/>
            <a:p>
              <a:pPr algn="ctr" eaLnBrk="0" hangingPunct="0">
                <a:buNone/>
                <a:defRPr/>
              </a:pPr>
              <a:r>
                <a:rPr lang="de-DE" dirty="0">
                  <a:latin typeface="Helvetica" charset="0"/>
                  <a:ea typeface="ＭＳ Ｐゴシック" charset="-128"/>
                </a:rPr>
                <a:t>XM 96</a:t>
              </a:r>
            </a:p>
          </p:txBody>
        </p:sp>
        <p:grpSp>
          <p:nvGrpSpPr>
            <p:cNvPr id="1558" name="Gruppieren 3497"/>
            <p:cNvGrpSpPr>
              <a:grpSpLocks/>
            </p:cNvGrpSpPr>
            <p:nvPr/>
          </p:nvGrpSpPr>
          <p:grpSpPr bwMode="auto">
            <a:xfrm>
              <a:off x="977900" y="5899150"/>
              <a:ext cx="71438" cy="58738"/>
              <a:chOff x="481013" y="5490244"/>
              <a:chExt cx="71438" cy="58738"/>
            </a:xfrm>
          </p:grpSpPr>
          <p:cxnSp>
            <p:nvCxnSpPr>
              <p:cNvPr id="196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7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59" name="Gruppieren 3497"/>
            <p:cNvGrpSpPr>
              <a:grpSpLocks/>
            </p:cNvGrpSpPr>
            <p:nvPr/>
          </p:nvGrpSpPr>
          <p:grpSpPr bwMode="auto">
            <a:xfrm>
              <a:off x="1622425" y="5899150"/>
              <a:ext cx="71438" cy="58738"/>
              <a:chOff x="481013" y="5490244"/>
              <a:chExt cx="71438" cy="58738"/>
            </a:xfrm>
          </p:grpSpPr>
          <p:cxnSp>
            <p:nvCxnSpPr>
              <p:cNvPr id="196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60" name="Gruppieren 3497"/>
            <p:cNvGrpSpPr>
              <a:grpSpLocks/>
            </p:cNvGrpSpPr>
            <p:nvPr/>
          </p:nvGrpSpPr>
          <p:grpSpPr bwMode="auto">
            <a:xfrm>
              <a:off x="2268538" y="5899150"/>
              <a:ext cx="71437" cy="58738"/>
              <a:chOff x="481013" y="5490244"/>
              <a:chExt cx="71438" cy="58738"/>
            </a:xfrm>
          </p:grpSpPr>
          <p:cxnSp>
            <p:nvCxnSpPr>
              <p:cNvPr id="196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17232"/>
                <a:ext cx="71438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490244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6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481013" y="5548982"/>
                <a:ext cx="71438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561" name="Rechteck 2358"/>
            <p:cNvSpPr/>
            <p:nvPr/>
          </p:nvSpPr>
          <p:spPr bwMode="auto">
            <a:xfrm>
              <a:off x="5512369" y="5357019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62" name="Freihandform 3236"/>
            <p:cNvSpPr/>
            <p:nvPr/>
          </p:nvSpPr>
          <p:spPr bwMode="auto">
            <a:xfrm>
              <a:off x="6504781" y="2526457"/>
              <a:ext cx="198000" cy="18000"/>
            </a:xfrm>
            <a:custGeom>
              <a:avLst/>
              <a:gdLst>
                <a:gd name="connsiteX0" fmla="*/ 445293 w 445293"/>
                <a:gd name="connsiteY0" fmla="*/ 57150 h 57150"/>
                <a:gd name="connsiteX1" fmla="*/ 445293 w 445293"/>
                <a:gd name="connsiteY1" fmla="*/ 0 h 57150"/>
                <a:gd name="connsiteX2" fmla="*/ 0 w 445293"/>
                <a:gd name="connsiteY2" fmla="*/ 2381 h 57150"/>
                <a:gd name="connsiteX3" fmla="*/ 0 w 445293"/>
                <a:gd name="connsiteY3" fmla="*/ 26194 h 57150"/>
                <a:gd name="connsiteX4" fmla="*/ 445293 w 445293"/>
                <a:gd name="connsiteY4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293" h="57150">
                  <a:moveTo>
                    <a:pt x="445293" y="57150"/>
                  </a:moveTo>
                  <a:lnTo>
                    <a:pt x="445293" y="0"/>
                  </a:lnTo>
                  <a:lnTo>
                    <a:pt x="0" y="2381"/>
                  </a:lnTo>
                  <a:lnTo>
                    <a:pt x="0" y="26194"/>
                  </a:lnTo>
                  <a:lnTo>
                    <a:pt x="445293" y="571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reflection endPos="0" dir="5400000" sy="-100000" algn="bl" rotWithShape="0"/>
            </a:effectLst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1563" name="Gerade Verbindung 176"/>
            <p:cNvCxnSpPr>
              <a:cxnSpLocks noChangeShapeType="1"/>
            </p:cNvCxnSpPr>
            <p:nvPr/>
          </p:nvCxnSpPr>
          <p:spPr bwMode="auto">
            <a:xfrm flipV="1">
              <a:off x="2941638" y="45481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4" name="Gerade Verbindung 176"/>
            <p:cNvCxnSpPr>
              <a:cxnSpLocks noChangeShapeType="1"/>
            </p:cNvCxnSpPr>
            <p:nvPr/>
          </p:nvCxnSpPr>
          <p:spPr bwMode="auto">
            <a:xfrm flipV="1">
              <a:off x="5494338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5" name="Gerade Verbindung 176"/>
            <p:cNvCxnSpPr>
              <a:cxnSpLocks noChangeShapeType="1"/>
            </p:cNvCxnSpPr>
            <p:nvPr/>
          </p:nvCxnSpPr>
          <p:spPr bwMode="auto">
            <a:xfrm flipV="1">
              <a:off x="8156575" y="4546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6" name="Gerade Verbindung 176"/>
            <p:cNvCxnSpPr>
              <a:cxnSpLocks noChangeShapeType="1"/>
            </p:cNvCxnSpPr>
            <p:nvPr/>
          </p:nvCxnSpPr>
          <p:spPr bwMode="auto">
            <a:xfrm flipV="1">
              <a:off x="417513" y="50688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7" name="Gerade Verbindung 176"/>
            <p:cNvCxnSpPr>
              <a:cxnSpLocks noChangeShapeType="1"/>
            </p:cNvCxnSpPr>
            <p:nvPr/>
          </p:nvCxnSpPr>
          <p:spPr bwMode="auto">
            <a:xfrm flipV="1">
              <a:off x="573088" y="50673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8" name="Gerade Verbindung 176"/>
            <p:cNvCxnSpPr>
              <a:cxnSpLocks noChangeShapeType="1"/>
            </p:cNvCxnSpPr>
            <p:nvPr/>
          </p:nvCxnSpPr>
          <p:spPr bwMode="auto">
            <a:xfrm flipV="1">
              <a:off x="776288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69" name="Gerade Verbindung 176"/>
            <p:cNvCxnSpPr>
              <a:cxnSpLocks noChangeShapeType="1"/>
            </p:cNvCxnSpPr>
            <p:nvPr/>
          </p:nvCxnSpPr>
          <p:spPr bwMode="auto">
            <a:xfrm flipV="1">
              <a:off x="928688" y="50688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0" name="Gerade Verbindung 176"/>
            <p:cNvCxnSpPr>
              <a:cxnSpLocks noChangeShapeType="1"/>
            </p:cNvCxnSpPr>
            <p:nvPr/>
          </p:nvCxnSpPr>
          <p:spPr bwMode="auto">
            <a:xfrm flipV="1">
              <a:off x="1154113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1" name="Gerade Verbindung 176"/>
            <p:cNvCxnSpPr>
              <a:cxnSpLocks noChangeShapeType="1"/>
            </p:cNvCxnSpPr>
            <p:nvPr/>
          </p:nvCxnSpPr>
          <p:spPr bwMode="auto">
            <a:xfrm flipV="1">
              <a:off x="1306513" y="50688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2" name="Gerade Verbindung 176"/>
            <p:cNvCxnSpPr>
              <a:cxnSpLocks noChangeShapeType="1"/>
            </p:cNvCxnSpPr>
            <p:nvPr/>
          </p:nvCxnSpPr>
          <p:spPr bwMode="auto">
            <a:xfrm flipV="1">
              <a:off x="2395538" y="50641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3" name="Gerade Verbindung 176"/>
            <p:cNvCxnSpPr>
              <a:cxnSpLocks noChangeShapeType="1"/>
            </p:cNvCxnSpPr>
            <p:nvPr/>
          </p:nvCxnSpPr>
          <p:spPr bwMode="auto">
            <a:xfrm flipV="1">
              <a:off x="2540000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4" name="Gerade Verbindung 176"/>
            <p:cNvCxnSpPr>
              <a:cxnSpLocks noChangeShapeType="1"/>
            </p:cNvCxnSpPr>
            <p:nvPr/>
          </p:nvCxnSpPr>
          <p:spPr bwMode="auto">
            <a:xfrm flipV="1">
              <a:off x="2773363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5" name="Gerade Verbindung 176"/>
            <p:cNvCxnSpPr>
              <a:cxnSpLocks noChangeShapeType="1"/>
            </p:cNvCxnSpPr>
            <p:nvPr/>
          </p:nvCxnSpPr>
          <p:spPr bwMode="auto">
            <a:xfrm flipV="1">
              <a:off x="3389313" y="50641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6" name="Gerade Verbindung 176"/>
            <p:cNvCxnSpPr>
              <a:cxnSpLocks noChangeShapeType="1"/>
            </p:cNvCxnSpPr>
            <p:nvPr/>
          </p:nvCxnSpPr>
          <p:spPr bwMode="auto">
            <a:xfrm flipV="1">
              <a:off x="3538538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7" name="Gerade Verbindung 176"/>
            <p:cNvCxnSpPr>
              <a:cxnSpLocks noChangeShapeType="1"/>
            </p:cNvCxnSpPr>
            <p:nvPr/>
          </p:nvCxnSpPr>
          <p:spPr bwMode="auto">
            <a:xfrm flipV="1">
              <a:off x="3806825" y="50641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78" name="Gerade Verbindung 176"/>
            <p:cNvCxnSpPr>
              <a:cxnSpLocks noChangeShapeType="1"/>
            </p:cNvCxnSpPr>
            <p:nvPr/>
          </p:nvCxnSpPr>
          <p:spPr bwMode="auto">
            <a:xfrm flipV="1">
              <a:off x="3956050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79" name="Rechteck 10"/>
            <p:cNvSpPr>
              <a:spLocks noChangeArrowheads="1"/>
            </p:cNvSpPr>
            <p:nvPr/>
          </p:nvSpPr>
          <p:spPr bwMode="auto">
            <a:xfrm>
              <a:off x="8002588" y="5154613"/>
              <a:ext cx="63500" cy="17462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580" name="Rechteck 2358"/>
            <p:cNvSpPr/>
            <p:nvPr/>
          </p:nvSpPr>
          <p:spPr bwMode="auto">
            <a:xfrm>
              <a:off x="3568586" y="535826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81" name="Rechteck 2358"/>
            <p:cNvSpPr/>
            <p:nvPr/>
          </p:nvSpPr>
          <p:spPr bwMode="auto">
            <a:xfrm>
              <a:off x="4219123" y="535826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82" name="Rechteck 2358"/>
            <p:cNvSpPr/>
            <p:nvPr/>
          </p:nvSpPr>
          <p:spPr bwMode="auto">
            <a:xfrm>
              <a:off x="2923504" y="5358264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83" name="Rechteck 2358"/>
            <p:cNvSpPr/>
            <p:nvPr/>
          </p:nvSpPr>
          <p:spPr bwMode="auto">
            <a:xfrm>
              <a:off x="4866256" y="535328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84" name="Rechteck 2358"/>
            <p:cNvSpPr/>
            <p:nvPr/>
          </p:nvSpPr>
          <p:spPr bwMode="auto">
            <a:xfrm>
              <a:off x="8111448" y="5348837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585" name="Gruppieren 1"/>
            <p:cNvGrpSpPr>
              <a:grpSpLocks/>
            </p:cNvGrpSpPr>
            <p:nvPr/>
          </p:nvGrpSpPr>
          <p:grpSpPr bwMode="auto">
            <a:xfrm>
              <a:off x="4932363" y="5830888"/>
              <a:ext cx="625475" cy="184150"/>
              <a:chOff x="7363867" y="1400719"/>
              <a:chExt cx="626019" cy="184150"/>
            </a:xfrm>
          </p:grpSpPr>
          <p:sp>
            <p:nvSpPr>
              <p:cNvPr id="1959" name="Abgerundetes Rechteck 3177"/>
              <p:cNvSpPr/>
              <p:nvPr/>
            </p:nvSpPr>
            <p:spPr bwMode="auto">
              <a:xfrm>
                <a:off x="7363867" y="1441994"/>
                <a:ext cx="576763" cy="107950"/>
              </a:xfrm>
              <a:prstGeom prst="round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>
                <a:normAutofit fontScale="25000" lnSpcReduction="20000"/>
              </a:bodyPr>
              <a:lstStyle/>
              <a:p>
                <a:pPr algn="ctr" eaLnBrk="0" hangingPunct="0">
                  <a:buNone/>
                  <a:defRPr/>
                </a:pPr>
                <a:endParaRPr lang="de-DE" dirty="0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60" name="Stern mit 10 Zacken 3180"/>
              <p:cNvSpPr/>
              <p:nvPr/>
            </p:nvSpPr>
            <p:spPr bwMode="auto">
              <a:xfrm>
                <a:off x="7500511" y="1400719"/>
                <a:ext cx="224032" cy="184150"/>
              </a:xfrm>
              <a:prstGeom prst="star10">
                <a:avLst/>
              </a:prstGeom>
              <a:solidFill>
                <a:srgbClr val="53E917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61" name="Textfeld 10"/>
              <p:cNvSpPr txBox="1">
                <a:spLocks noChangeArrowheads="1"/>
              </p:cNvSpPr>
              <p:nvPr/>
            </p:nvSpPr>
            <p:spPr bwMode="auto">
              <a:xfrm>
                <a:off x="7434263" y="1421272"/>
                <a:ext cx="366712" cy="155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r>
                  <a:rPr lang="de-DE" altLang="de-DE" sz="400" b="1"/>
                  <a:t>Last</a:t>
                </a:r>
              </a:p>
            </p:txBody>
          </p:sp>
          <p:sp>
            <p:nvSpPr>
              <p:cNvPr id="1962" name="Textfeld 10"/>
              <p:cNvSpPr txBox="1">
                <a:spLocks noChangeArrowheads="1"/>
              </p:cNvSpPr>
              <p:nvPr/>
            </p:nvSpPr>
            <p:spPr bwMode="auto">
              <a:xfrm>
                <a:off x="7610473" y="1428820"/>
                <a:ext cx="379413" cy="13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r>
                  <a:rPr lang="de-DE" altLang="de-DE" sz="300"/>
                  <a:t>XM98</a:t>
                </a:r>
              </a:p>
            </p:txBody>
          </p:sp>
        </p:grpSp>
        <p:grpSp>
          <p:nvGrpSpPr>
            <p:cNvPr id="1586" name="Gruppieren 345"/>
            <p:cNvGrpSpPr>
              <a:grpSpLocks/>
            </p:cNvGrpSpPr>
            <p:nvPr/>
          </p:nvGrpSpPr>
          <p:grpSpPr bwMode="auto">
            <a:xfrm>
              <a:off x="6043613" y="1519238"/>
              <a:ext cx="144462" cy="38100"/>
              <a:chOff x="5400675" y="1457871"/>
              <a:chExt cx="144462" cy="38025"/>
            </a:xfrm>
          </p:grpSpPr>
          <p:sp>
            <p:nvSpPr>
              <p:cNvPr id="1952" name="Rechteck 3170"/>
              <p:cNvSpPr/>
              <p:nvPr/>
            </p:nvSpPr>
            <p:spPr bwMode="auto">
              <a:xfrm>
                <a:off x="5400675" y="1484805"/>
                <a:ext cx="144462" cy="1109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53" name="Rechteck 10"/>
              <p:cNvSpPr>
                <a:spLocks noChangeArrowheads="1"/>
              </p:cNvSpPr>
              <p:nvPr/>
            </p:nvSpPr>
            <p:spPr bwMode="auto">
              <a:xfrm>
                <a:off x="5433219" y="1460252"/>
                <a:ext cx="9048" cy="211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54" name="Rechteck 2358"/>
              <p:cNvSpPr>
                <a:spLocks noChangeArrowheads="1"/>
              </p:cNvSpPr>
              <p:nvPr/>
            </p:nvSpPr>
            <p:spPr bwMode="auto">
              <a:xfrm>
                <a:off x="5456611" y="1465378"/>
                <a:ext cx="7167" cy="1564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55" name="Rechteck 10"/>
              <p:cNvSpPr>
                <a:spLocks noChangeArrowheads="1"/>
              </p:cNvSpPr>
              <p:nvPr/>
            </p:nvSpPr>
            <p:spPr bwMode="auto">
              <a:xfrm>
                <a:off x="5495502" y="1457871"/>
                <a:ext cx="9048" cy="2113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956" name="Rechteck 2358"/>
              <p:cNvSpPr>
                <a:spLocks noChangeArrowheads="1"/>
              </p:cNvSpPr>
              <p:nvPr/>
            </p:nvSpPr>
            <p:spPr bwMode="auto">
              <a:xfrm>
                <a:off x="5411764" y="1465378"/>
                <a:ext cx="7167" cy="1564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57" name="Rechteck 10"/>
              <p:cNvSpPr>
                <a:spLocks noChangeArrowheads="1"/>
              </p:cNvSpPr>
              <p:nvPr/>
            </p:nvSpPr>
            <p:spPr bwMode="auto">
              <a:xfrm>
                <a:off x="5523951" y="1459210"/>
                <a:ext cx="9048" cy="2113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58" name="Rechteck 2358"/>
              <p:cNvSpPr>
                <a:spLocks noChangeArrowheads="1"/>
              </p:cNvSpPr>
              <p:nvPr/>
            </p:nvSpPr>
            <p:spPr bwMode="auto">
              <a:xfrm>
                <a:off x="5474471" y="1464699"/>
                <a:ext cx="7167" cy="1564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587" name="Gerade Verbindung 3192"/>
            <p:cNvCxnSpPr>
              <a:cxnSpLocks noChangeShapeType="1"/>
            </p:cNvCxnSpPr>
            <p:nvPr/>
          </p:nvCxnSpPr>
          <p:spPr bwMode="auto">
            <a:xfrm>
              <a:off x="6172200" y="1563688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88" name="Gerade Verbindung 3193"/>
            <p:cNvCxnSpPr>
              <a:cxnSpLocks noChangeShapeType="1"/>
            </p:cNvCxnSpPr>
            <p:nvPr/>
          </p:nvCxnSpPr>
          <p:spPr bwMode="auto">
            <a:xfrm>
              <a:off x="6062663" y="1563688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589" name="Gruppieren 23"/>
            <p:cNvGrpSpPr>
              <a:grpSpLocks noChangeAspect="1"/>
            </p:cNvGrpSpPr>
            <p:nvPr/>
          </p:nvGrpSpPr>
          <p:grpSpPr bwMode="auto">
            <a:xfrm>
              <a:off x="7326313" y="1449388"/>
              <a:ext cx="41275" cy="76200"/>
              <a:chOff x="6518597" y="1901851"/>
              <a:chExt cx="21908" cy="43200"/>
            </a:xfrm>
          </p:grpSpPr>
          <p:sp>
            <p:nvSpPr>
              <p:cNvPr id="1949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50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51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90" name="Gruppieren 23"/>
            <p:cNvGrpSpPr>
              <a:grpSpLocks noChangeAspect="1"/>
            </p:cNvGrpSpPr>
            <p:nvPr/>
          </p:nvGrpSpPr>
          <p:grpSpPr bwMode="auto">
            <a:xfrm>
              <a:off x="7431088" y="1450975"/>
              <a:ext cx="41275" cy="76200"/>
              <a:chOff x="6518597" y="1901851"/>
              <a:chExt cx="21908" cy="43200"/>
            </a:xfrm>
          </p:grpSpPr>
          <p:sp>
            <p:nvSpPr>
              <p:cNvPr id="1946" name="Abgerundetes Rechteck 17"/>
              <p:cNvSpPr>
                <a:spLocks noChangeArrowheads="1"/>
              </p:cNvSpPr>
              <p:nvPr/>
            </p:nvSpPr>
            <p:spPr bwMode="auto">
              <a:xfrm>
                <a:off x="6520978" y="1901851"/>
                <a:ext cx="14400" cy="43200"/>
              </a:xfrm>
              <a:prstGeom prst="roundRect">
                <a:avLst>
                  <a:gd name="adj" fmla="val 16667"/>
                </a:avLst>
              </a:prstGeom>
              <a:solidFill>
                <a:srgbClr val="0070C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47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6540505" y="1915320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48" name="Gerade Verbindung 1556"/>
              <p:cNvCxnSpPr>
                <a:cxnSpLocks noChangeShapeType="1"/>
              </p:cNvCxnSpPr>
              <p:nvPr/>
            </p:nvCxnSpPr>
            <p:spPr bwMode="auto">
              <a:xfrm>
                <a:off x="6518597" y="1914451"/>
                <a:ext cx="0" cy="21600"/>
              </a:xfrm>
              <a:prstGeom prst="line">
                <a:avLst/>
              </a:prstGeom>
              <a:noFill/>
              <a:ln w="9525" algn="ctr">
                <a:solidFill>
                  <a:srgbClr val="CC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91" name="Gruppieren 3425"/>
            <p:cNvGrpSpPr>
              <a:grpSpLocks/>
            </p:cNvGrpSpPr>
            <p:nvPr/>
          </p:nvGrpSpPr>
          <p:grpSpPr bwMode="auto">
            <a:xfrm>
              <a:off x="7385050" y="1555750"/>
              <a:ext cx="30163" cy="36513"/>
              <a:chOff x="5298281" y="2056606"/>
              <a:chExt cx="15392" cy="21421"/>
            </a:xfrm>
          </p:grpSpPr>
          <p:sp>
            <p:nvSpPr>
              <p:cNvPr id="1944" name="Rechteck 20"/>
              <p:cNvSpPr>
                <a:spLocks noChangeArrowheads="1"/>
              </p:cNvSpPr>
              <p:nvPr/>
            </p:nvSpPr>
            <p:spPr bwMode="auto">
              <a:xfrm>
                <a:off x="5299273" y="2063627"/>
                <a:ext cx="14400" cy="14400"/>
              </a:xfrm>
              <a:prstGeom prst="rect">
                <a:avLst/>
              </a:prstGeom>
              <a:solidFill>
                <a:srgbClr val="00B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45" name="Gerade Verbindung 2071"/>
              <p:cNvCxnSpPr>
                <a:cxnSpLocks noChangeShapeType="1"/>
              </p:cNvCxnSpPr>
              <p:nvPr/>
            </p:nvCxnSpPr>
            <p:spPr bwMode="auto">
              <a:xfrm>
                <a:off x="5298281" y="2056606"/>
                <a:ext cx="14400" cy="0"/>
              </a:xfrm>
              <a:prstGeom prst="line">
                <a:avLst/>
              </a:prstGeom>
              <a:noFill/>
              <a:ln w="95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92" name="Gruppieren 353"/>
            <p:cNvGrpSpPr>
              <a:grpSpLocks/>
            </p:cNvGrpSpPr>
            <p:nvPr/>
          </p:nvGrpSpPr>
          <p:grpSpPr bwMode="auto">
            <a:xfrm>
              <a:off x="269875" y="3048000"/>
              <a:ext cx="107950" cy="38100"/>
              <a:chOff x="35496" y="2990850"/>
              <a:chExt cx="108000" cy="37788"/>
            </a:xfrm>
          </p:grpSpPr>
          <p:sp>
            <p:nvSpPr>
              <p:cNvPr id="1941" name="Rechteck 348"/>
              <p:cNvSpPr/>
              <p:nvPr/>
            </p:nvSpPr>
            <p:spPr bwMode="auto">
              <a:xfrm>
                <a:off x="35496" y="3017617"/>
                <a:ext cx="108000" cy="1102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942" name="Ellipse 349"/>
              <p:cNvSpPr>
                <a:spLocks noChangeArrowheads="1"/>
              </p:cNvSpPr>
              <p:nvPr/>
            </p:nvSpPr>
            <p:spPr bwMode="auto">
              <a:xfrm>
                <a:off x="42639" y="2997200"/>
                <a:ext cx="36000" cy="180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43" name="Gerade Verbindung 351"/>
              <p:cNvCxnSpPr/>
              <p:nvPr/>
            </p:nvCxnSpPr>
            <p:spPr bwMode="auto">
              <a:xfrm>
                <a:off x="111731" y="2990850"/>
                <a:ext cx="0" cy="362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93" name="Gruppieren 354"/>
            <p:cNvGrpSpPr>
              <a:grpSpLocks/>
            </p:cNvGrpSpPr>
            <p:nvPr/>
          </p:nvGrpSpPr>
          <p:grpSpPr bwMode="auto">
            <a:xfrm>
              <a:off x="1101725" y="3048000"/>
              <a:ext cx="107950" cy="38100"/>
              <a:chOff x="92025" y="2976719"/>
              <a:chExt cx="108000" cy="37788"/>
            </a:xfrm>
          </p:grpSpPr>
          <p:sp>
            <p:nvSpPr>
              <p:cNvPr id="1938" name="Rechteck 3102"/>
              <p:cNvSpPr/>
              <p:nvPr/>
            </p:nvSpPr>
            <p:spPr bwMode="auto">
              <a:xfrm>
                <a:off x="92025" y="3003486"/>
                <a:ext cx="108000" cy="1102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1939" name="Gerade Verbindung 3152"/>
              <p:cNvCxnSpPr/>
              <p:nvPr/>
            </p:nvCxnSpPr>
            <p:spPr bwMode="auto">
              <a:xfrm>
                <a:off x="168260" y="2976719"/>
                <a:ext cx="0" cy="362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40" name="Gerade Verbindung 3153"/>
              <p:cNvCxnSpPr/>
              <p:nvPr/>
            </p:nvCxnSpPr>
            <p:spPr bwMode="auto">
              <a:xfrm>
                <a:off x="111084" y="2984592"/>
                <a:ext cx="0" cy="28341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594" name="Gerade Verbindung 11"/>
            <p:cNvCxnSpPr>
              <a:cxnSpLocks noChangeShapeType="1"/>
            </p:cNvCxnSpPr>
            <p:nvPr/>
          </p:nvCxnSpPr>
          <p:spPr bwMode="auto">
            <a:xfrm>
              <a:off x="803275" y="4030663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95" name="Gerade Verbindung 11"/>
            <p:cNvCxnSpPr>
              <a:cxnSpLocks noChangeShapeType="1"/>
            </p:cNvCxnSpPr>
            <p:nvPr/>
          </p:nvCxnSpPr>
          <p:spPr bwMode="auto">
            <a:xfrm>
              <a:off x="1130300" y="4030663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96" name="Gerade Verbindung 11"/>
            <p:cNvCxnSpPr>
              <a:cxnSpLocks noChangeShapeType="1"/>
            </p:cNvCxnSpPr>
            <p:nvPr/>
          </p:nvCxnSpPr>
          <p:spPr bwMode="auto">
            <a:xfrm>
              <a:off x="2392363" y="4027488"/>
              <a:ext cx="152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97" name="Gerade Verbindung 11"/>
            <p:cNvCxnSpPr>
              <a:cxnSpLocks noChangeShapeType="1"/>
            </p:cNvCxnSpPr>
            <p:nvPr/>
          </p:nvCxnSpPr>
          <p:spPr bwMode="auto">
            <a:xfrm>
              <a:off x="2857500" y="4032250"/>
              <a:ext cx="55563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98" name="Gerade Verbindung 11"/>
            <p:cNvCxnSpPr>
              <a:cxnSpLocks noChangeShapeType="1"/>
            </p:cNvCxnSpPr>
            <p:nvPr/>
          </p:nvCxnSpPr>
          <p:spPr bwMode="auto">
            <a:xfrm>
              <a:off x="3402013" y="4027488"/>
              <a:ext cx="1524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99" name="Gerade Verbindung 11"/>
            <p:cNvCxnSpPr>
              <a:cxnSpLocks noChangeShapeType="1"/>
            </p:cNvCxnSpPr>
            <p:nvPr/>
          </p:nvCxnSpPr>
          <p:spPr bwMode="auto">
            <a:xfrm>
              <a:off x="3684588" y="4027488"/>
              <a:ext cx="15398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00" name="Gerade Verbindung 11"/>
            <p:cNvCxnSpPr>
              <a:cxnSpLocks noChangeShapeType="1"/>
            </p:cNvCxnSpPr>
            <p:nvPr/>
          </p:nvCxnSpPr>
          <p:spPr bwMode="auto">
            <a:xfrm>
              <a:off x="5141913" y="4022725"/>
              <a:ext cx="539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01" name="Gerade Verbindung 11"/>
            <p:cNvCxnSpPr>
              <a:cxnSpLocks noChangeShapeType="1"/>
            </p:cNvCxnSpPr>
            <p:nvPr/>
          </p:nvCxnSpPr>
          <p:spPr bwMode="auto">
            <a:xfrm>
              <a:off x="5321300" y="4029075"/>
              <a:ext cx="1539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02" name="Gerade Verbindung 176"/>
            <p:cNvCxnSpPr>
              <a:cxnSpLocks noChangeShapeType="1"/>
            </p:cNvCxnSpPr>
            <p:nvPr/>
          </p:nvCxnSpPr>
          <p:spPr bwMode="auto">
            <a:xfrm flipV="1">
              <a:off x="5472113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03" name="Gerade Verbindung 176"/>
            <p:cNvCxnSpPr>
              <a:cxnSpLocks noChangeShapeType="1"/>
            </p:cNvCxnSpPr>
            <p:nvPr/>
          </p:nvCxnSpPr>
          <p:spPr bwMode="auto">
            <a:xfrm flipV="1">
              <a:off x="8150225" y="40243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04" name="Zierrahmen 1"/>
            <p:cNvSpPr>
              <a:spLocks noChangeArrowheads="1"/>
            </p:cNvSpPr>
            <p:nvPr/>
          </p:nvSpPr>
          <p:spPr bwMode="auto">
            <a:xfrm>
              <a:off x="7551738" y="5089525"/>
              <a:ext cx="19050" cy="6826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05" name="Rechteck 2358"/>
            <p:cNvSpPr/>
            <p:nvPr/>
          </p:nvSpPr>
          <p:spPr bwMode="auto">
            <a:xfrm>
              <a:off x="2278063" y="5358930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606" name="Rechteck 2358"/>
            <p:cNvSpPr/>
            <p:nvPr/>
          </p:nvSpPr>
          <p:spPr bwMode="auto">
            <a:xfrm>
              <a:off x="1628027" y="536416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607" name="Rechteck 2358"/>
            <p:cNvSpPr/>
            <p:nvPr/>
          </p:nvSpPr>
          <p:spPr bwMode="auto">
            <a:xfrm>
              <a:off x="978244" y="536369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608" name="Rechteck 2358"/>
            <p:cNvSpPr/>
            <p:nvPr/>
          </p:nvSpPr>
          <p:spPr bwMode="auto">
            <a:xfrm>
              <a:off x="327865" y="5363692"/>
              <a:ext cx="576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609" name="Gruppieren 22"/>
            <p:cNvGrpSpPr>
              <a:grpSpLocks/>
            </p:cNvGrpSpPr>
            <p:nvPr/>
          </p:nvGrpSpPr>
          <p:grpSpPr bwMode="auto">
            <a:xfrm>
              <a:off x="2271713" y="5478463"/>
              <a:ext cx="107950" cy="180975"/>
              <a:chOff x="4228128" y="2917071"/>
              <a:chExt cx="107950" cy="182712"/>
            </a:xfrm>
          </p:grpSpPr>
          <p:cxnSp>
            <p:nvCxnSpPr>
              <p:cNvPr id="1936" name="Gerade Verbindung 2287"/>
              <p:cNvCxnSpPr/>
              <p:nvPr/>
            </p:nvCxnSpPr>
            <p:spPr bwMode="auto">
              <a:xfrm flipV="1">
                <a:off x="4274165" y="2917071"/>
                <a:ext cx="0" cy="107383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37" name="Rechteck 3193"/>
              <p:cNvSpPr/>
              <p:nvPr/>
            </p:nvSpPr>
            <p:spPr bwMode="auto">
              <a:xfrm>
                <a:off x="4228128" y="3027659"/>
                <a:ext cx="107950" cy="72124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610" name="Gruppieren 22"/>
            <p:cNvGrpSpPr>
              <a:grpSpLocks/>
            </p:cNvGrpSpPr>
            <p:nvPr/>
          </p:nvGrpSpPr>
          <p:grpSpPr bwMode="auto">
            <a:xfrm>
              <a:off x="4849813" y="5484813"/>
              <a:ext cx="107950" cy="180975"/>
              <a:chOff x="4228128" y="2917071"/>
              <a:chExt cx="107950" cy="182712"/>
            </a:xfrm>
          </p:grpSpPr>
          <p:cxnSp>
            <p:nvCxnSpPr>
              <p:cNvPr id="1934" name="Gerade Verbindung 2287"/>
              <p:cNvCxnSpPr/>
              <p:nvPr/>
            </p:nvCxnSpPr>
            <p:spPr bwMode="auto">
              <a:xfrm flipV="1">
                <a:off x="4274165" y="2917071"/>
                <a:ext cx="0" cy="107383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35" name="Rechteck 3205"/>
              <p:cNvSpPr/>
              <p:nvPr/>
            </p:nvSpPr>
            <p:spPr bwMode="auto">
              <a:xfrm>
                <a:off x="4228128" y="3027659"/>
                <a:ext cx="107950" cy="72124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611" name="Gruppieren 20"/>
            <p:cNvGrpSpPr>
              <a:grpSpLocks/>
            </p:cNvGrpSpPr>
            <p:nvPr/>
          </p:nvGrpSpPr>
          <p:grpSpPr bwMode="auto">
            <a:xfrm>
              <a:off x="5164138" y="5568950"/>
              <a:ext cx="128587" cy="93663"/>
              <a:chOff x="3075056" y="1868634"/>
              <a:chExt cx="194400" cy="166723"/>
            </a:xfrm>
          </p:grpSpPr>
          <p:sp>
            <p:nvSpPr>
              <p:cNvPr id="1929" name="Rechteck 321"/>
              <p:cNvSpPr>
                <a:spLocks noChangeArrowheads="1"/>
              </p:cNvSpPr>
              <p:nvPr/>
            </p:nvSpPr>
            <p:spPr bwMode="auto">
              <a:xfrm>
                <a:off x="3075056" y="1871277"/>
                <a:ext cx="194400" cy="161925"/>
              </a:xfrm>
              <a:prstGeom prst="rect">
                <a:avLst/>
              </a:prstGeom>
              <a:pattFill prst="pct25">
                <a:fgClr>
                  <a:srgbClr val="FC2924"/>
                </a:fgClr>
                <a:bgClr>
                  <a:schemeClr val="bg1"/>
                </a:bgClr>
              </a:patt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30" name="Gerade Verbindung 17"/>
              <p:cNvCxnSpPr>
                <a:cxnSpLocks noChangeShapeType="1"/>
              </p:cNvCxnSpPr>
              <p:nvPr/>
            </p:nvCxnSpPr>
            <p:spPr bwMode="auto">
              <a:xfrm>
                <a:off x="3165174" y="1871277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1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3203848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2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3131840" y="1873432"/>
                <a:ext cx="2002" cy="161925"/>
              </a:xfrm>
              <a:prstGeom prst="line">
                <a:avLst/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33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3234239" y="1868634"/>
                <a:ext cx="2002" cy="161925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12" name="Gruppieren 22"/>
            <p:cNvGrpSpPr>
              <a:grpSpLocks/>
            </p:cNvGrpSpPr>
            <p:nvPr/>
          </p:nvGrpSpPr>
          <p:grpSpPr bwMode="auto">
            <a:xfrm>
              <a:off x="7451725" y="5481638"/>
              <a:ext cx="107950" cy="182562"/>
              <a:chOff x="4228128" y="2917071"/>
              <a:chExt cx="107950" cy="182712"/>
            </a:xfrm>
          </p:grpSpPr>
          <p:cxnSp>
            <p:nvCxnSpPr>
              <p:cNvPr id="1927" name="Gerade Verbindung 2287"/>
              <p:cNvCxnSpPr/>
              <p:nvPr/>
            </p:nvCxnSpPr>
            <p:spPr bwMode="auto">
              <a:xfrm flipV="1">
                <a:off x="4274166" y="2917071"/>
                <a:ext cx="0" cy="108039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accent1">
                    <a:lumMod val="9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28" name="Rechteck 3229"/>
              <p:cNvSpPr/>
              <p:nvPr/>
            </p:nvSpPr>
            <p:spPr bwMode="auto">
              <a:xfrm>
                <a:off x="4228128" y="3028287"/>
                <a:ext cx="107950" cy="71496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0" hangingPunct="0">
                  <a:buNone/>
                  <a:defRPr/>
                </a:pPr>
                <a:r>
                  <a:rPr lang="de-DE" sz="300" dirty="0">
                    <a:latin typeface="+mn-lt"/>
                    <a:ea typeface="ＭＳ Ｐゴシック" charset="-128"/>
                  </a:rPr>
                  <a:t>P</a:t>
                </a:r>
              </a:p>
            </p:txBody>
          </p:sp>
        </p:grpSp>
        <p:grpSp>
          <p:nvGrpSpPr>
            <p:cNvPr id="1613" name="Gruppieren 3280"/>
            <p:cNvGrpSpPr>
              <a:grpSpLocks/>
            </p:cNvGrpSpPr>
            <p:nvPr/>
          </p:nvGrpSpPr>
          <p:grpSpPr bwMode="auto">
            <a:xfrm>
              <a:off x="4090988" y="6026150"/>
              <a:ext cx="252412" cy="220663"/>
              <a:chOff x="3174207" y="6093302"/>
              <a:chExt cx="252412" cy="221226"/>
            </a:xfrm>
          </p:grpSpPr>
          <p:grpSp>
            <p:nvGrpSpPr>
              <p:cNvPr id="1923" name="Gruppieren 22"/>
              <p:cNvGrpSpPr>
                <a:grpSpLocks/>
              </p:cNvGrpSpPr>
              <p:nvPr/>
            </p:nvGrpSpPr>
            <p:grpSpPr bwMode="auto">
              <a:xfrm>
                <a:off x="3242468" y="6093302"/>
                <a:ext cx="107950" cy="185074"/>
                <a:chOff x="4224159" y="2917071"/>
                <a:chExt cx="107950" cy="185226"/>
              </a:xfrm>
            </p:grpSpPr>
            <p:cxnSp>
              <p:nvCxnSpPr>
                <p:cNvPr id="1925" name="Gerade Verbindung 2287"/>
                <p:cNvCxnSpPr/>
                <p:nvPr/>
              </p:nvCxnSpPr>
              <p:spPr bwMode="auto">
                <a:xfrm flipV="1">
                  <a:off x="4273373" y="2917071"/>
                  <a:ext cx="0" cy="108314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1">
                      <a:lumMod val="9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926" name="Rechteck 3288"/>
                <p:cNvSpPr/>
                <p:nvPr/>
              </p:nvSpPr>
              <p:spPr bwMode="auto">
                <a:xfrm>
                  <a:off x="4224160" y="3030164"/>
                  <a:ext cx="107950" cy="71678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0" hangingPunct="0">
                    <a:buNone/>
                    <a:defRPr/>
                  </a:pPr>
                  <a:endParaRPr lang="de-DE" sz="300" dirty="0">
                    <a:latin typeface="+mn-lt"/>
                    <a:ea typeface="ＭＳ Ｐゴシック" charset="-128"/>
                  </a:endParaRPr>
                </a:p>
              </p:txBody>
            </p:sp>
          </p:grpSp>
          <p:sp>
            <p:nvSpPr>
              <p:cNvPr id="1924" name="Textfeld 2299"/>
              <p:cNvSpPr txBox="1">
                <a:spLocks noChangeArrowheads="1"/>
              </p:cNvSpPr>
              <p:nvPr/>
            </p:nvSpPr>
            <p:spPr bwMode="auto">
              <a:xfrm>
                <a:off x="3174207" y="6174828"/>
                <a:ext cx="252412" cy="13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r>
                  <a:rPr lang="de-DE" altLang="de-DE" sz="300"/>
                  <a:t>CR</a:t>
                </a:r>
              </a:p>
            </p:txBody>
          </p:sp>
        </p:grpSp>
        <p:sp>
          <p:nvSpPr>
            <p:cNvPr id="1614" name="Textfeld 1592"/>
            <p:cNvSpPr txBox="1">
              <a:spLocks noChangeArrowheads="1"/>
            </p:cNvSpPr>
            <p:nvPr/>
          </p:nvSpPr>
          <p:spPr bwMode="auto">
            <a:xfrm>
              <a:off x="1962150" y="5526088"/>
              <a:ext cx="325438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A21</a:t>
              </a:r>
            </a:p>
          </p:txBody>
        </p:sp>
        <p:sp>
          <p:nvSpPr>
            <p:cNvPr id="1615" name="Textfeld 453"/>
            <p:cNvSpPr txBox="1">
              <a:spLocks noChangeArrowheads="1"/>
            </p:cNvSpPr>
            <p:nvPr/>
          </p:nvSpPr>
          <p:spPr bwMode="auto">
            <a:xfrm>
              <a:off x="1958975" y="6070100"/>
              <a:ext cx="323850" cy="16927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endParaRPr lang="de-DE" altLang="de-DE" sz="500" b="1"/>
            </a:p>
          </p:txBody>
        </p:sp>
        <p:sp>
          <p:nvSpPr>
            <p:cNvPr id="1616" name="Textfeld 1592"/>
            <p:cNvSpPr txBox="1">
              <a:spLocks noChangeArrowheads="1"/>
            </p:cNvSpPr>
            <p:nvPr/>
          </p:nvSpPr>
          <p:spPr bwMode="auto">
            <a:xfrm>
              <a:off x="1954213" y="6067425"/>
              <a:ext cx="325437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500" b="1"/>
                <a:t>A24</a:t>
              </a:r>
            </a:p>
          </p:txBody>
        </p:sp>
        <p:grpSp>
          <p:nvGrpSpPr>
            <p:cNvPr id="1617" name="Gruppieren 5122"/>
            <p:cNvGrpSpPr>
              <a:grpSpLocks/>
            </p:cNvGrpSpPr>
            <p:nvPr/>
          </p:nvGrpSpPr>
          <p:grpSpPr bwMode="auto">
            <a:xfrm>
              <a:off x="6232525" y="2017713"/>
              <a:ext cx="104775" cy="63500"/>
              <a:chOff x="5525012" y="1340768"/>
              <a:chExt cx="105338" cy="64800"/>
            </a:xfrm>
          </p:grpSpPr>
          <p:sp>
            <p:nvSpPr>
              <p:cNvPr id="1920" name="Rechteck 1072"/>
              <p:cNvSpPr>
                <a:spLocks noChangeArrowheads="1"/>
              </p:cNvSpPr>
              <p:nvPr/>
            </p:nvSpPr>
            <p:spPr bwMode="auto">
              <a:xfrm>
                <a:off x="5525012" y="1340768"/>
                <a:ext cx="36000" cy="648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21" name="Rechteck 1072"/>
              <p:cNvSpPr>
                <a:spLocks noChangeArrowheads="1"/>
              </p:cNvSpPr>
              <p:nvPr/>
            </p:nvSpPr>
            <p:spPr bwMode="auto">
              <a:xfrm>
                <a:off x="5560475" y="1340768"/>
                <a:ext cx="36000" cy="648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22" name="Rechteck 1072"/>
              <p:cNvSpPr>
                <a:spLocks noChangeArrowheads="1"/>
              </p:cNvSpPr>
              <p:nvPr/>
            </p:nvSpPr>
            <p:spPr bwMode="auto">
              <a:xfrm>
                <a:off x="5594350" y="1340768"/>
                <a:ext cx="36000" cy="648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618" name="Gruppieren 4923"/>
            <p:cNvGrpSpPr>
              <a:grpSpLocks noChangeAspect="1"/>
            </p:cNvGrpSpPr>
            <p:nvPr/>
          </p:nvGrpSpPr>
          <p:grpSpPr bwMode="auto">
            <a:xfrm>
              <a:off x="7664450" y="2563813"/>
              <a:ext cx="39688" cy="26987"/>
              <a:chOff x="5221288" y="1341438"/>
              <a:chExt cx="74612" cy="63500"/>
            </a:xfrm>
          </p:grpSpPr>
          <p:sp>
            <p:nvSpPr>
              <p:cNvPr id="1918" name="Rechteck 1072"/>
              <p:cNvSpPr>
                <a:spLocks noChangeArrowheads="1"/>
              </p:cNvSpPr>
              <p:nvPr/>
            </p:nvSpPr>
            <p:spPr bwMode="auto">
              <a:xfrm>
                <a:off x="5221288" y="1341438"/>
                <a:ext cx="36512" cy="635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919" name="Rechteck 1072"/>
              <p:cNvSpPr>
                <a:spLocks noChangeArrowheads="1"/>
              </p:cNvSpPr>
              <p:nvPr/>
            </p:nvSpPr>
            <p:spPr bwMode="auto">
              <a:xfrm>
                <a:off x="5259388" y="1341438"/>
                <a:ext cx="36512" cy="635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19" name="Rechteck 10"/>
            <p:cNvSpPr>
              <a:spLocks noChangeArrowheads="1"/>
            </p:cNvSpPr>
            <p:nvPr/>
          </p:nvSpPr>
          <p:spPr bwMode="auto">
            <a:xfrm>
              <a:off x="6434138" y="2082800"/>
              <a:ext cx="39687" cy="17463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20" name="Textfeld 1134"/>
            <p:cNvSpPr txBox="1">
              <a:spLocks noChangeArrowheads="1"/>
            </p:cNvSpPr>
            <p:nvPr/>
          </p:nvSpPr>
          <p:spPr bwMode="auto">
            <a:xfrm>
              <a:off x="6148388" y="1978025"/>
              <a:ext cx="223837" cy="160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23</a:t>
              </a:r>
            </a:p>
            <a:p>
              <a:pPr>
                <a:buNone/>
              </a:pPr>
              <a:endParaRPr lang="de-DE" altLang="de-DE" sz="200"/>
            </a:p>
          </p:txBody>
        </p:sp>
        <p:cxnSp>
          <p:nvCxnSpPr>
            <p:cNvPr id="1621" name="Gerade Verbindung 11"/>
            <p:cNvCxnSpPr>
              <a:cxnSpLocks noChangeShapeType="1"/>
            </p:cNvCxnSpPr>
            <p:nvPr/>
          </p:nvCxnSpPr>
          <p:spPr bwMode="auto">
            <a:xfrm>
              <a:off x="5981700" y="4027488"/>
              <a:ext cx="1079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22" name="Gerade Verbindung 11"/>
            <p:cNvCxnSpPr>
              <a:cxnSpLocks noChangeShapeType="1"/>
            </p:cNvCxnSpPr>
            <p:nvPr/>
          </p:nvCxnSpPr>
          <p:spPr bwMode="auto">
            <a:xfrm>
              <a:off x="6359525" y="4029075"/>
              <a:ext cx="1095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23" name="Gerade Verbindung 11"/>
            <p:cNvCxnSpPr>
              <a:cxnSpLocks noChangeShapeType="1"/>
            </p:cNvCxnSpPr>
            <p:nvPr/>
          </p:nvCxnSpPr>
          <p:spPr bwMode="auto">
            <a:xfrm>
              <a:off x="8043863" y="4027488"/>
              <a:ext cx="1079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24" name="Rechteck 3198"/>
            <p:cNvSpPr/>
            <p:nvPr/>
          </p:nvSpPr>
          <p:spPr bwMode="auto">
            <a:xfrm>
              <a:off x="8479619" y="4313213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625" name="Rechteck 3204"/>
            <p:cNvSpPr/>
            <p:nvPr/>
          </p:nvSpPr>
          <p:spPr bwMode="auto">
            <a:xfrm>
              <a:off x="8476830" y="4822776"/>
              <a:ext cx="54000" cy="108000"/>
            </a:xfrm>
            <a:prstGeom prst="rect">
              <a:avLst/>
            </a:prstGeom>
            <a:gradFill flip="none" rotWithShape="1">
              <a:gsLst>
                <a:gs pos="0">
                  <a:schemeClr val="lt1">
                    <a:tint val="80000"/>
                    <a:satMod val="300000"/>
                  </a:schemeClr>
                </a:gs>
                <a:gs pos="100000">
                  <a:schemeClr val="lt1">
                    <a:shade val="30000"/>
                    <a:satMod val="2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accent1">
                  <a:lumMod val="9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626" name="Gruppieren 2052"/>
            <p:cNvGrpSpPr>
              <a:grpSpLocks/>
            </p:cNvGrpSpPr>
            <p:nvPr/>
          </p:nvGrpSpPr>
          <p:grpSpPr bwMode="auto">
            <a:xfrm>
              <a:off x="8140700" y="4419600"/>
              <a:ext cx="377825" cy="58738"/>
              <a:chOff x="8147448" y="2398597"/>
              <a:chExt cx="378000" cy="59394"/>
            </a:xfrm>
          </p:grpSpPr>
          <p:cxnSp>
            <p:nvCxnSpPr>
              <p:cNvPr id="1915" name="Gerade Verbindung 2069"/>
              <p:cNvCxnSpPr/>
              <p:nvPr/>
            </p:nvCxnSpPr>
            <p:spPr bwMode="auto">
              <a:xfrm>
                <a:off x="8149037" y="2403413"/>
                <a:ext cx="1588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6" name="Gerade Verbindung 2070"/>
              <p:cNvCxnSpPr/>
              <p:nvPr/>
            </p:nvCxnSpPr>
            <p:spPr bwMode="auto">
              <a:xfrm>
                <a:off x="8519095" y="2398597"/>
                <a:ext cx="0" cy="5457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7" name="Gerade Verbindung 2074"/>
              <p:cNvCxnSpPr/>
              <p:nvPr/>
            </p:nvCxnSpPr>
            <p:spPr bwMode="auto">
              <a:xfrm>
                <a:off x="8147448" y="2449964"/>
                <a:ext cx="378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627" name="Gruppieren 2052"/>
            <p:cNvGrpSpPr>
              <a:grpSpLocks/>
            </p:cNvGrpSpPr>
            <p:nvPr/>
          </p:nvGrpSpPr>
          <p:grpSpPr bwMode="auto">
            <a:xfrm>
              <a:off x="8139113" y="4935538"/>
              <a:ext cx="377825" cy="58737"/>
              <a:chOff x="8147448" y="2398597"/>
              <a:chExt cx="378000" cy="59394"/>
            </a:xfrm>
          </p:grpSpPr>
          <p:cxnSp>
            <p:nvCxnSpPr>
              <p:cNvPr id="1912" name="Gerade Verbindung 2069"/>
              <p:cNvCxnSpPr/>
              <p:nvPr/>
            </p:nvCxnSpPr>
            <p:spPr bwMode="auto">
              <a:xfrm>
                <a:off x="8149036" y="2403412"/>
                <a:ext cx="1589" cy="5457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3" name="Gerade Verbindung 2070"/>
              <p:cNvCxnSpPr/>
              <p:nvPr/>
            </p:nvCxnSpPr>
            <p:spPr bwMode="auto">
              <a:xfrm>
                <a:off x="8519095" y="2398597"/>
                <a:ext cx="0" cy="54579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4" name="Gerade Verbindung 2074"/>
              <p:cNvCxnSpPr/>
              <p:nvPr/>
            </p:nvCxnSpPr>
            <p:spPr bwMode="auto">
              <a:xfrm>
                <a:off x="8147448" y="2449965"/>
                <a:ext cx="378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628" name="Gruppieren 69"/>
            <p:cNvGrpSpPr>
              <a:grpSpLocks/>
            </p:cNvGrpSpPr>
            <p:nvPr/>
          </p:nvGrpSpPr>
          <p:grpSpPr bwMode="auto">
            <a:xfrm>
              <a:off x="1457325" y="5003800"/>
              <a:ext cx="179388" cy="150813"/>
              <a:chOff x="1475656" y="2429228"/>
              <a:chExt cx="179071" cy="149730"/>
            </a:xfrm>
          </p:grpSpPr>
          <p:cxnSp>
            <p:nvCxnSpPr>
              <p:cNvPr id="1908" name="Gerade Verbindung 3233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09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10" name="Gerade Verbindung 3272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1" name="Gerade Verbindung 3275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629" name="Gruppieren 14"/>
            <p:cNvGrpSpPr>
              <a:grpSpLocks/>
            </p:cNvGrpSpPr>
            <p:nvPr/>
          </p:nvGrpSpPr>
          <p:grpSpPr bwMode="auto">
            <a:xfrm>
              <a:off x="3994150" y="5106988"/>
              <a:ext cx="71438" cy="53975"/>
              <a:chOff x="1397654" y="1887063"/>
              <a:chExt cx="72000" cy="54000"/>
            </a:xfrm>
          </p:grpSpPr>
          <p:sp>
            <p:nvSpPr>
              <p:cNvPr id="1901" name="Abgerundetes Rechteck 24"/>
              <p:cNvSpPr>
                <a:spLocks noChangeArrowheads="1"/>
              </p:cNvSpPr>
              <p:nvPr/>
            </p:nvSpPr>
            <p:spPr bwMode="auto">
              <a:xfrm>
                <a:off x="1397654" y="1887063"/>
                <a:ext cx="72000" cy="54000"/>
              </a:xfrm>
              <a:prstGeom prst="roundRect">
                <a:avLst>
                  <a:gd name="adj" fmla="val 16667"/>
                </a:avLst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02" name="Gerade Verbindung 10"/>
              <p:cNvCxnSpPr>
                <a:cxnSpLocks noChangeShapeType="1"/>
              </p:cNvCxnSpPr>
              <p:nvPr/>
            </p:nvCxnSpPr>
            <p:spPr bwMode="auto">
              <a:xfrm>
                <a:off x="1408394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03" name="Rechteck 11"/>
              <p:cNvSpPr>
                <a:spLocks noChangeArrowheads="1"/>
              </p:cNvSpPr>
              <p:nvPr/>
            </p:nvSpPr>
            <p:spPr bwMode="auto">
              <a:xfrm>
                <a:off x="1405439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04" name="Gerade Verbindung 1294"/>
              <p:cNvCxnSpPr>
                <a:cxnSpLocks noChangeShapeType="1"/>
              </p:cNvCxnSpPr>
              <p:nvPr/>
            </p:nvCxnSpPr>
            <p:spPr bwMode="auto">
              <a:xfrm>
                <a:off x="143120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05" name="Rechteck 1296"/>
              <p:cNvSpPr>
                <a:spLocks noChangeArrowheads="1"/>
              </p:cNvSpPr>
              <p:nvPr/>
            </p:nvSpPr>
            <p:spPr bwMode="auto">
              <a:xfrm>
                <a:off x="142825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906" name="Gerade Verbindung 1300"/>
              <p:cNvCxnSpPr>
                <a:cxnSpLocks noChangeShapeType="1"/>
              </p:cNvCxnSpPr>
              <p:nvPr/>
            </p:nvCxnSpPr>
            <p:spPr bwMode="auto">
              <a:xfrm>
                <a:off x="1455659" y="1902658"/>
                <a:ext cx="0" cy="36000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07" name="Rechteck 1306"/>
              <p:cNvSpPr>
                <a:spLocks noChangeArrowheads="1"/>
              </p:cNvSpPr>
              <p:nvPr/>
            </p:nvSpPr>
            <p:spPr bwMode="auto">
              <a:xfrm>
                <a:off x="1452704" y="1902658"/>
                <a:ext cx="10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30" name="Textfeld 10"/>
            <p:cNvSpPr txBox="1">
              <a:spLocks noChangeArrowheads="1"/>
            </p:cNvSpPr>
            <p:nvPr/>
          </p:nvSpPr>
          <p:spPr bwMode="auto">
            <a:xfrm>
              <a:off x="3725863" y="4933950"/>
              <a:ext cx="60801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Water Distribution assembling</a:t>
              </a:r>
            </a:p>
          </p:txBody>
        </p:sp>
        <p:grpSp>
          <p:nvGrpSpPr>
            <p:cNvPr id="1631" name="Gruppieren 69"/>
            <p:cNvGrpSpPr>
              <a:grpSpLocks/>
            </p:cNvGrpSpPr>
            <p:nvPr/>
          </p:nvGrpSpPr>
          <p:grpSpPr bwMode="auto">
            <a:xfrm>
              <a:off x="6643688" y="5008563"/>
              <a:ext cx="177800" cy="150812"/>
              <a:chOff x="1475656" y="2429228"/>
              <a:chExt cx="179071" cy="149730"/>
            </a:xfrm>
          </p:grpSpPr>
          <p:cxnSp>
            <p:nvCxnSpPr>
              <p:cNvPr id="1897" name="Gerade Verbindung 2533"/>
              <p:cNvCxnSpPr/>
              <p:nvPr/>
            </p:nvCxnSpPr>
            <p:spPr bwMode="auto">
              <a:xfrm flipH="1">
                <a:off x="1507633" y="2429228"/>
                <a:ext cx="1598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98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899" name="Gerade Verbindung 2537"/>
              <p:cNvCxnSpPr/>
              <p:nvPr/>
            </p:nvCxnSpPr>
            <p:spPr bwMode="auto">
              <a:xfrm>
                <a:off x="1506034" y="2560045"/>
                <a:ext cx="71949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00" name="Gerade Verbindung 2560"/>
              <p:cNvCxnSpPr/>
              <p:nvPr/>
            </p:nvCxnSpPr>
            <p:spPr bwMode="auto">
              <a:xfrm>
                <a:off x="1547604" y="2539556"/>
                <a:ext cx="107123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32" name="Rechteck 10"/>
            <p:cNvSpPr>
              <a:spLocks noChangeArrowheads="1"/>
            </p:cNvSpPr>
            <p:nvPr/>
          </p:nvSpPr>
          <p:spPr bwMode="auto">
            <a:xfrm>
              <a:off x="7602538" y="5664200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33" name="Rechteck 10"/>
            <p:cNvSpPr>
              <a:spLocks noChangeArrowheads="1"/>
            </p:cNvSpPr>
            <p:nvPr/>
          </p:nvSpPr>
          <p:spPr bwMode="auto">
            <a:xfrm>
              <a:off x="442913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634" name="Gruppieren 1035"/>
            <p:cNvGrpSpPr>
              <a:grpSpLocks/>
            </p:cNvGrpSpPr>
            <p:nvPr/>
          </p:nvGrpSpPr>
          <p:grpSpPr bwMode="auto">
            <a:xfrm>
              <a:off x="6308725" y="5586413"/>
              <a:ext cx="125413" cy="73025"/>
              <a:chOff x="4038305" y="3430528"/>
              <a:chExt cx="125173" cy="72000"/>
            </a:xfrm>
          </p:grpSpPr>
          <p:sp>
            <p:nvSpPr>
              <p:cNvPr id="189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9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9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9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635" name="Gruppieren 1035"/>
            <p:cNvGrpSpPr>
              <a:grpSpLocks/>
            </p:cNvGrpSpPr>
            <p:nvPr/>
          </p:nvGrpSpPr>
          <p:grpSpPr bwMode="auto">
            <a:xfrm>
              <a:off x="428625" y="5588000"/>
              <a:ext cx="125413" cy="73025"/>
              <a:chOff x="4038305" y="3430528"/>
              <a:chExt cx="125173" cy="72000"/>
            </a:xfrm>
          </p:grpSpPr>
          <p:sp>
            <p:nvSpPr>
              <p:cNvPr id="188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9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9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9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36" name="Textfeld 1"/>
            <p:cNvSpPr txBox="1">
              <a:spLocks noChangeArrowheads="1"/>
            </p:cNvSpPr>
            <p:nvPr/>
          </p:nvSpPr>
          <p:spPr bwMode="auto">
            <a:xfrm>
              <a:off x="349250" y="5553075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116</a:t>
              </a:r>
            </a:p>
          </p:txBody>
        </p:sp>
        <p:sp>
          <p:nvSpPr>
            <p:cNvPr id="1637" name="Rechteck 10"/>
            <p:cNvSpPr>
              <a:spLocks noChangeArrowheads="1"/>
            </p:cNvSpPr>
            <p:nvPr/>
          </p:nvSpPr>
          <p:spPr bwMode="auto">
            <a:xfrm>
              <a:off x="835025" y="5662613"/>
              <a:ext cx="65088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38" name="Rechteck 10"/>
            <p:cNvSpPr>
              <a:spLocks noChangeArrowheads="1"/>
            </p:cNvSpPr>
            <p:nvPr/>
          </p:nvSpPr>
          <p:spPr bwMode="auto">
            <a:xfrm>
              <a:off x="2419350" y="5662613"/>
              <a:ext cx="65088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39" name="Rechteck 10"/>
            <p:cNvSpPr>
              <a:spLocks noChangeArrowheads="1"/>
            </p:cNvSpPr>
            <p:nvPr/>
          </p:nvSpPr>
          <p:spPr bwMode="auto">
            <a:xfrm>
              <a:off x="2805113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640" name="Gruppieren 1035"/>
            <p:cNvGrpSpPr>
              <a:grpSpLocks/>
            </p:cNvGrpSpPr>
            <p:nvPr/>
          </p:nvGrpSpPr>
          <p:grpSpPr bwMode="auto">
            <a:xfrm>
              <a:off x="2776538" y="5586413"/>
              <a:ext cx="123825" cy="73025"/>
              <a:chOff x="4038305" y="3430528"/>
              <a:chExt cx="125173" cy="72000"/>
            </a:xfrm>
          </p:grpSpPr>
          <p:sp>
            <p:nvSpPr>
              <p:cNvPr id="188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8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8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8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41" name="Textfeld 1"/>
            <p:cNvSpPr txBox="1">
              <a:spLocks noChangeArrowheads="1"/>
            </p:cNvSpPr>
            <p:nvPr/>
          </p:nvSpPr>
          <p:spPr bwMode="auto">
            <a:xfrm>
              <a:off x="2693988" y="5546725"/>
              <a:ext cx="227012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120</a:t>
              </a:r>
            </a:p>
          </p:txBody>
        </p:sp>
        <p:sp>
          <p:nvSpPr>
            <p:cNvPr id="1642" name="Rechteck 10"/>
            <p:cNvSpPr>
              <a:spLocks noChangeArrowheads="1"/>
            </p:cNvSpPr>
            <p:nvPr/>
          </p:nvSpPr>
          <p:spPr bwMode="auto">
            <a:xfrm>
              <a:off x="3427413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43" name="Rechteck 10"/>
            <p:cNvSpPr>
              <a:spLocks noChangeArrowheads="1"/>
            </p:cNvSpPr>
            <p:nvPr/>
          </p:nvSpPr>
          <p:spPr bwMode="auto">
            <a:xfrm>
              <a:off x="3846513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44" name="Rechteck 10"/>
            <p:cNvSpPr>
              <a:spLocks noChangeArrowheads="1"/>
            </p:cNvSpPr>
            <p:nvPr/>
          </p:nvSpPr>
          <p:spPr bwMode="auto">
            <a:xfrm>
              <a:off x="5011738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45" name="Rechteck 10"/>
            <p:cNvSpPr>
              <a:spLocks noChangeArrowheads="1"/>
            </p:cNvSpPr>
            <p:nvPr/>
          </p:nvSpPr>
          <p:spPr bwMode="auto">
            <a:xfrm>
              <a:off x="5402263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46" name="Rechteck 10"/>
            <p:cNvSpPr>
              <a:spLocks noChangeArrowheads="1"/>
            </p:cNvSpPr>
            <p:nvPr/>
          </p:nvSpPr>
          <p:spPr bwMode="auto">
            <a:xfrm>
              <a:off x="5837238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47" name="Rechteck 10"/>
            <p:cNvSpPr>
              <a:spLocks noChangeArrowheads="1"/>
            </p:cNvSpPr>
            <p:nvPr/>
          </p:nvSpPr>
          <p:spPr bwMode="auto">
            <a:xfrm>
              <a:off x="6326188" y="5662613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48" name="Textfeld 1"/>
            <p:cNvSpPr txBox="1">
              <a:spLocks noChangeArrowheads="1"/>
            </p:cNvSpPr>
            <p:nvPr/>
          </p:nvSpPr>
          <p:spPr bwMode="auto">
            <a:xfrm>
              <a:off x="6229350" y="5553075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126</a:t>
              </a:r>
            </a:p>
          </p:txBody>
        </p:sp>
        <p:sp>
          <p:nvSpPr>
            <p:cNvPr id="1649" name="Rechteck 10"/>
            <p:cNvSpPr>
              <a:spLocks noChangeArrowheads="1"/>
            </p:cNvSpPr>
            <p:nvPr/>
          </p:nvSpPr>
          <p:spPr bwMode="auto">
            <a:xfrm>
              <a:off x="8008938" y="5664200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50" name="Rechteck 454"/>
            <p:cNvSpPr>
              <a:spLocks noChangeArrowheads="1"/>
            </p:cNvSpPr>
            <p:nvPr/>
          </p:nvSpPr>
          <p:spPr bwMode="auto">
            <a:xfrm>
              <a:off x="1636713" y="6135688"/>
              <a:ext cx="182562" cy="73025"/>
            </a:xfrm>
            <a:prstGeom prst="rect">
              <a:avLst/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651" name="Gruppieren 452"/>
            <p:cNvGrpSpPr>
              <a:grpSpLocks/>
            </p:cNvGrpSpPr>
            <p:nvPr/>
          </p:nvGrpSpPr>
          <p:grpSpPr bwMode="auto">
            <a:xfrm>
              <a:off x="1816100" y="6130925"/>
              <a:ext cx="149225" cy="47625"/>
              <a:chOff x="1484780" y="1847572"/>
              <a:chExt cx="148594" cy="46111"/>
            </a:xfrm>
          </p:grpSpPr>
          <p:sp>
            <p:nvSpPr>
              <p:cNvPr id="1883" name="Bogen 2859"/>
              <p:cNvSpPr/>
              <p:nvPr/>
            </p:nvSpPr>
            <p:spPr bwMode="auto">
              <a:xfrm rot="10800000">
                <a:off x="1489523" y="1847572"/>
                <a:ext cx="143851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884" name="Bogen 2875"/>
              <p:cNvSpPr/>
              <p:nvPr/>
            </p:nvSpPr>
            <p:spPr bwMode="auto">
              <a:xfrm rot="10800000" flipH="1">
                <a:off x="1484780" y="1847572"/>
                <a:ext cx="143852" cy="46111"/>
              </a:xfrm>
              <a:prstGeom prst="arc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1652" name="Textfeld 1"/>
            <p:cNvSpPr txBox="1">
              <a:spLocks noChangeArrowheads="1"/>
            </p:cNvSpPr>
            <p:nvPr/>
          </p:nvSpPr>
          <p:spPr bwMode="auto">
            <a:xfrm>
              <a:off x="1811338" y="6061075"/>
              <a:ext cx="11588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800">
                  <a:solidFill>
                    <a:srgbClr val="FF0000"/>
                  </a:solidFill>
                </a:rPr>
                <a:t>x</a:t>
              </a:r>
            </a:p>
          </p:txBody>
        </p:sp>
        <p:grpSp>
          <p:nvGrpSpPr>
            <p:cNvPr id="1653" name="Gruppieren 5123"/>
            <p:cNvGrpSpPr>
              <a:grpSpLocks/>
            </p:cNvGrpSpPr>
            <p:nvPr/>
          </p:nvGrpSpPr>
          <p:grpSpPr bwMode="auto">
            <a:xfrm>
              <a:off x="4248150" y="6061075"/>
              <a:ext cx="655638" cy="215900"/>
              <a:chOff x="2488529" y="6213711"/>
              <a:chExt cx="655216" cy="215900"/>
            </a:xfrm>
          </p:grpSpPr>
          <p:sp>
            <p:nvSpPr>
              <p:cNvPr id="1876" name="Rechteck 454"/>
              <p:cNvSpPr>
                <a:spLocks noChangeArrowheads="1"/>
              </p:cNvSpPr>
              <p:nvPr/>
            </p:nvSpPr>
            <p:spPr bwMode="auto">
              <a:xfrm>
                <a:off x="2488529" y="6288323"/>
                <a:ext cx="182562" cy="7302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grpSp>
            <p:nvGrpSpPr>
              <p:cNvPr id="1877" name="Gruppieren 452"/>
              <p:cNvGrpSpPr>
                <a:grpSpLocks/>
              </p:cNvGrpSpPr>
              <p:nvPr/>
            </p:nvGrpSpPr>
            <p:grpSpPr bwMode="auto">
              <a:xfrm>
                <a:off x="2667512" y="6283561"/>
                <a:ext cx="149225" cy="47625"/>
                <a:chOff x="1484780" y="1847572"/>
                <a:chExt cx="148594" cy="46111"/>
              </a:xfrm>
            </p:grpSpPr>
            <p:sp>
              <p:nvSpPr>
                <p:cNvPr id="1881" name="Bogen 2859"/>
                <p:cNvSpPr/>
                <p:nvPr/>
              </p:nvSpPr>
              <p:spPr bwMode="auto">
                <a:xfrm rot="10800000">
                  <a:off x="1489807" y="1847572"/>
                  <a:ext cx="143760" cy="46111"/>
                </a:xfrm>
                <a:prstGeom prst="arc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buNone/>
                    <a:defRPr/>
                  </a:pPr>
                  <a:endParaRPr lang="de-DE">
                    <a:latin typeface="Helvetica" charset="0"/>
                    <a:ea typeface="ＭＳ Ｐゴシック" charset="-128"/>
                  </a:endParaRPr>
                </a:p>
              </p:txBody>
            </p:sp>
            <p:sp>
              <p:nvSpPr>
                <p:cNvPr id="1882" name="Bogen 2875"/>
                <p:cNvSpPr/>
                <p:nvPr/>
              </p:nvSpPr>
              <p:spPr bwMode="auto">
                <a:xfrm rot="10800000" flipH="1">
                  <a:off x="1485069" y="1847572"/>
                  <a:ext cx="143759" cy="46111"/>
                </a:xfrm>
                <a:prstGeom prst="arc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0" hangingPunct="0">
                    <a:buNone/>
                    <a:defRPr/>
                  </a:pPr>
                  <a:endParaRPr lang="de-DE">
                    <a:latin typeface="Helvetica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78" name="Textfeld 1"/>
              <p:cNvSpPr txBox="1">
                <a:spLocks noChangeArrowheads="1"/>
              </p:cNvSpPr>
              <p:nvPr/>
            </p:nvSpPr>
            <p:spPr bwMode="auto">
              <a:xfrm>
                <a:off x="2662749" y="6213711"/>
                <a:ext cx="115888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80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1879" name="Textfeld 453"/>
              <p:cNvSpPr txBox="1">
                <a:spLocks noChangeArrowheads="1"/>
              </p:cNvSpPr>
              <p:nvPr/>
            </p:nvSpPr>
            <p:spPr bwMode="auto">
              <a:xfrm>
                <a:off x="2819379" y="6220935"/>
                <a:ext cx="323850" cy="16927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algn="ctr">
                  <a:buNone/>
                </a:pPr>
                <a:endParaRPr lang="de-DE" altLang="de-DE" sz="500" b="1"/>
              </a:p>
            </p:txBody>
          </p:sp>
          <p:sp>
            <p:nvSpPr>
              <p:cNvPr id="1880" name="Textfeld 1592"/>
              <p:cNvSpPr txBox="1">
                <a:spLocks noChangeArrowheads="1"/>
              </p:cNvSpPr>
              <p:nvPr/>
            </p:nvSpPr>
            <p:spPr bwMode="auto">
              <a:xfrm>
                <a:off x="2818308" y="6223000"/>
                <a:ext cx="325437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500" b="1"/>
                  <a:t>A25</a:t>
                </a:r>
              </a:p>
            </p:txBody>
          </p:sp>
        </p:grpSp>
        <p:grpSp>
          <p:nvGrpSpPr>
            <p:cNvPr id="1654" name="Gruppieren 5127"/>
            <p:cNvGrpSpPr>
              <a:grpSpLocks/>
            </p:cNvGrpSpPr>
            <p:nvPr/>
          </p:nvGrpSpPr>
          <p:grpSpPr bwMode="auto">
            <a:xfrm>
              <a:off x="2916238" y="5899150"/>
              <a:ext cx="71437" cy="60325"/>
              <a:chOff x="2916238" y="5899150"/>
              <a:chExt cx="71586" cy="59654"/>
            </a:xfrm>
          </p:grpSpPr>
          <p:cxnSp>
            <p:nvCxnSpPr>
              <p:cNvPr id="1873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926138"/>
                <a:ext cx="71437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899150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387" y="5958804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55" name="Gruppieren 3541"/>
            <p:cNvGrpSpPr>
              <a:grpSpLocks/>
            </p:cNvGrpSpPr>
            <p:nvPr/>
          </p:nvGrpSpPr>
          <p:grpSpPr bwMode="auto">
            <a:xfrm>
              <a:off x="3563938" y="5899150"/>
              <a:ext cx="71437" cy="60325"/>
              <a:chOff x="2916238" y="5899150"/>
              <a:chExt cx="71586" cy="59654"/>
            </a:xfrm>
          </p:grpSpPr>
          <p:cxnSp>
            <p:nvCxnSpPr>
              <p:cNvPr id="1870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926138"/>
                <a:ext cx="71437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1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899150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72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387" y="5958804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56" name="Gruppieren 3545"/>
            <p:cNvGrpSpPr>
              <a:grpSpLocks/>
            </p:cNvGrpSpPr>
            <p:nvPr/>
          </p:nvGrpSpPr>
          <p:grpSpPr bwMode="auto">
            <a:xfrm>
              <a:off x="4211638" y="5899150"/>
              <a:ext cx="73025" cy="58738"/>
              <a:chOff x="2916238" y="5899150"/>
              <a:chExt cx="71586" cy="59654"/>
            </a:xfrm>
          </p:grpSpPr>
          <p:cxnSp>
            <p:nvCxnSpPr>
              <p:cNvPr id="1867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926138"/>
                <a:ext cx="71437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8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899150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9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387" y="5958804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57" name="Gruppieren 3549"/>
            <p:cNvGrpSpPr>
              <a:grpSpLocks/>
            </p:cNvGrpSpPr>
            <p:nvPr/>
          </p:nvGrpSpPr>
          <p:grpSpPr bwMode="auto">
            <a:xfrm>
              <a:off x="4860925" y="5899150"/>
              <a:ext cx="71438" cy="58738"/>
              <a:chOff x="2916238" y="5899150"/>
              <a:chExt cx="71586" cy="59654"/>
            </a:xfrm>
          </p:grpSpPr>
          <p:cxnSp>
            <p:nvCxnSpPr>
              <p:cNvPr id="1864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926138"/>
                <a:ext cx="71437" cy="0"/>
              </a:xfrm>
              <a:prstGeom prst="line">
                <a:avLst/>
              </a:prstGeom>
              <a:noFill/>
              <a:ln w="317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5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238" y="5899150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66" name="Gerade Verbindung 565"/>
              <p:cNvCxnSpPr>
                <a:cxnSpLocks noChangeShapeType="1"/>
              </p:cNvCxnSpPr>
              <p:nvPr/>
            </p:nvCxnSpPr>
            <p:spPr bwMode="auto">
              <a:xfrm>
                <a:off x="2916387" y="5958804"/>
                <a:ext cx="71437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58" name="Gruppieren 4921"/>
            <p:cNvGrpSpPr>
              <a:grpSpLocks/>
            </p:cNvGrpSpPr>
            <p:nvPr/>
          </p:nvGrpSpPr>
          <p:grpSpPr bwMode="auto">
            <a:xfrm>
              <a:off x="5892800" y="1512888"/>
              <a:ext cx="144463" cy="44450"/>
              <a:chOff x="5563394" y="1446212"/>
              <a:chExt cx="144462" cy="45244"/>
            </a:xfrm>
          </p:grpSpPr>
          <p:sp>
            <p:nvSpPr>
              <p:cNvPr id="1855" name="Rechteck 3170"/>
              <p:cNvSpPr/>
              <p:nvPr/>
            </p:nvSpPr>
            <p:spPr bwMode="auto">
              <a:xfrm>
                <a:off x="5563394" y="1480144"/>
                <a:ext cx="144462" cy="1131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856" name="Rechteck 10"/>
              <p:cNvSpPr>
                <a:spLocks noChangeArrowheads="1"/>
              </p:cNvSpPr>
              <p:nvPr/>
            </p:nvSpPr>
            <p:spPr bwMode="auto">
              <a:xfrm>
                <a:off x="5586328" y="1455634"/>
                <a:ext cx="9048" cy="2117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57" name="Rechteck 2358"/>
              <p:cNvSpPr>
                <a:spLocks noChangeArrowheads="1"/>
              </p:cNvSpPr>
              <p:nvPr/>
            </p:nvSpPr>
            <p:spPr bwMode="auto">
              <a:xfrm>
                <a:off x="5609720" y="1460770"/>
                <a:ext cx="7167" cy="156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58" name="Rechteck 2358"/>
              <p:cNvSpPr>
                <a:spLocks noChangeArrowheads="1"/>
              </p:cNvSpPr>
              <p:nvPr/>
            </p:nvSpPr>
            <p:spPr bwMode="auto">
              <a:xfrm>
                <a:off x="5564873" y="1460770"/>
                <a:ext cx="7167" cy="156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59" name="Rechteck 10"/>
              <p:cNvSpPr>
                <a:spLocks noChangeArrowheads="1"/>
              </p:cNvSpPr>
              <p:nvPr/>
            </p:nvSpPr>
            <p:spPr bwMode="auto">
              <a:xfrm>
                <a:off x="5653088" y="1455469"/>
                <a:ext cx="9048" cy="2117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60" name="Rechteck 2358"/>
              <p:cNvSpPr>
                <a:spLocks noChangeArrowheads="1"/>
              </p:cNvSpPr>
              <p:nvPr/>
            </p:nvSpPr>
            <p:spPr bwMode="auto">
              <a:xfrm>
                <a:off x="5696721" y="1459037"/>
                <a:ext cx="7167" cy="156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61" name="Rechteck 3223"/>
              <p:cNvSpPr/>
              <p:nvPr/>
            </p:nvSpPr>
            <p:spPr bwMode="auto">
              <a:xfrm>
                <a:off x="5626894" y="1446212"/>
                <a:ext cx="7938" cy="3231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862" name="Rechteck 10"/>
              <p:cNvSpPr>
                <a:spLocks noChangeArrowheads="1"/>
              </p:cNvSpPr>
              <p:nvPr/>
            </p:nvSpPr>
            <p:spPr bwMode="auto">
              <a:xfrm>
                <a:off x="5639594" y="1457638"/>
                <a:ext cx="9048" cy="1080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863" name="Rechteck 10"/>
              <p:cNvSpPr>
                <a:spLocks noChangeArrowheads="1"/>
              </p:cNvSpPr>
              <p:nvPr/>
            </p:nvSpPr>
            <p:spPr bwMode="auto">
              <a:xfrm>
                <a:off x="5674996" y="1460019"/>
                <a:ext cx="9048" cy="1080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1659" name="Gerade Verbindung 3192"/>
            <p:cNvCxnSpPr>
              <a:cxnSpLocks noChangeShapeType="1"/>
            </p:cNvCxnSpPr>
            <p:nvPr/>
          </p:nvCxnSpPr>
          <p:spPr bwMode="auto">
            <a:xfrm>
              <a:off x="6021388" y="1563688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60" name="Gerade Verbindung 3193"/>
            <p:cNvCxnSpPr>
              <a:cxnSpLocks noChangeShapeType="1"/>
            </p:cNvCxnSpPr>
            <p:nvPr/>
          </p:nvCxnSpPr>
          <p:spPr bwMode="auto">
            <a:xfrm>
              <a:off x="5911850" y="1563688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661" name="Gruppieren 69"/>
            <p:cNvGrpSpPr>
              <a:grpSpLocks/>
            </p:cNvGrpSpPr>
            <p:nvPr/>
          </p:nvGrpSpPr>
          <p:grpSpPr bwMode="auto">
            <a:xfrm>
              <a:off x="4081463" y="5010150"/>
              <a:ext cx="179387" cy="150813"/>
              <a:chOff x="1475656" y="2429228"/>
              <a:chExt cx="179071" cy="149730"/>
            </a:xfrm>
          </p:grpSpPr>
          <p:cxnSp>
            <p:nvCxnSpPr>
              <p:cNvPr id="1851" name="Gerade Verbindung 3287"/>
              <p:cNvCxnSpPr/>
              <p:nvPr/>
            </p:nvCxnSpPr>
            <p:spPr bwMode="auto">
              <a:xfrm flipH="1">
                <a:off x="1507350" y="2429228"/>
                <a:ext cx="1584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52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853" name="Gerade Verbindung 3294"/>
              <p:cNvCxnSpPr/>
              <p:nvPr/>
            </p:nvCxnSpPr>
            <p:spPr bwMode="auto">
              <a:xfrm>
                <a:off x="1505765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54" name="Gerade Verbindung 3330"/>
              <p:cNvCxnSpPr/>
              <p:nvPr/>
            </p:nvCxnSpPr>
            <p:spPr bwMode="auto">
              <a:xfrm>
                <a:off x="1546967" y="2539555"/>
                <a:ext cx="10776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62" name="Textfeld 10"/>
            <p:cNvSpPr txBox="1">
              <a:spLocks noChangeArrowheads="1"/>
            </p:cNvSpPr>
            <p:nvPr/>
          </p:nvSpPr>
          <p:spPr bwMode="auto">
            <a:xfrm>
              <a:off x="6396038" y="4922838"/>
              <a:ext cx="608012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Wave Guide assembling</a:t>
              </a:r>
            </a:p>
          </p:txBody>
        </p:sp>
        <p:sp>
          <p:nvSpPr>
            <p:cNvPr id="1663" name="Textfeld 10"/>
            <p:cNvSpPr txBox="1">
              <a:spLocks noChangeArrowheads="1"/>
            </p:cNvSpPr>
            <p:nvPr/>
          </p:nvSpPr>
          <p:spPr bwMode="auto">
            <a:xfrm>
              <a:off x="1408113" y="5451475"/>
              <a:ext cx="608012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Wave Guide assembling</a:t>
              </a:r>
            </a:p>
          </p:txBody>
        </p:sp>
        <p:grpSp>
          <p:nvGrpSpPr>
            <p:cNvPr id="1664" name="Gruppieren 1035"/>
            <p:cNvGrpSpPr>
              <a:grpSpLocks/>
            </p:cNvGrpSpPr>
            <p:nvPr/>
          </p:nvGrpSpPr>
          <p:grpSpPr bwMode="auto">
            <a:xfrm>
              <a:off x="5803900" y="5586413"/>
              <a:ext cx="125413" cy="73025"/>
              <a:chOff x="4038305" y="3430528"/>
              <a:chExt cx="125173" cy="72000"/>
            </a:xfrm>
          </p:grpSpPr>
          <p:sp>
            <p:nvSpPr>
              <p:cNvPr id="184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5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665" name="Gruppieren 1035"/>
            <p:cNvGrpSpPr>
              <a:grpSpLocks/>
            </p:cNvGrpSpPr>
            <p:nvPr/>
          </p:nvGrpSpPr>
          <p:grpSpPr bwMode="auto">
            <a:xfrm>
              <a:off x="806450" y="5588000"/>
              <a:ext cx="125413" cy="73025"/>
              <a:chOff x="4038305" y="3430528"/>
              <a:chExt cx="125173" cy="72000"/>
            </a:xfrm>
          </p:grpSpPr>
          <p:sp>
            <p:nvSpPr>
              <p:cNvPr id="184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66" name="Textfeld 1"/>
            <p:cNvSpPr txBox="1">
              <a:spLocks noChangeArrowheads="1"/>
            </p:cNvSpPr>
            <p:nvPr/>
          </p:nvSpPr>
          <p:spPr bwMode="auto">
            <a:xfrm>
              <a:off x="727075" y="5549900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117</a:t>
              </a:r>
            </a:p>
          </p:txBody>
        </p:sp>
        <p:grpSp>
          <p:nvGrpSpPr>
            <p:cNvPr id="1667" name="Gruppieren 1035"/>
            <p:cNvGrpSpPr>
              <a:grpSpLocks/>
            </p:cNvGrpSpPr>
            <p:nvPr/>
          </p:nvGrpSpPr>
          <p:grpSpPr bwMode="auto">
            <a:xfrm>
              <a:off x="2413000" y="5586413"/>
              <a:ext cx="125413" cy="73025"/>
              <a:chOff x="4038305" y="3430528"/>
              <a:chExt cx="125173" cy="72000"/>
            </a:xfrm>
          </p:grpSpPr>
          <p:sp>
            <p:nvSpPr>
              <p:cNvPr id="1839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0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1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42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68" name="Textfeld 1"/>
            <p:cNvSpPr txBox="1">
              <a:spLocks noChangeArrowheads="1"/>
            </p:cNvSpPr>
            <p:nvPr/>
          </p:nvSpPr>
          <p:spPr bwMode="auto">
            <a:xfrm>
              <a:off x="2333625" y="5549900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119</a:t>
              </a:r>
            </a:p>
          </p:txBody>
        </p:sp>
        <p:grpSp>
          <p:nvGrpSpPr>
            <p:cNvPr id="1669" name="Gruppieren 1035"/>
            <p:cNvGrpSpPr>
              <a:grpSpLocks/>
            </p:cNvGrpSpPr>
            <p:nvPr/>
          </p:nvGrpSpPr>
          <p:grpSpPr bwMode="auto">
            <a:xfrm>
              <a:off x="3386138" y="5586413"/>
              <a:ext cx="125412" cy="73025"/>
              <a:chOff x="4038305" y="3430528"/>
              <a:chExt cx="125173" cy="72000"/>
            </a:xfrm>
          </p:grpSpPr>
          <p:sp>
            <p:nvSpPr>
              <p:cNvPr id="183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70" name="Textfeld 1"/>
            <p:cNvSpPr txBox="1">
              <a:spLocks noChangeArrowheads="1"/>
            </p:cNvSpPr>
            <p:nvPr/>
          </p:nvSpPr>
          <p:spPr bwMode="auto">
            <a:xfrm>
              <a:off x="3305175" y="5549900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121</a:t>
              </a:r>
            </a:p>
          </p:txBody>
        </p:sp>
        <p:grpSp>
          <p:nvGrpSpPr>
            <p:cNvPr id="1671" name="Gruppieren 1035"/>
            <p:cNvGrpSpPr>
              <a:grpSpLocks/>
            </p:cNvGrpSpPr>
            <p:nvPr/>
          </p:nvGrpSpPr>
          <p:grpSpPr bwMode="auto">
            <a:xfrm>
              <a:off x="3821113" y="5586413"/>
              <a:ext cx="123825" cy="73025"/>
              <a:chOff x="4038305" y="3430528"/>
              <a:chExt cx="125173" cy="72000"/>
            </a:xfrm>
          </p:grpSpPr>
          <p:sp>
            <p:nvSpPr>
              <p:cNvPr id="183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672" name="Gruppieren 1035"/>
            <p:cNvGrpSpPr>
              <a:grpSpLocks/>
            </p:cNvGrpSpPr>
            <p:nvPr/>
          </p:nvGrpSpPr>
          <p:grpSpPr bwMode="auto">
            <a:xfrm>
              <a:off x="4984750" y="5586413"/>
              <a:ext cx="125413" cy="73025"/>
              <a:chOff x="4038305" y="3430528"/>
              <a:chExt cx="125173" cy="72000"/>
            </a:xfrm>
          </p:grpSpPr>
          <p:sp>
            <p:nvSpPr>
              <p:cNvPr id="1827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8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9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30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grpSp>
          <p:nvGrpSpPr>
            <p:cNvPr id="1673" name="Gruppieren 1035"/>
            <p:cNvGrpSpPr>
              <a:grpSpLocks/>
            </p:cNvGrpSpPr>
            <p:nvPr/>
          </p:nvGrpSpPr>
          <p:grpSpPr bwMode="auto">
            <a:xfrm>
              <a:off x="7583488" y="5586413"/>
              <a:ext cx="125412" cy="73025"/>
              <a:chOff x="4038305" y="3430528"/>
              <a:chExt cx="125173" cy="72000"/>
            </a:xfrm>
          </p:grpSpPr>
          <p:sp>
            <p:nvSpPr>
              <p:cNvPr id="1823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4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5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6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74" name="Textfeld 1"/>
            <p:cNvSpPr txBox="1">
              <a:spLocks noChangeArrowheads="1"/>
            </p:cNvSpPr>
            <p:nvPr/>
          </p:nvSpPr>
          <p:spPr bwMode="auto">
            <a:xfrm>
              <a:off x="3741738" y="5549900"/>
              <a:ext cx="227012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122</a:t>
              </a:r>
            </a:p>
          </p:txBody>
        </p:sp>
        <p:sp>
          <p:nvSpPr>
            <p:cNvPr id="1675" name="Textfeld 1"/>
            <p:cNvSpPr txBox="1">
              <a:spLocks noChangeArrowheads="1"/>
            </p:cNvSpPr>
            <p:nvPr/>
          </p:nvSpPr>
          <p:spPr bwMode="auto">
            <a:xfrm>
              <a:off x="4903788" y="5551488"/>
              <a:ext cx="227012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123</a:t>
              </a:r>
            </a:p>
          </p:txBody>
        </p:sp>
        <p:sp>
          <p:nvSpPr>
            <p:cNvPr id="1676" name="Textfeld 1"/>
            <p:cNvSpPr txBox="1">
              <a:spLocks noChangeArrowheads="1"/>
            </p:cNvSpPr>
            <p:nvPr/>
          </p:nvSpPr>
          <p:spPr bwMode="auto">
            <a:xfrm>
              <a:off x="5722938" y="5548313"/>
              <a:ext cx="227012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125</a:t>
              </a:r>
            </a:p>
          </p:txBody>
        </p:sp>
        <p:sp>
          <p:nvSpPr>
            <p:cNvPr id="1677" name="Textfeld 1"/>
            <p:cNvSpPr txBox="1">
              <a:spLocks noChangeArrowheads="1"/>
            </p:cNvSpPr>
            <p:nvPr/>
          </p:nvSpPr>
          <p:spPr bwMode="auto">
            <a:xfrm>
              <a:off x="7502525" y="5549900"/>
              <a:ext cx="227013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127</a:t>
              </a:r>
            </a:p>
          </p:txBody>
        </p:sp>
        <p:grpSp>
          <p:nvGrpSpPr>
            <p:cNvPr id="1678" name="Gruppieren 4946"/>
            <p:cNvGrpSpPr>
              <a:grpSpLocks/>
            </p:cNvGrpSpPr>
            <p:nvPr/>
          </p:nvGrpSpPr>
          <p:grpSpPr bwMode="auto">
            <a:xfrm>
              <a:off x="5745163" y="1517650"/>
              <a:ext cx="144462" cy="39688"/>
              <a:chOff x="5069350" y="1472626"/>
              <a:chExt cx="144000" cy="38674"/>
            </a:xfrm>
          </p:grpSpPr>
          <p:sp>
            <p:nvSpPr>
              <p:cNvPr id="1816" name="Rechteck 3041"/>
              <p:cNvSpPr/>
              <p:nvPr/>
            </p:nvSpPr>
            <p:spPr bwMode="auto">
              <a:xfrm>
                <a:off x="5069350" y="1500471"/>
                <a:ext cx="144000" cy="1082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817" name="Rechteck 10"/>
              <p:cNvSpPr>
                <a:spLocks noChangeArrowheads="1"/>
              </p:cNvSpPr>
              <p:nvPr/>
            </p:nvSpPr>
            <p:spPr bwMode="auto">
              <a:xfrm>
                <a:off x="5102743" y="1473200"/>
                <a:ext cx="9007" cy="215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18" name="Rechteck 10"/>
              <p:cNvSpPr>
                <a:spLocks noChangeArrowheads="1"/>
              </p:cNvSpPr>
              <p:nvPr/>
            </p:nvSpPr>
            <p:spPr bwMode="auto">
              <a:xfrm>
                <a:off x="5137150" y="1473860"/>
                <a:ext cx="9007" cy="215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819" name="Rechteck 2358"/>
              <p:cNvSpPr>
                <a:spLocks noChangeArrowheads="1"/>
              </p:cNvSpPr>
              <p:nvPr/>
            </p:nvSpPr>
            <p:spPr bwMode="auto">
              <a:xfrm>
                <a:off x="5083979" y="1478657"/>
                <a:ext cx="7134" cy="1596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0" name="Rechteck 2358"/>
              <p:cNvSpPr>
                <a:spLocks noChangeArrowheads="1"/>
              </p:cNvSpPr>
              <p:nvPr/>
            </p:nvSpPr>
            <p:spPr bwMode="auto">
              <a:xfrm>
                <a:off x="5120491" y="1472626"/>
                <a:ext cx="7134" cy="2337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21" name="Rechteck 10"/>
              <p:cNvSpPr>
                <a:spLocks noChangeArrowheads="1"/>
              </p:cNvSpPr>
              <p:nvPr/>
            </p:nvSpPr>
            <p:spPr bwMode="auto">
              <a:xfrm>
                <a:off x="5189261" y="1473530"/>
                <a:ext cx="9007" cy="215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822" name="Rechteck 10"/>
              <p:cNvSpPr>
                <a:spLocks noChangeArrowheads="1"/>
              </p:cNvSpPr>
              <p:nvPr/>
            </p:nvSpPr>
            <p:spPr bwMode="auto">
              <a:xfrm>
                <a:off x="5164396" y="1473200"/>
                <a:ext cx="9007" cy="215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679" name="Gerade Verbindung 3192"/>
            <p:cNvCxnSpPr>
              <a:cxnSpLocks noChangeShapeType="1"/>
            </p:cNvCxnSpPr>
            <p:nvPr/>
          </p:nvCxnSpPr>
          <p:spPr bwMode="auto">
            <a:xfrm>
              <a:off x="5876925" y="1565275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80" name="Gerade Verbindung 3193"/>
            <p:cNvCxnSpPr>
              <a:cxnSpLocks noChangeShapeType="1"/>
            </p:cNvCxnSpPr>
            <p:nvPr/>
          </p:nvCxnSpPr>
          <p:spPr bwMode="auto">
            <a:xfrm>
              <a:off x="5767388" y="1565275"/>
              <a:ext cx="0" cy="53975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681" name="Gruppieren 4948"/>
            <p:cNvGrpSpPr>
              <a:grpSpLocks/>
            </p:cNvGrpSpPr>
            <p:nvPr/>
          </p:nvGrpSpPr>
          <p:grpSpPr bwMode="auto">
            <a:xfrm>
              <a:off x="5522913" y="1516063"/>
              <a:ext cx="215900" cy="41275"/>
              <a:chOff x="5040263" y="1470819"/>
              <a:chExt cx="216000" cy="40481"/>
            </a:xfrm>
          </p:grpSpPr>
          <p:sp>
            <p:nvSpPr>
              <p:cNvPr id="1809" name="Rechteck 3041"/>
              <p:cNvSpPr/>
              <p:nvPr/>
            </p:nvSpPr>
            <p:spPr bwMode="auto">
              <a:xfrm>
                <a:off x="5040263" y="1500401"/>
                <a:ext cx="216000" cy="1089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810" name="Rechteck 10"/>
              <p:cNvSpPr>
                <a:spLocks noChangeArrowheads="1"/>
              </p:cNvSpPr>
              <p:nvPr/>
            </p:nvSpPr>
            <p:spPr bwMode="auto">
              <a:xfrm>
                <a:off x="5090835" y="1476241"/>
                <a:ext cx="9007" cy="215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11" name="Rechteck 2358"/>
              <p:cNvSpPr>
                <a:spLocks noChangeArrowheads="1"/>
              </p:cNvSpPr>
              <p:nvPr/>
            </p:nvSpPr>
            <p:spPr bwMode="auto">
              <a:xfrm>
                <a:off x="5062537" y="1481038"/>
                <a:ext cx="7134" cy="1596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12" name="Rechteck 2358"/>
              <p:cNvSpPr>
                <a:spLocks noChangeArrowheads="1"/>
              </p:cNvSpPr>
              <p:nvPr/>
            </p:nvSpPr>
            <p:spPr bwMode="auto">
              <a:xfrm>
                <a:off x="5122469" y="1474433"/>
                <a:ext cx="7134" cy="23374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13" name="Rechteck 10"/>
              <p:cNvSpPr>
                <a:spLocks noChangeArrowheads="1"/>
              </p:cNvSpPr>
              <p:nvPr/>
            </p:nvSpPr>
            <p:spPr bwMode="auto">
              <a:xfrm>
                <a:off x="5202754" y="1470819"/>
                <a:ext cx="9007" cy="215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>
                  <a:solidFill>
                    <a:srgbClr val="FFFF00"/>
                  </a:solidFill>
                </a:endParaRPr>
              </a:p>
            </p:txBody>
          </p:sp>
          <p:sp>
            <p:nvSpPr>
              <p:cNvPr id="1814" name="Rechteck 10"/>
              <p:cNvSpPr>
                <a:spLocks noChangeArrowheads="1"/>
              </p:cNvSpPr>
              <p:nvPr/>
            </p:nvSpPr>
            <p:spPr bwMode="auto">
              <a:xfrm>
                <a:off x="5160168" y="1473102"/>
                <a:ext cx="9007" cy="215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15" name="Rechteck 10"/>
              <p:cNvSpPr>
                <a:spLocks noChangeArrowheads="1"/>
              </p:cNvSpPr>
              <p:nvPr/>
            </p:nvSpPr>
            <p:spPr bwMode="auto">
              <a:xfrm>
                <a:off x="5235575" y="1474787"/>
                <a:ext cx="9007" cy="2156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682" name="Gerade Verbindung 3234"/>
            <p:cNvCxnSpPr>
              <a:cxnSpLocks noChangeShapeType="1"/>
            </p:cNvCxnSpPr>
            <p:nvPr/>
          </p:nvCxnSpPr>
          <p:spPr bwMode="auto">
            <a:xfrm>
              <a:off x="5711825" y="1563688"/>
              <a:ext cx="0" cy="57150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83" name="Gerade Verbindung 3235"/>
            <p:cNvCxnSpPr>
              <a:cxnSpLocks noChangeShapeType="1"/>
            </p:cNvCxnSpPr>
            <p:nvPr/>
          </p:nvCxnSpPr>
          <p:spPr bwMode="auto">
            <a:xfrm>
              <a:off x="5551488" y="1563688"/>
              <a:ext cx="0" cy="57150"/>
            </a:xfrm>
            <a:prstGeom prst="line">
              <a:avLst/>
            </a:prstGeom>
            <a:noFill/>
            <a:ln w="1587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84" name="Gerade Verbindung 176"/>
            <p:cNvCxnSpPr>
              <a:cxnSpLocks noChangeShapeType="1"/>
            </p:cNvCxnSpPr>
            <p:nvPr/>
          </p:nvCxnSpPr>
          <p:spPr bwMode="auto">
            <a:xfrm flipV="1">
              <a:off x="808038" y="25146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85" name="Gerade Verbindung 176"/>
            <p:cNvCxnSpPr>
              <a:cxnSpLocks noChangeShapeType="1"/>
            </p:cNvCxnSpPr>
            <p:nvPr/>
          </p:nvCxnSpPr>
          <p:spPr bwMode="auto">
            <a:xfrm flipV="1">
              <a:off x="952500" y="25146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86" name="Textfeld 10"/>
            <p:cNvSpPr txBox="1">
              <a:spLocks noChangeArrowheads="1"/>
            </p:cNvSpPr>
            <p:nvPr/>
          </p:nvSpPr>
          <p:spPr bwMode="auto">
            <a:xfrm>
              <a:off x="1198563" y="2373313"/>
              <a:ext cx="608012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Wave Guide assembling</a:t>
              </a:r>
            </a:p>
          </p:txBody>
        </p:sp>
        <p:sp>
          <p:nvSpPr>
            <p:cNvPr id="1687" name="Textfeld 10"/>
            <p:cNvSpPr txBox="1">
              <a:spLocks noChangeArrowheads="1"/>
            </p:cNvSpPr>
            <p:nvPr/>
          </p:nvSpPr>
          <p:spPr bwMode="auto">
            <a:xfrm>
              <a:off x="3778250" y="2363788"/>
              <a:ext cx="608013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Wave Guide assembling</a:t>
              </a:r>
            </a:p>
          </p:txBody>
        </p:sp>
        <p:sp>
          <p:nvSpPr>
            <p:cNvPr id="1688" name="Rechteck 1"/>
            <p:cNvSpPr>
              <a:spLocks noChangeArrowheads="1"/>
            </p:cNvSpPr>
            <p:nvPr/>
          </p:nvSpPr>
          <p:spPr bwMode="auto">
            <a:xfrm>
              <a:off x="1924050" y="2454275"/>
              <a:ext cx="360363" cy="36513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689" name="Rechteck 1"/>
            <p:cNvSpPr>
              <a:spLocks noChangeArrowheads="1"/>
            </p:cNvSpPr>
            <p:nvPr/>
          </p:nvSpPr>
          <p:spPr bwMode="auto">
            <a:xfrm>
              <a:off x="4491038" y="2449513"/>
              <a:ext cx="360362" cy="36512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690" name="Gerade Verbindung 176"/>
            <p:cNvCxnSpPr>
              <a:cxnSpLocks noChangeShapeType="1"/>
            </p:cNvCxnSpPr>
            <p:nvPr/>
          </p:nvCxnSpPr>
          <p:spPr bwMode="auto">
            <a:xfrm flipV="1">
              <a:off x="2382838" y="25114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91" name="Gerade Verbindung 176"/>
            <p:cNvCxnSpPr>
              <a:cxnSpLocks noChangeShapeType="1"/>
            </p:cNvCxnSpPr>
            <p:nvPr/>
          </p:nvCxnSpPr>
          <p:spPr bwMode="auto">
            <a:xfrm flipV="1">
              <a:off x="5013325" y="2514600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92" name="Gerade Verbindung 4952"/>
            <p:cNvCxnSpPr>
              <a:cxnSpLocks noChangeShapeType="1"/>
            </p:cNvCxnSpPr>
            <p:nvPr/>
          </p:nvCxnSpPr>
          <p:spPr bwMode="auto">
            <a:xfrm>
              <a:off x="2357438" y="4787900"/>
              <a:ext cx="0" cy="395288"/>
            </a:xfrm>
            <a:prstGeom prst="line">
              <a:avLst/>
            </a:prstGeom>
            <a:noFill/>
            <a:ln w="15875" algn="ctr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93" name="Textfeld 10"/>
            <p:cNvSpPr txBox="1">
              <a:spLocks noChangeArrowheads="1"/>
            </p:cNvSpPr>
            <p:nvPr/>
          </p:nvSpPr>
          <p:spPr bwMode="auto">
            <a:xfrm>
              <a:off x="2262188" y="4902200"/>
              <a:ext cx="608012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Interlock-door 1.102m</a:t>
              </a:r>
            </a:p>
          </p:txBody>
        </p:sp>
        <p:cxnSp>
          <p:nvCxnSpPr>
            <p:cNvPr id="1694" name="Gerade Verbindung 176"/>
            <p:cNvCxnSpPr>
              <a:cxnSpLocks noChangeShapeType="1"/>
            </p:cNvCxnSpPr>
            <p:nvPr/>
          </p:nvCxnSpPr>
          <p:spPr bwMode="auto">
            <a:xfrm flipV="1">
              <a:off x="4984750" y="50641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95" name="Gerade Verbindung 176"/>
            <p:cNvCxnSpPr>
              <a:cxnSpLocks noChangeShapeType="1"/>
            </p:cNvCxnSpPr>
            <p:nvPr/>
          </p:nvCxnSpPr>
          <p:spPr bwMode="auto">
            <a:xfrm flipV="1">
              <a:off x="5354638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96" name="Gerade Verbindung 176"/>
            <p:cNvCxnSpPr>
              <a:cxnSpLocks noChangeShapeType="1"/>
            </p:cNvCxnSpPr>
            <p:nvPr/>
          </p:nvCxnSpPr>
          <p:spPr bwMode="auto">
            <a:xfrm flipV="1">
              <a:off x="7578725" y="50657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697" name="Gruppieren 1035"/>
            <p:cNvGrpSpPr>
              <a:grpSpLocks/>
            </p:cNvGrpSpPr>
            <p:nvPr/>
          </p:nvGrpSpPr>
          <p:grpSpPr bwMode="auto">
            <a:xfrm>
              <a:off x="7975600" y="5081588"/>
              <a:ext cx="125413" cy="73025"/>
              <a:chOff x="4038305" y="3430528"/>
              <a:chExt cx="125173" cy="72000"/>
            </a:xfrm>
          </p:grpSpPr>
          <p:sp>
            <p:nvSpPr>
              <p:cNvPr id="1805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06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07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08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698" name="Textfeld 1"/>
            <p:cNvSpPr txBox="1">
              <a:spLocks noChangeArrowheads="1"/>
            </p:cNvSpPr>
            <p:nvPr/>
          </p:nvSpPr>
          <p:spPr bwMode="auto">
            <a:xfrm>
              <a:off x="7897813" y="5041900"/>
              <a:ext cx="228600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115</a:t>
              </a:r>
            </a:p>
          </p:txBody>
        </p:sp>
        <p:cxnSp>
          <p:nvCxnSpPr>
            <p:cNvPr id="1699" name="Gerade Verbindung 176"/>
            <p:cNvCxnSpPr>
              <a:cxnSpLocks noChangeShapeType="1"/>
            </p:cNvCxnSpPr>
            <p:nvPr/>
          </p:nvCxnSpPr>
          <p:spPr bwMode="auto">
            <a:xfrm flipV="1">
              <a:off x="2401888" y="556736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00" name="Gerade Verbindung 176"/>
            <p:cNvCxnSpPr>
              <a:cxnSpLocks noChangeShapeType="1"/>
            </p:cNvCxnSpPr>
            <p:nvPr/>
          </p:nvCxnSpPr>
          <p:spPr bwMode="auto">
            <a:xfrm flipV="1">
              <a:off x="4975225" y="557053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701" name="Gruppieren 1035"/>
            <p:cNvGrpSpPr>
              <a:grpSpLocks/>
            </p:cNvGrpSpPr>
            <p:nvPr/>
          </p:nvGrpSpPr>
          <p:grpSpPr bwMode="auto">
            <a:xfrm>
              <a:off x="5373688" y="5586413"/>
              <a:ext cx="125412" cy="73025"/>
              <a:chOff x="4038305" y="3430528"/>
              <a:chExt cx="125173" cy="72000"/>
            </a:xfrm>
          </p:grpSpPr>
          <p:sp>
            <p:nvSpPr>
              <p:cNvPr id="1801" name="Rechteck 1036"/>
              <p:cNvSpPr>
                <a:spLocks noChangeArrowheads="1"/>
              </p:cNvSpPr>
              <p:nvPr/>
            </p:nvSpPr>
            <p:spPr bwMode="auto">
              <a:xfrm>
                <a:off x="4038305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02" name="Rechteck 1037"/>
              <p:cNvSpPr>
                <a:spLocks noChangeArrowheads="1"/>
              </p:cNvSpPr>
              <p:nvPr/>
            </p:nvSpPr>
            <p:spPr bwMode="auto">
              <a:xfrm>
                <a:off x="4078744" y="3430528"/>
                <a:ext cx="288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03" name="Rechteck 1038"/>
              <p:cNvSpPr>
                <a:spLocks noChangeArrowheads="1"/>
              </p:cNvSpPr>
              <p:nvPr/>
            </p:nvSpPr>
            <p:spPr bwMode="auto">
              <a:xfrm>
                <a:off x="4108765" y="3430528"/>
                <a:ext cx="144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804" name="Rechteck 1039"/>
              <p:cNvSpPr>
                <a:spLocks noChangeArrowheads="1"/>
              </p:cNvSpPr>
              <p:nvPr/>
            </p:nvSpPr>
            <p:spPr bwMode="auto">
              <a:xfrm>
                <a:off x="4123878" y="3430528"/>
                <a:ext cx="39600" cy="72000"/>
              </a:xfrm>
              <a:prstGeom prst="rect">
                <a:avLst/>
              </a:prstGeom>
              <a:solidFill>
                <a:srgbClr val="92D05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1702" name="Textfeld 1"/>
            <p:cNvSpPr txBox="1">
              <a:spLocks noChangeArrowheads="1"/>
            </p:cNvSpPr>
            <p:nvPr/>
          </p:nvSpPr>
          <p:spPr bwMode="auto">
            <a:xfrm>
              <a:off x="5292725" y="5546725"/>
              <a:ext cx="228600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r>
                <a:rPr lang="de-DE" altLang="de-DE" sz="200"/>
                <a:t>124</a:t>
              </a:r>
            </a:p>
          </p:txBody>
        </p:sp>
        <p:cxnSp>
          <p:nvCxnSpPr>
            <p:cNvPr id="1703" name="Gerade Verbindung 176"/>
            <p:cNvCxnSpPr>
              <a:cxnSpLocks noChangeShapeType="1"/>
            </p:cNvCxnSpPr>
            <p:nvPr/>
          </p:nvCxnSpPr>
          <p:spPr bwMode="auto">
            <a:xfrm flipV="1">
              <a:off x="7577138" y="556736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704" name="Gruppieren 4954"/>
            <p:cNvGrpSpPr>
              <a:grpSpLocks/>
            </p:cNvGrpSpPr>
            <p:nvPr/>
          </p:nvGrpSpPr>
          <p:grpSpPr bwMode="auto">
            <a:xfrm>
              <a:off x="7718425" y="5546725"/>
              <a:ext cx="228600" cy="122238"/>
              <a:chOff x="8678864" y="5113982"/>
              <a:chExt cx="228600" cy="122237"/>
            </a:xfrm>
          </p:grpSpPr>
          <p:grpSp>
            <p:nvGrpSpPr>
              <p:cNvPr id="1795" name="Gruppieren 1035"/>
              <p:cNvGrpSpPr>
                <a:grpSpLocks/>
              </p:cNvGrpSpPr>
              <p:nvPr/>
            </p:nvGrpSpPr>
            <p:grpSpPr bwMode="auto">
              <a:xfrm>
                <a:off x="8754938" y="5154712"/>
                <a:ext cx="125413" cy="73025"/>
                <a:chOff x="4038305" y="3430528"/>
                <a:chExt cx="125173" cy="72000"/>
              </a:xfrm>
            </p:grpSpPr>
            <p:sp>
              <p:nvSpPr>
                <p:cNvPr id="1797" name="Rechteck 1036"/>
                <p:cNvSpPr>
                  <a:spLocks noChangeArrowheads="1"/>
                </p:cNvSpPr>
                <p:nvPr/>
              </p:nvSpPr>
              <p:spPr bwMode="auto">
                <a:xfrm>
                  <a:off x="4038305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98" name="Rechteck 1037"/>
                <p:cNvSpPr>
                  <a:spLocks noChangeArrowheads="1"/>
                </p:cNvSpPr>
                <p:nvPr/>
              </p:nvSpPr>
              <p:spPr bwMode="auto">
                <a:xfrm>
                  <a:off x="4078744" y="3430528"/>
                  <a:ext cx="288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99" name="Rechteck 1038"/>
                <p:cNvSpPr>
                  <a:spLocks noChangeArrowheads="1"/>
                </p:cNvSpPr>
                <p:nvPr/>
              </p:nvSpPr>
              <p:spPr bwMode="auto">
                <a:xfrm>
                  <a:off x="4108765" y="3430528"/>
                  <a:ext cx="144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800" name="Rechteck 1039"/>
                <p:cNvSpPr>
                  <a:spLocks noChangeArrowheads="1"/>
                </p:cNvSpPr>
                <p:nvPr/>
              </p:nvSpPr>
              <p:spPr bwMode="auto">
                <a:xfrm>
                  <a:off x="4123878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</p:grpSp>
          <p:sp>
            <p:nvSpPr>
              <p:cNvPr id="1796" name="Textfeld 1"/>
              <p:cNvSpPr txBox="1">
                <a:spLocks noChangeArrowheads="1"/>
              </p:cNvSpPr>
              <p:nvPr/>
            </p:nvSpPr>
            <p:spPr bwMode="auto">
              <a:xfrm>
                <a:off x="8678864" y="5113982"/>
                <a:ext cx="228600" cy="122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200"/>
                  <a:t>128</a:t>
                </a:r>
              </a:p>
            </p:txBody>
          </p:sp>
        </p:grpSp>
        <p:sp>
          <p:nvSpPr>
            <p:cNvPr id="1705" name="Textfeld 10"/>
            <p:cNvSpPr txBox="1">
              <a:spLocks noChangeArrowheads="1"/>
            </p:cNvSpPr>
            <p:nvPr/>
          </p:nvSpPr>
          <p:spPr bwMode="auto">
            <a:xfrm>
              <a:off x="8256588" y="6026150"/>
              <a:ext cx="608012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300"/>
                <a:t>parked</a:t>
              </a:r>
            </a:p>
          </p:txBody>
        </p:sp>
        <p:cxnSp>
          <p:nvCxnSpPr>
            <p:cNvPr id="1706" name="Gerade Verbindung 236"/>
            <p:cNvCxnSpPr>
              <a:cxnSpLocks noChangeShapeType="1"/>
            </p:cNvCxnSpPr>
            <p:nvPr/>
          </p:nvCxnSpPr>
          <p:spPr bwMode="auto">
            <a:xfrm>
              <a:off x="5649913" y="5843588"/>
              <a:ext cx="71437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07" name="Gerade Verbindung 395"/>
            <p:cNvCxnSpPr>
              <a:cxnSpLocks noChangeShapeType="1"/>
            </p:cNvCxnSpPr>
            <p:nvPr/>
          </p:nvCxnSpPr>
          <p:spPr bwMode="auto">
            <a:xfrm>
              <a:off x="5568950" y="5848350"/>
              <a:ext cx="215900" cy="0"/>
            </a:xfrm>
            <a:prstGeom prst="line">
              <a:avLst/>
            </a:prstGeom>
            <a:noFill/>
            <a:ln w="22225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08" name="Abgerundetes Rechteck 3560"/>
            <p:cNvSpPr/>
            <p:nvPr/>
          </p:nvSpPr>
          <p:spPr bwMode="auto">
            <a:xfrm>
              <a:off x="5524500" y="5872163"/>
              <a:ext cx="288925" cy="107950"/>
            </a:xfrm>
            <a:prstGeom prst="round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buNone/>
                <a:defRPr/>
              </a:pPr>
              <a:r>
                <a:rPr lang="de-DE" sz="300" b="1" dirty="0">
                  <a:latin typeface="Helvetica" charset="0"/>
                  <a:ea typeface="ＭＳ Ｐゴシック" charset="-128"/>
                </a:rPr>
                <a:t>End </a:t>
              </a:r>
              <a:r>
                <a:rPr lang="de-DE" sz="300" b="1" dirty="0" err="1">
                  <a:latin typeface="Helvetica" charset="0"/>
                  <a:ea typeface="ＭＳ Ｐゴシック" charset="-128"/>
                </a:rPr>
                <a:t>cap</a:t>
              </a:r>
              <a:endParaRPr lang="de-DE" sz="300" b="1" dirty="0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709" name="Gruppieren 4961"/>
            <p:cNvGrpSpPr>
              <a:grpSpLocks/>
            </p:cNvGrpSpPr>
            <p:nvPr/>
          </p:nvGrpSpPr>
          <p:grpSpPr bwMode="auto">
            <a:xfrm>
              <a:off x="4800600" y="6022975"/>
              <a:ext cx="252413" cy="220663"/>
              <a:chOff x="4243388" y="6178549"/>
              <a:chExt cx="252412" cy="220658"/>
            </a:xfrm>
          </p:grpSpPr>
          <p:grpSp>
            <p:nvGrpSpPr>
              <p:cNvPr id="1791" name="Gruppieren 22"/>
              <p:cNvGrpSpPr>
                <a:grpSpLocks/>
              </p:cNvGrpSpPr>
              <p:nvPr/>
            </p:nvGrpSpPr>
            <p:grpSpPr bwMode="auto">
              <a:xfrm>
                <a:off x="4311649" y="6178549"/>
                <a:ext cx="107950" cy="184603"/>
                <a:chOff x="4224159" y="2917071"/>
                <a:chExt cx="107950" cy="185226"/>
              </a:xfrm>
            </p:grpSpPr>
            <p:cxnSp>
              <p:nvCxnSpPr>
                <p:cNvPr id="1793" name="Gerade Verbindung 2287"/>
                <p:cNvCxnSpPr/>
                <p:nvPr/>
              </p:nvCxnSpPr>
              <p:spPr bwMode="auto">
                <a:xfrm flipV="1">
                  <a:off x="4273373" y="2917071"/>
                  <a:ext cx="0" cy="108312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accent1">
                      <a:lumMod val="9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794" name="Rechteck 3569"/>
                <p:cNvSpPr/>
                <p:nvPr/>
              </p:nvSpPr>
              <p:spPr bwMode="auto">
                <a:xfrm>
                  <a:off x="4224161" y="3030162"/>
                  <a:ext cx="107950" cy="71677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0" hangingPunct="0">
                    <a:buNone/>
                    <a:defRPr/>
                  </a:pPr>
                  <a:endParaRPr lang="de-DE" sz="300" dirty="0">
                    <a:latin typeface="+mn-lt"/>
                    <a:ea typeface="ＭＳ Ｐゴシック" charset="-128"/>
                  </a:endParaRPr>
                </a:p>
              </p:txBody>
            </p:sp>
          </p:grpSp>
          <p:sp>
            <p:nvSpPr>
              <p:cNvPr id="1792" name="Textfeld 2299"/>
              <p:cNvSpPr txBox="1">
                <a:spLocks noChangeArrowheads="1"/>
              </p:cNvSpPr>
              <p:nvPr/>
            </p:nvSpPr>
            <p:spPr bwMode="auto">
              <a:xfrm>
                <a:off x="4243388" y="6259864"/>
                <a:ext cx="252412" cy="139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r>
                  <a:rPr lang="de-DE" altLang="de-DE" sz="300"/>
                  <a:t>CR</a:t>
                </a:r>
              </a:p>
            </p:txBody>
          </p:sp>
        </p:grpSp>
        <p:cxnSp>
          <p:nvCxnSpPr>
            <p:cNvPr id="1710" name="Gerade Verbindung 176"/>
            <p:cNvCxnSpPr>
              <a:cxnSpLocks noChangeShapeType="1"/>
            </p:cNvCxnSpPr>
            <p:nvPr/>
          </p:nvCxnSpPr>
          <p:spPr bwMode="auto">
            <a:xfrm flipV="1">
              <a:off x="6678613" y="199072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1" name="Gerade Verbindung 176"/>
            <p:cNvCxnSpPr>
              <a:cxnSpLocks noChangeShapeType="1"/>
            </p:cNvCxnSpPr>
            <p:nvPr/>
          </p:nvCxnSpPr>
          <p:spPr bwMode="auto">
            <a:xfrm flipV="1">
              <a:off x="6826250" y="199072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2" name="Gerade Verbindung 11"/>
            <p:cNvCxnSpPr>
              <a:cxnSpLocks noChangeShapeType="1"/>
            </p:cNvCxnSpPr>
            <p:nvPr/>
          </p:nvCxnSpPr>
          <p:spPr bwMode="auto">
            <a:xfrm>
              <a:off x="6673850" y="1990725"/>
              <a:ext cx="1555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13" name="Rechteck 1"/>
            <p:cNvSpPr>
              <a:spLocks noChangeArrowheads="1"/>
            </p:cNvSpPr>
            <p:nvPr/>
          </p:nvSpPr>
          <p:spPr bwMode="auto">
            <a:xfrm>
              <a:off x="7396163" y="1931988"/>
              <a:ext cx="361950" cy="38100"/>
            </a:xfrm>
            <a:prstGeom prst="rect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714" name="Gerade Verbindung 176"/>
            <p:cNvCxnSpPr>
              <a:cxnSpLocks noChangeShapeType="1"/>
            </p:cNvCxnSpPr>
            <p:nvPr/>
          </p:nvCxnSpPr>
          <p:spPr bwMode="auto">
            <a:xfrm flipV="1">
              <a:off x="8045450" y="1993900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5" name="Gerade Verbindung 11"/>
            <p:cNvCxnSpPr>
              <a:cxnSpLocks noChangeShapeType="1"/>
            </p:cNvCxnSpPr>
            <p:nvPr/>
          </p:nvCxnSpPr>
          <p:spPr bwMode="auto">
            <a:xfrm>
              <a:off x="8040688" y="1993900"/>
              <a:ext cx="1079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6" name="Gerade Verbindung 176"/>
            <p:cNvCxnSpPr>
              <a:cxnSpLocks noChangeShapeType="1"/>
            </p:cNvCxnSpPr>
            <p:nvPr/>
          </p:nvCxnSpPr>
          <p:spPr bwMode="auto">
            <a:xfrm flipV="1">
              <a:off x="8202613" y="1995488"/>
              <a:ext cx="0" cy="904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7" name="Gerade Verbindung 176"/>
            <p:cNvCxnSpPr>
              <a:cxnSpLocks noChangeShapeType="1"/>
            </p:cNvCxnSpPr>
            <p:nvPr/>
          </p:nvCxnSpPr>
          <p:spPr bwMode="auto">
            <a:xfrm flipV="1">
              <a:off x="1106488" y="2517775"/>
              <a:ext cx="0" cy="904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8" name="Gerade Verbindung 176"/>
            <p:cNvCxnSpPr>
              <a:cxnSpLocks noChangeShapeType="1"/>
            </p:cNvCxnSpPr>
            <p:nvPr/>
          </p:nvCxnSpPr>
          <p:spPr bwMode="auto">
            <a:xfrm flipV="1">
              <a:off x="1252538" y="2516188"/>
              <a:ext cx="0" cy="889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9" name="Gerade Verbindung 11"/>
            <p:cNvCxnSpPr>
              <a:cxnSpLocks noChangeShapeType="1"/>
            </p:cNvCxnSpPr>
            <p:nvPr/>
          </p:nvCxnSpPr>
          <p:spPr bwMode="auto">
            <a:xfrm>
              <a:off x="1106488" y="2517775"/>
              <a:ext cx="1444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0" name="Gerade Verbindung 11"/>
            <p:cNvCxnSpPr>
              <a:cxnSpLocks noChangeShapeType="1"/>
            </p:cNvCxnSpPr>
            <p:nvPr/>
          </p:nvCxnSpPr>
          <p:spPr bwMode="auto">
            <a:xfrm>
              <a:off x="804863" y="2513013"/>
              <a:ext cx="1079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21" name="Zierrahmen 1"/>
            <p:cNvSpPr>
              <a:spLocks noChangeArrowheads="1"/>
            </p:cNvSpPr>
            <p:nvPr/>
          </p:nvSpPr>
          <p:spPr bwMode="auto">
            <a:xfrm>
              <a:off x="776288" y="2535238"/>
              <a:ext cx="15875" cy="66675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722" name="Gerade Verbindung 176"/>
            <p:cNvCxnSpPr>
              <a:cxnSpLocks noChangeShapeType="1"/>
            </p:cNvCxnSpPr>
            <p:nvPr/>
          </p:nvCxnSpPr>
          <p:spPr bwMode="auto">
            <a:xfrm flipV="1">
              <a:off x="2714625" y="25130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3" name="Gerade Verbindung 176"/>
            <p:cNvCxnSpPr>
              <a:cxnSpLocks noChangeShapeType="1"/>
            </p:cNvCxnSpPr>
            <p:nvPr/>
          </p:nvCxnSpPr>
          <p:spPr bwMode="auto">
            <a:xfrm flipV="1">
              <a:off x="3255963" y="25130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4" name="Gerade Verbindung 176"/>
            <p:cNvCxnSpPr>
              <a:cxnSpLocks noChangeShapeType="1"/>
            </p:cNvCxnSpPr>
            <p:nvPr/>
          </p:nvCxnSpPr>
          <p:spPr bwMode="auto">
            <a:xfrm flipV="1">
              <a:off x="3535363" y="25114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5" name="Gerade Verbindung 11"/>
            <p:cNvCxnSpPr>
              <a:cxnSpLocks noChangeShapeType="1"/>
            </p:cNvCxnSpPr>
            <p:nvPr/>
          </p:nvCxnSpPr>
          <p:spPr bwMode="auto">
            <a:xfrm>
              <a:off x="3252788" y="2517775"/>
              <a:ext cx="1444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6" name="Gerade Verbindung 176"/>
            <p:cNvCxnSpPr>
              <a:cxnSpLocks noChangeShapeType="1"/>
            </p:cNvCxnSpPr>
            <p:nvPr/>
          </p:nvCxnSpPr>
          <p:spPr bwMode="auto">
            <a:xfrm flipV="1">
              <a:off x="3662363" y="25114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7" name="Gerade Verbindung 176"/>
            <p:cNvCxnSpPr>
              <a:cxnSpLocks noChangeShapeType="1"/>
            </p:cNvCxnSpPr>
            <p:nvPr/>
          </p:nvCxnSpPr>
          <p:spPr bwMode="auto">
            <a:xfrm flipV="1">
              <a:off x="3813175" y="25114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8" name="Gerade Verbindung 11"/>
            <p:cNvCxnSpPr>
              <a:cxnSpLocks noChangeShapeType="1"/>
            </p:cNvCxnSpPr>
            <p:nvPr/>
          </p:nvCxnSpPr>
          <p:spPr bwMode="auto">
            <a:xfrm>
              <a:off x="3665538" y="2517775"/>
              <a:ext cx="1444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9" name="Gerade Verbindung 176"/>
            <p:cNvCxnSpPr>
              <a:cxnSpLocks noChangeShapeType="1"/>
            </p:cNvCxnSpPr>
            <p:nvPr/>
          </p:nvCxnSpPr>
          <p:spPr bwMode="auto">
            <a:xfrm flipV="1">
              <a:off x="5162550" y="2511425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0" name="Gerade Verbindung 11"/>
            <p:cNvCxnSpPr>
              <a:cxnSpLocks noChangeShapeType="1"/>
            </p:cNvCxnSpPr>
            <p:nvPr/>
          </p:nvCxnSpPr>
          <p:spPr bwMode="auto">
            <a:xfrm>
              <a:off x="5110163" y="2516188"/>
              <a:ext cx="539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1" name="Gerade Verbindung 176"/>
            <p:cNvCxnSpPr>
              <a:cxnSpLocks noChangeShapeType="1"/>
            </p:cNvCxnSpPr>
            <p:nvPr/>
          </p:nvCxnSpPr>
          <p:spPr bwMode="auto">
            <a:xfrm flipV="1">
              <a:off x="5316538" y="25130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2" name="Gerade Verbindung 176"/>
            <p:cNvCxnSpPr>
              <a:cxnSpLocks noChangeShapeType="1"/>
            </p:cNvCxnSpPr>
            <p:nvPr/>
          </p:nvCxnSpPr>
          <p:spPr bwMode="auto">
            <a:xfrm flipV="1">
              <a:off x="5467350" y="2513013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3" name="Gerade Verbindung 11"/>
            <p:cNvCxnSpPr>
              <a:cxnSpLocks noChangeShapeType="1"/>
            </p:cNvCxnSpPr>
            <p:nvPr/>
          </p:nvCxnSpPr>
          <p:spPr bwMode="auto">
            <a:xfrm>
              <a:off x="5319713" y="2516188"/>
              <a:ext cx="1444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4" name="Gerade Verbindung 11"/>
            <p:cNvCxnSpPr>
              <a:cxnSpLocks noChangeShapeType="1"/>
            </p:cNvCxnSpPr>
            <p:nvPr/>
          </p:nvCxnSpPr>
          <p:spPr bwMode="auto">
            <a:xfrm>
              <a:off x="781050" y="4552950"/>
              <a:ext cx="1079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5" name="Gerade Verbindung 11"/>
            <p:cNvCxnSpPr>
              <a:cxnSpLocks noChangeShapeType="1"/>
            </p:cNvCxnSpPr>
            <p:nvPr/>
          </p:nvCxnSpPr>
          <p:spPr bwMode="auto">
            <a:xfrm>
              <a:off x="1144588" y="4556125"/>
              <a:ext cx="1079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6" name="Gerade Verbindung 11"/>
            <p:cNvCxnSpPr>
              <a:cxnSpLocks noChangeShapeType="1"/>
            </p:cNvCxnSpPr>
            <p:nvPr/>
          </p:nvCxnSpPr>
          <p:spPr bwMode="auto">
            <a:xfrm>
              <a:off x="3849688" y="4552950"/>
              <a:ext cx="539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37" name="Rechteck 10"/>
            <p:cNvSpPr>
              <a:spLocks noChangeArrowheads="1"/>
            </p:cNvSpPr>
            <p:nvPr/>
          </p:nvSpPr>
          <p:spPr bwMode="auto">
            <a:xfrm>
              <a:off x="7812088" y="5665788"/>
              <a:ext cx="65087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738" name="Gruppieren 4954"/>
            <p:cNvGrpSpPr>
              <a:grpSpLocks/>
            </p:cNvGrpSpPr>
            <p:nvPr/>
          </p:nvGrpSpPr>
          <p:grpSpPr bwMode="auto">
            <a:xfrm>
              <a:off x="7916863" y="5548313"/>
              <a:ext cx="228600" cy="122237"/>
              <a:chOff x="8678864" y="5113982"/>
              <a:chExt cx="228600" cy="122237"/>
            </a:xfrm>
          </p:grpSpPr>
          <p:grpSp>
            <p:nvGrpSpPr>
              <p:cNvPr id="1785" name="Gruppieren 1035"/>
              <p:cNvGrpSpPr>
                <a:grpSpLocks/>
              </p:cNvGrpSpPr>
              <p:nvPr/>
            </p:nvGrpSpPr>
            <p:grpSpPr bwMode="auto">
              <a:xfrm>
                <a:off x="8754938" y="5154712"/>
                <a:ext cx="125413" cy="73025"/>
                <a:chOff x="4038305" y="3430528"/>
                <a:chExt cx="125173" cy="72000"/>
              </a:xfrm>
            </p:grpSpPr>
            <p:sp>
              <p:nvSpPr>
                <p:cNvPr id="1787" name="Rechteck 1036"/>
                <p:cNvSpPr>
                  <a:spLocks noChangeArrowheads="1"/>
                </p:cNvSpPr>
                <p:nvPr/>
              </p:nvSpPr>
              <p:spPr bwMode="auto">
                <a:xfrm>
                  <a:off x="4038305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88" name="Rechteck 1037"/>
                <p:cNvSpPr>
                  <a:spLocks noChangeArrowheads="1"/>
                </p:cNvSpPr>
                <p:nvPr/>
              </p:nvSpPr>
              <p:spPr bwMode="auto">
                <a:xfrm>
                  <a:off x="4078744" y="3430528"/>
                  <a:ext cx="288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89" name="Rechteck 1038"/>
                <p:cNvSpPr>
                  <a:spLocks noChangeArrowheads="1"/>
                </p:cNvSpPr>
                <p:nvPr/>
              </p:nvSpPr>
              <p:spPr bwMode="auto">
                <a:xfrm>
                  <a:off x="4108765" y="3430528"/>
                  <a:ext cx="144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90" name="Rechteck 1039"/>
                <p:cNvSpPr>
                  <a:spLocks noChangeArrowheads="1"/>
                </p:cNvSpPr>
                <p:nvPr/>
              </p:nvSpPr>
              <p:spPr bwMode="auto">
                <a:xfrm>
                  <a:off x="4123878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</p:grpSp>
          <p:sp>
            <p:nvSpPr>
              <p:cNvPr id="1786" name="Textfeld 1"/>
              <p:cNvSpPr txBox="1">
                <a:spLocks noChangeArrowheads="1"/>
              </p:cNvSpPr>
              <p:nvPr/>
            </p:nvSpPr>
            <p:spPr bwMode="auto">
              <a:xfrm>
                <a:off x="8678864" y="5113982"/>
                <a:ext cx="228600" cy="122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200"/>
                  <a:t>129</a:t>
                </a:r>
              </a:p>
            </p:txBody>
          </p:sp>
        </p:grpSp>
        <p:grpSp>
          <p:nvGrpSpPr>
            <p:cNvPr id="1739" name="Gruppieren 4954"/>
            <p:cNvGrpSpPr>
              <a:grpSpLocks/>
            </p:cNvGrpSpPr>
            <p:nvPr/>
          </p:nvGrpSpPr>
          <p:grpSpPr bwMode="auto">
            <a:xfrm>
              <a:off x="8362950" y="6092825"/>
              <a:ext cx="228600" cy="122238"/>
              <a:chOff x="8678864" y="5113982"/>
              <a:chExt cx="228600" cy="122237"/>
            </a:xfrm>
          </p:grpSpPr>
          <p:grpSp>
            <p:nvGrpSpPr>
              <p:cNvPr id="1779" name="Gruppieren 1035"/>
              <p:cNvGrpSpPr>
                <a:grpSpLocks/>
              </p:cNvGrpSpPr>
              <p:nvPr/>
            </p:nvGrpSpPr>
            <p:grpSpPr bwMode="auto">
              <a:xfrm>
                <a:off x="8754938" y="5154712"/>
                <a:ext cx="125413" cy="73025"/>
                <a:chOff x="4038305" y="3430528"/>
                <a:chExt cx="125173" cy="72000"/>
              </a:xfrm>
            </p:grpSpPr>
            <p:sp>
              <p:nvSpPr>
                <p:cNvPr id="1781" name="Rechteck 1036"/>
                <p:cNvSpPr>
                  <a:spLocks noChangeArrowheads="1"/>
                </p:cNvSpPr>
                <p:nvPr/>
              </p:nvSpPr>
              <p:spPr bwMode="auto">
                <a:xfrm>
                  <a:off x="4038305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82" name="Rechteck 1037"/>
                <p:cNvSpPr>
                  <a:spLocks noChangeArrowheads="1"/>
                </p:cNvSpPr>
                <p:nvPr/>
              </p:nvSpPr>
              <p:spPr bwMode="auto">
                <a:xfrm>
                  <a:off x="4078744" y="3430528"/>
                  <a:ext cx="288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83" name="Rechteck 1038"/>
                <p:cNvSpPr>
                  <a:spLocks noChangeArrowheads="1"/>
                </p:cNvSpPr>
                <p:nvPr/>
              </p:nvSpPr>
              <p:spPr bwMode="auto">
                <a:xfrm>
                  <a:off x="4108765" y="3430528"/>
                  <a:ext cx="144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84" name="Rechteck 1039"/>
                <p:cNvSpPr>
                  <a:spLocks noChangeArrowheads="1"/>
                </p:cNvSpPr>
                <p:nvPr/>
              </p:nvSpPr>
              <p:spPr bwMode="auto">
                <a:xfrm>
                  <a:off x="4123878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</p:grpSp>
          <p:sp>
            <p:nvSpPr>
              <p:cNvPr id="1780" name="Textfeld 1"/>
              <p:cNvSpPr txBox="1">
                <a:spLocks noChangeArrowheads="1"/>
              </p:cNvSpPr>
              <p:nvPr/>
            </p:nvSpPr>
            <p:spPr bwMode="auto">
              <a:xfrm>
                <a:off x="8678864" y="5113982"/>
                <a:ext cx="228600" cy="122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200"/>
                  <a:t>133</a:t>
                </a:r>
              </a:p>
            </p:txBody>
          </p:sp>
        </p:grpSp>
        <p:grpSp>
          <p:nvGrpSpPr>
            <p:cNvPr id="1740" name="Gruppieren 4954"/>
            <p:cNvGrpSpPr>
              <a:grpSpLocks/>
            </p:cNvGrpSpPr>
            <p:nvPr/>
          </p:nvGrpSpPr>
          <p:grpSpPr bwMode="auto">
            <a:xfrm>
              <a:off x="8521700" y="6091238"/>
              <a:ext cx="228600" cy="122237"/>
              <a:chOff x="8678864" y="5113982"/>
              <a:chExt cx="228600" cy="122237"/>
            </a:xfrm>
          </p:grpSpPr>
          <p:grpSp>
            <p:nvGrpSpPr>
              <p:cNvPr id="1773" name="Gruppieren 1035"/>
              <p:cNvGrpSpPr>
                <a:grpSpLocks/>
              </p:cNvGrpSpPr>
              <p:nvPr/>
            </p:nvGrpSpPr>
            <p:grpSpPr bwMode="auto">
              <a:xfrm>
                <a:off x="8754938" y="5154712"/>
                <a:ext cx="125413" cy="73025"/>
                <a:chOff x="4038305" y="3430528"/>
                <a:chExt cx="125173" cy="72000"/>
              </a:xfrm>
            </p:grpSpPr>
            <p:sp>
              <p:nvSpPr>
                <p:cNvPr id="1775" name="Rechteck 1036"/>
                <p:cNvSpPr>
                  <a:spLocks noChangeArrowheads="1"/>
                </p:cNvSpPr>
                <p:nvPr/>
              </p:nvSpPr>
              <p:spPr bwMode="auto">
                <a:xfrm>
                  <a:off x="4038305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76" name="Rechteck 1037"/>
                <p:cNvSpPr>
                  <a:spLocks noChangeArrowheads="1"/>
                </p:cNvSpPr>
                <p:nvPr/>
              </p:nvSpPr>
              <p:spPr bwMode="auto">
                <a:xfrm>
                  <a:off x="4078744" y="3430528"/>
                  <a:ext cx="288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77" name="Rechteck 1038"/>
                <p:cNvSpPr>
                  <a:spLocks noChangeArrowheads="1"/>
                </p:cNvSpPr>
                <p:nvPr/>
              </p:nvSpPr>
              <p:spPr bwMode="auto">
                <a:xfrm>
                  <a:off x="4108765" y="3430528"/>
                  <a:ext cx="144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78" name="Rechteck 1039"/>
                <p:cNvSpPr>
                  <a:spLocks noChangeArrowheads="1"/>
                </p:cNvSpPr>
                <p:nvPr/>
              </p:nvSpPr>
              <p:spPr bwMode="auto">
                <a:xfrm>
                  <a:off x="4123878" y="3430528"/>
                  <a:ext cx="39600" cy="72000"/>
                </a:xfrm>
                <a:prstGeom prst="rect">
                  <a:avLst/>
                </a:prstGeom>
                <a:solidFill>
                  <a:srgbClr val="92D050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</p:grpSp>
          <p:sp>
            <p:nvSpPr>
              <p:cNvPr id="1774" name="Textfeld 1"/>
              <p:cNvSpPr txBox="1">
                <a:spLocks noChangeArrowheads="1"/>
              </p:cNvSpPr>
              <p:nvPr/>
            </p:nvSpPr>
            <p:spPr bwMode="auto">
              <a:xfrm>
                <a:off x="8678864" y="5113982"/>
                <a:ext cx="228600" cy="122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r>
                  <a:rPr lang="de-DE" altLang="de-DE" sz="200"/>
                  <a:t>137</a:t>
                </a:r>
              </a:p>
            </p:txBody>
          </p:sp>
        </p:grpSp>
        <p:sp>
          <p:nvSpPr>
            <p:cNvPr id="1741" name="Rechteck 5016"/>
            <p:cNvSpPr>
              <a:spLocks noChangeArrowheads="1"/>
            </p:cNvSpPr>
            <p:nvPr/>
          </p:nvSpPr>
          <p:spPr bwMode="auto">
            <a:xfrm rot="2700000">
              <a:off x="8065294" y="5909469"/>
              <a:ext cx="28575" cy="3016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1742" name="Rechteck 3548"/>
            <p:cNvSpPr>
              <a:spLocks noChangeArrowheads="1"/>
            </p:cNvSpPr>
            <p:nvPr/>
          </p:nvSpPr>
          <p:spPr bwMode="auto">
            <a:xfrm rot="2700000">
              <a:off x="6919913" y="5910263"/>
              <a:ext cx="28575" cy="2857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743" name="Gerade Verbindung 565"/>
            <p:cNvCxnSpPr>
              <a:cxnSpLocks noChangeShapeType="1"/>
            </p:cNvCxnSpPr>
            <p:nvPr/>
          </p:nvCxnSpPr>
          <p:spPr bwMode="auto">
            <a:xfrm>
              <a:off x="323850" y="5959475"/>
              <a:ext cx="714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4" name="Gerade Verbindung 4939"/>
            <p:cNvCxnSpPr>
              <a:cxnSpLocks noChangeShapeType="1"/>
            </p:cNvCxnSpPr>
            <p:nvPr/>
          </p:nvCxnSpPr>
          <p:spPr bwMode="auto">
            <a:xfrm>
              <a:off x="5441950" y="1993900"/>
              <a:ext cx="73025" cy="36513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745" name="Rechteck 4945"/>
            <p:cNvSpPr>
              <a:spLocks noChangeArrowheads="1"/>
            </p:cNvSpPr>
            <p:nvPr/>
          </p:nvSpPr>
          <p:spPr bwMode="auto">
            <a:xfrm>
              <a:off x="5807075" y="2030413"/>
              <a:ext cx="65088" cy="460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1746" name="Gerade Verbindung 3359"/>
            <p:cNvCxnSpPr/>
            <p:nvPr/>
          </p:nvCxnSpPr>
          <p:spPr bwMode="auto">
            <a:xfrm>
              <a:off x="5599113" y="2036763"/>
              <a:ext cx="0" cy="476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7" name="Gerade Verbindung 3360"/>
            <p:cNvCxnSpPr/>
            <p:nvPr/>
          </p:nvCxnSpPr>
          <p:spPr bwMode="auto">
            <a:xfrm rot="5400000">
              <a:off x="5630863" y="2014538"/>
              <a:ext cx="0" cy="571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748" name="Gruppieren 3493"/>
            <p:cNvGrpSpPr>
              <a:grpSpLocks/>
            </p:cNvGrpSpPr>
            <p:nvPr/>
          </p:nvGrpSpPr>
          <p:grpSpPr bwMode="auto">
            <a:xfrm>
              <a:off x="5594350" y="2003425"/>
              <a:ext cx="71438" cy="28575"/>
              <a:chOff x="6033798" y="2439303"/>
              <a:chExt cx="43052" cy="29260"/>
            </a:xfrm>
          </p:grpSpPr>
          <p:sp>
            <p:nvSpPr>
              <p:cNvPr id="1770" name="Rechteck 2566"/>
              <p:cNvSpPr>
                <a:spLocks noChangeAspect="1"/>
              </p:cNvSpPr>
              <p:nvPr/>
            </p:nvSpPr>
            <p:spPr bwMode="auto">
              <a:xfrm>
                <a:off x="6033798" y="2439303"/>
                <a:ext cx="43052" cy="292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771" name="Ellipse 2567"/>
              <p:cNvSpPr>
                <a:spLocks noChangeArrowheads="1"/>
              </p:cNvSpPr>
              <p:nvPr/>
            </p:nvSpPr>
            <p:spPr bwMode="auto">
              <a:xfrm>
                <a:off x="6038560" y="2441684"/>
                <a:ext cx="10800" cy="10800"/>
              </a:xfrm>
              <a:prstGeom prst="ellipse">
                <a:avLst/>
              </a:prstGeom>
              <a:solidFill>
                <a:schemeClr val="accent1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sp>
            <p:nvSpPr>
              <p:cNvPr id="1772" name="Ellipse 2572"/>
              <p:cNvSpPr>
                <a:spLocks noChangeArrowheads="1"/>
              </p:cNvSpPr>
              <p:nvPr/>
            </p:nvSpPr>
            <p:spPr bwMode="auto">
              <a:xfrm>
                <a:off x="6055332" y="2441684"/>
                <a:ext cx="10800" cy="10800"/>
              </a:xfrm>
              <a:prstGeom prst="ellipse">
                <a:avLst/>
              </a:prstGeom>
              <a:solidFill>
                <a:schemeClr val="accent1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1749" name="Gerade Verbindung 3365"/>
            <p:cNvCxnSpPr/>
            <p:nvPr/>
          </p:nvCxnSpPr>
          <p:spPr bwMode="auto">
            <a:xfrm>
              <a:off x="5664200" y="2036763"/>
              <a:ext cx="0" cy="476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0" name="Gerade Verbindung 176"/>
            <p:cNvCxnSpPr>
              <a:cxnSpLocks noChangeShapeType="1"/>
            </p:cNvCxnSpPr>
            <p:nvPr/>
          </p:nvCxnSpPr>
          <p:spPr bwMode="auto">
            <a:xfrm flipV="1">
              <a:off x="8351838" y="1995488"/>
              <a:ext cx="0" cy="920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51" name="Gerade Verbindung 11"/>
            <p:cNvCxnSpPr>
              <a:cxnSpLocks noChangeShapeType="1"/>
            </p:cNvCxnSpPr>
            <p:nvPr/>
          </p:nvCxnSpPr>
          <p:spPr bwMode="auto">
            <a:xfrm>
              <a:off x="8347075" y="1995488"/>
              <a:ext cx="1555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52" name="Gerade Verbindung 176"/>
            <p:cNvCxnSpPr>
              <a:cxnSpLocks noChangeShapeType="1"/>
            </p:cNvCxnSpPr>
            <p:nvPr/>
          </p:nvCxnSpPr>
          <p:spPr bwMode="auto">
            <a:xfrm flipV="1">
              <a:off x="8502650" y="1998663"/>
              <a:ext cx="0" cy="889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53" name="Freihandform 3236"/>
            <p:cNvSpPr/>
            <p:nvPr/>
          </p:nvSpPr>
          <p:spPr bwMode="auto">
            <a:xfrm rot="11307921">
              <a:off x="6322260" y="2515474"/>
              <a:ext cx="90000" cy="18000"/>
            </a:xfrm>
            <a:custGeom>
              <a:avLst/>
              <a:gdLst>
                <a:gd name="connsiteX0" fmla="*/ 445293 w 445293"/>
                <a:gd name="connsiteY0" fmla="*/ 57150 h 57150"/>
                <a:gd name="connsiteX1" fmla="*/ 445293 w 445293"/>
                <a:gd name="connsiteY1" fmla="*/ 0 h 57150"/>
                <a:gd name="connsiteX2" fmla="*/ 0 w 445293"/>
                <a:gd name="connsiteY2" fmla="*/ 2381 h 57150"/>
                <a:gd name="connsiteX3" fmla="*/ 0 w 445293"/>
                <a:gd name="connsiteY3" fmla="*/ 26194 h 57150"/>
                <a:gd name="connsiteX4" fmla="*/ 445293 w 445293"/>
                <a:gd name="connsiteY4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293" h="57150">
                  <a:moveTo>
                    <a:pt x="445293" y="57150"/>
                  </a:moveTo>
                  <a:lnTo>
                    <a:pt x="445293" y="0"/>
                  </a:lnTo>
                  <a:lnTo>
                    <a:pt x="0" y="2381"/>
                  </a:lnTo>
                  <a:lnTo>
                    <a:pt x="0" y="26194"/>
                  </a:lnTo>
                  <a:lnTo>
                    <a:pt x="445293" y="5715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reflection endPos="0" dir="5400000" sy="-100000" algn="bl" rotWithShape="0"/>
            </a:effectLst>
            <a:scene3d>
              <a:camera prst="orthographicFront">
                <a:rot lat="0" lon="10800000" rev="0"/>
              </a:camera>
              <a:lightRig rig="threePt" dir="t"/>
            </a:scene3d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754" name="Rechteck 3370"/>
            <p:cNvSpPr>
              <a:spLocks noChangeArrowheads="1"/>
            </p:cNvSpPr>
            <p:nvPr/>
          </p:nvSpPr>
          <p:spPr bwMode="auto">
            <a:xfrm>
              <a:off x="8805863" y="2540000"/>
              <a:ext cx="73025" cy="365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1755" name="Gruppieren 69"/>
            <p:cNvGrpSpPr>
              <a:grpSpLocks/>
            </p:cNvGrpSpPr>
            <p:nvPr/>
          </p:nvGrpSpPr>
          <p:grpSpPr bwMode="auto">
            <a:xfrm>
              <a:off x="1457325" y="5508625"/>
              <a:ext cx="179388" cy="150813"/>
              <a:chOff x="1475656" y="2429228"/>
              <a:chExt cx="179071" cy="149730"/>
            </a:xfrm>
          </p:grpSpPr>
          <p:cxnSp>
            <p:nvCxnSpPr>
              <p:cNvPr id="1766" name="Gerade Verbindung 3233"/>
              <p:cNvCxnSpPr/>
              <p:nvPr/>
            </p:nvCxnSpPr>
            <p:spPr bwMode="auto">
              <a:xfrm flipH="1">
                <a:off x="1507350" y="2429228"/>
                <a:ext cx="1585" cy="14342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7" name="Abgerundetes Rechteck 24"/>
              <p:cNvSpPr>
                <a:spLocks noChangeArrowheads="1"/>
              </p:cNvSpPr>
              <p:nvPr/>
            </p:nvSpPr>
            <p:spPr bwMode="auto">
              <a:xfrm>
                <a:off x="1475656" y="2517758"/>
                <a:ext cx="144000" cy="61200"/>
              </a:xfrm>
              <a:prstGeom prst="roundRect">
                <a:avLst>
                  <a:gd name="adj" fmla="val 16667"/>
                </a:avLst>
              </a:prstGeom>
              <a:noFill/>
              <a:ln w="63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  <p:cxnSp>
            <p:nvCxnSpPr>
              <p:cNvPr id="1768" name="Gerade Verbindung 3272"/>
              <p:cNvCxnSpPr/>
              <p:nvPr/>
            </p:nvCxnSpPr>
            <p:spPr bwMode="auto">
              <a:xfrm>
                <a:off x="1505766" y="2560045"/>
                <a:ext cx="72896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69" name="Gerade Verbindung 3275"/>
              <p:cNvCxnSpPr/>
              <p:nvPr/>
            </p:nvCxnSpPr>
            <p:spPr bwMode="auto">
              <a:xfrm>
                <a:off x="1546968" y="2539555"/>
                <a:ext cx="10775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56" name="Rechteck 20"/>
            <p:cNvSpPr>
              <a:spLocks noChangeArrowheads="1"/>
            </p:cNvSpPr>
            <p:nvPr/>
          </p:nvSpPr>
          <p:spPr bwMode="auto">
            <a:xfrm>
              <a:off x="323850" y="6154738"/>
              <a:ext cx="395288" cy="53975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0" hangingPunct="0">
                <a:buNone/>
                <a:defRPr/>
              </a:pPr>
              <a:r>
                <a:rPr lang="de-DE" altLang="de-DE" sz="300" dirty="0" smtClean="0">
                  <a:latin typeface="+mn-lt"/>
                </a:rPr>
                <a:t>Cryo </a:t>
              </a:r>
              <a:r>
                <a:rPr lang="de-DE" altLang="de-DE" sz="300" dirty="0" err="1" smtClean="0">
                  <a:latin typeface="+mn-lt"/>
                </a:rPr>
                <a:t>stage</a:t>
              </a:r>
              <a:endParaRPr lang="de-DE" altLang="de-DE" sz="300" dirty="0" smtClean="0">
                <a:latin typeface="+mn-lt"/>
              </a:endParaRPr>
            </a:p>
          </p:txBody>
        </p:sp>
        <p:cxnSp>
          <p:nvCxnSpPr>
            <p:cNvPr id="1757" name="Gerade Verbindung 4951"/>
            <p:cNvCxnSpPr>
              <a:cxnSpLocks noChangeShapeType="1"/>
            </p:cNvCxnSpPr>
            <p:nvPr/>
          </p:nvCxnSpPr>
          <p:spPr bwMode="auto">
            <a:xfrm>
              <a:off x="5648325" y="6308725"/>
              <a:ext cx="2413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1758" name="Gruppieren 4967"/>
            <p:cNvGrpSpPr>
              <a:grpSpLocks/>
            </p:cNvGrpSpPr>
            <p:nvPr/>
          </p:nvGrpSpPr>
          <p:grpSpPr bwMode="auto">
            <a:xfrm>
              <a:off x="5853113" y="5876925"/>
              <a:ext cx="212725" cy="49213"/>
              <a:chOff x="5648324" y="6189114"/>
              <a:chExt cx="212727" cy="48198"/>
            </a:xfrm>
          </p:grpSpPr>
          <p:cxnSp>
            <p:nvCxnSpPr>
              <p:cNvPr id="1759" name="Gerade Verbindung 4965"/>
              <p:cNvCxnSpPr>
                <a:cxnSpLocks noChangeShapeType="1"/>
              </p:cNvCxnSpPr>
              <p:nvPr/>
            </p:nvCxnSpPr>
            <p:spPr bwMode="auto">
              <a:xfrm>
                <a:off x="5648324" y="6237312"/>
                <a:ext cx="90000" cy="0"/>
              </a:xfrm>
              <a:prstGeom prst="line">
                <a:avLst/>
              </a:prstGeom>
              <a:noFill/>
              <a:ln w="15875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1760" name="Gerade Verbindung 3404"/>
              <p:cNvCxnSpPr>
                <a:cxnSpLocks noChangeShapeType="1"/>
              </p:cNvCxnSpPr>
              <p:nvPr/>
            </p:nvCxnSpPr>
            <p:spPr bwMode="auto">
              <a:xfrm>
                <a:off x="5771051" y="6215883"/>
                <a:ext cx="90000" cy="0"/>
              </a:xfrm>
              <a:prstGeom prst="line">
                <a:avLst/>
              </a:prstGeom>
              <a:noFill/>
              <a:ln w="15875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1761" name="Gerade Verbindung 3405"/>
              <p:cNvCxnSpPr>
                <a:cxnSpLocks noChangeShapeType="1"/>
              </p:cNvCxnSpPr>
              <p:nvPr/>
            </p:nvCxnSpPr>
            <p:spPr bwMode="auto">
              <a:xfrm rot="-1800000">
                <a:off x="5725670" y="6225954"/>
                <a:ext cx="54000" cy="0"/>
              </a:xfrm>
              <a:prstGeom prst="line">
                <a:avLst/>
              </a:prstGeom>
              <a:noFill/>
              <a:ln w="15875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grpSp>
            <p:nvGrpSpPr>
              <p:cNvPr id="1762" name="Gruppieren 3493"/>
              <p:cNvGrpSpPr>
                <a:grpSpLocks/>
              </p:cNvGrpSpPr>
              <p:nvPr/>
            </p:nvGrpSpPr>
            <p:grpSpPr bwMode="auto">
              <a:xfrm>
                <a:off x="5669475" y="6189114"/>
                <a:ext cx="72000" cy="36000"/>
                <a:chOff x="6033798" y="2439303"/>
                <a:chExt cx="43052" cy="29260"/>
              </a:xfrm>
            </p:grpSpPr>
            <p:sp>
              <p:nvSpPr>
                <p:cNvPr id="1763" name="Rechteck 2566"/>
                <p:cNvSpPr>
                  <a:spLocks noChangeAspect="1"/>
                </p:cNvSpPr>
                <p:nvPr/>
              </p:nvSpPr>
              <p:spPr bwMode="auto">
                <a:xfrm>
                  <a:off x="6033798" y="2439303"/>
                  <a:ext cx="43052" cy="2926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64" name="Ellipse 2567"/>
                <p:cNvSpPr>
                  <a:spLocks noChangeArrowheads="1"/>
                </p:cNvSpPr>
                <p:nvPr/>
              </p:nvSpPr>
              <p:spPr bwMode="auto">
                <a:xfrm>
                  <a:off x="6038560" y="2441684"/>
                  <a:ext cx="10800" cy="10800"/>
                </a:xfrm>
                <a:prstGeom prst="ellipse">
                  <a:avLst/>
                </a:prstGeom>
                <a:solidFill>
                  <a:schemeClr val="accent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  <p:sp>
              <p:nvSpPr>
                <p:cNvPr id="1765" name="Ellipse 2572"/>
                <p:cNvSpPr>
                  <a:spLocks noChangeArrowheads="1"/>
                </p:cNvSpPr>
                <p:nvPr/>
              </p:nvSpPr>
              <p:spPr bwMode="auto">
                <a:xfrm>
                  <a:off x="6055332" y="2441684"/>
                  <a:ext cx="10800" cy="10800"/>
                </a:xfrm>
                <a:prstGeom prst="ellipse">
                  <a:avLst/>
                </a:prstGeom>
                <a:solidFill>
                  <a:schemeClr val="accent1"/>
                </a:soli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1pPr>
                  <a:lvl2pPr marL="742950" indent="-28575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2pPr>
                  <a:lvl3pPr marL="11430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3pPr>
                  <a:lvl4pPr marL="16002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4pPr>
                  <a:lvl5pPr marL="2057400" indent="-228600" eaLnBrk="0" hangingPunct="0"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rgbClr val="000000"/>
                      </a:solidFill>
                      <a:latin typeface="Helvetica" pitchFamily="30" charset="0"/>
                      <a:ea typeface="ＭＳ Ｐゴシック" pitchFamily="30" charset="-128"/>
                    </a:defRPr>
                  </a:lvl9pPr>
                </a:lstStyle>
                <a:p>
                  <a:pPr>
                    <a:buNone/>
                  </a:pPr>
                  <a:endParaRPr lang="de-DE" altLang="de-DE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057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L3 RF </a:t>
            </a:r>
            <a:r>
              <a:rPr lang="de-DE" dirty="0" err="1" smtClean="0"/>
              <a:t>Stations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Status </a:t>
            </a:r>
            <a:r>
              <a:rPr lang="de-DE" dirty="0" err="1" smtClean="0"/>
              <a:t>Pannel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219B-1E0C-4AD5-9BA5-31ADD4928749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9" y="1084580"/>
            <a:ext cx="7200000" cy="41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3221" y="5202084"/>
            <a:ext cx="8796245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All RF stations including CS7 are commissioned at moderate gradients.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Detailed measurements will show the path towards higher beam energies. 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CS8 is meanwhile ready for LLRF commissioning; thanks to maintenance days.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The last two stations (CS9) require still longer tunnel access.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343220" y="1095071"/>
            <a:ext cx="1748645" cy="2948499"/>
            <a:chOff x="7343218" y="1095067"/>
            <a:chExt cx="1748645" cy="2948499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7343218" y="1095067"/>
              <a:ext cx="1748645" cy="294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buNone/>
              </a:pPr>
              <a:endParaRPr lang="en-US" sz="1600" dirty="0" smtClean="0">
                <a:solidFill>
                  <a:srgbClr val="251555"/>
                </a:solidFill>
              </a:endParaRPr>
            </a:p>
            <a:p>
              <a:pPr eaLnBrk="1" hangingPunct="1">
                <a:buNone/>
              </a:pPr>
              <a:endParaRPr lang="en-US" sz="1600" dirty="0">
                <a:solidFill>
                  <a:srgbClr val="251555"/>
                </a:solidFill>
              </a:endParaRPr>
            </a:p>
            <a:p>
              <a:pPr eaLnBrk="1" hangingPunct="1">
                <a:buNone/>
              </a:pPr>
              <a:r>
                <a:rPr lang="en-US" sz="1600" dirty="0" smtClean="0">
                  <a:solidFill>
                    <a:srgbClr val="251555"/>
                  </a:solidFill>
                </a:rPr>
                <a:t>in operation</a:t>
              </a:r>
            </a:p>
            <a:p>
              <a:pPr eaLnBrk="1" hangingPunct="1">
                <a:buNone/>
              </a:pPr>
              <a:endParaRPr lang="en-US" sz="1600" dirty="0" smtClean="0">
                <a:solidFill>
                  <a:srgbClr val="251555"/>
                </a:solidFill>
              </a:endParaRPr>
            </a:p>
            <a:p>
              <a:pPr eaLnBrk="1" hangingPunct="1">
                <a:buNone/>
              </a:pPr>
              <a:endParaRPr lang="en-US" sz="1600" dirty="0">
                <a:solidFill>
                  <a:srgbClr val="251555"/>
                </a:solidFill>
              </a:endParaRPr>
            </a:p>
            <a:p>
              <a:pPr eaLnBrk="1" hangingPunct="1">
                <a:buNone/>
              </a:pPr>
              <a:r>
                <a:rPr lang="en-US" sz="1600" dirty="0" err="1" smtClean="0">
                  <a:solidFill>
                    <a:srgbClr val="251555"/>
                  </a:solidFill>
                </a:rPr>
                <a:t>dito</a:t>
              </a:r>
              <a:r>
                <a:rPr lang="en-US" sz="1600" dirty="0" smtClean="0">
                  <a:solidFill>
                    <a:srgbClr val="251555"/>
                  </a:solidFill>
                </a:rPr>
                <a:t>. but shifted off beam</a:t>
              </a:r>
            </a:p>
            <a:p>
              <a:pPr eaLnBrk="1" hangingPunct="1">
                <a:buNone/>
              </a:pPr>
              <a:endParaRPr lang="en-US" sz="1600" dirty="0" smtClean="0">
                <a:solidFill>
                  <a:srgbClr val="251555"/>
                </a:solidFill>
              </a:endParaRPr>
            </a:p>
            <a:p>
              <a:pPr eaLnBrk="1" hangingPunct="1">
                <a:buNone/>
              </a:pPr>
              <a:endParaRPr lang="en-US" sz="1600" dirty="0">
                <a:solidFill>
                  <a:srgbClr val="251555"/>
                </a:solidFill>
              </a:endParaRPr>
            </a:p>
            <a:p>
              <a:pPr eaLnBrk="1" hangingPunct="1">
                <a:buNone/>
              </a:pPr>
              <a:r>
                <a:rPr lang="en-US" sz="1600" dirty="0" smtClean="0">
                  <a:solidFill>
                    <a:srgbClr val="251555"/>
                  </a:solidFill>
                </a:rPr>
                <a:t>off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343219" y="1095067"/>
              <a:ext cx="736479" cy="606317"/>
              <a:chOff x="7343219" y="1095067"/>
              <a:chExt cx="736479" cy="606317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7343219" y="1095067"/>
                <a:ext cx="736479" cy="606317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4" name="Rounded Rectangle 3"/>
              <p:cNvSpPr/>
              <p:nvPr/>
            </p:nvSpPr>
            <p:spPr bwMode="auto">
              <a:xfrm>
                <a:off x="7456625" y="1206708"/>
                <a:ext cx="509666" cy="397240"/>
              </a:xfrm>
              <a:prstGeom prst="roundRect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343219" y="1974097"/>
              <a:ext cx="736479" cy="606317"/>
              <a:chOff x="7343219" y="1974097"/>
              <a:chExt cx="736479" cy="606317"/>
            </a:xfrm>
          </p:grpSpPr>
          <p:sp>
            <p:nvSpPr>
              <p:cNvPr id="12" name="Rectangle 11"/>
              <p:cNvSpPr/>
              <p:nvPr/>
            </p:nvSpPr>
            <p:spPr bwMode="auto">
              <a:xfrm>
                <a:off x="7343219" y="1974097"/>
                <a:ext cx="736479" cy="606317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 bwMode="auto">
              <a:xfrm>
                <a:off x="7456625" y="2078636"/>
                <a:ext cx="509666" cy="397240"/>
              </a:xfrm>
              <a:prstGeom prst="roundRect">
                <a:avLst/>
              </a:prstGeom>
              <a:noFill/>
              <a:ln w="28575" cap="flat" cmpd="sng" algn="ctr">
                <a:solidFill>
                  <a:srgbClr val="00B05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343219" y="3097254"/>
              <a:ext cx="736479" cy="606317"/>
              <a:chOff x="7343219" y="3059779"/>
              <a:chExt cx="736479" cy="606317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7343219" y="3059779"/>
                <a:ext cx="736479" cy="606317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 bwMode="auto">
              <a:xfrm>
                <a:off x="7456625" y="3164318"/>
                <a:ext cx="509666" cy="397240"/>
              </a:xfrm>
              <a:prstGeom prst="roundRect">
                <a:avLst/>
              </a:prstGeom>
              <a:noFill/>
              <a:ln w="28575" cap="flat" cmpd="sng" algn="ctr">
                <a:solidFill>
                  <a:srgbClr val="FFFF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685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First </a:t>
            </a:r>
            <a:r>
              <a:rPr lang="de-DE" dirty="0" err="1" smtClean="0"/>
              <a:t>Lasing</a:t>
            </a:r>
            <a:r>
              <a:rPr lang="de-DE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219B-1E0C-4AD5-9BA5-31ADD492874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04" y="1085386"/>
            <a:ext cx="6965392" cy="533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22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7DC27-9A51-4EDC-B446-07D939B0AB9D}" type="slidenum">
              <a:rPr lang="en-GB"/>
              <a:pPr/>
              <a:t>20</a:t>
            </a:fld>
            <a:endParaRPr lang="en-GB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90" y="541338"/>
            <a:ext cx="6613525" cy="481012"/>
          </a:xfrm>
        </p:spPr>
        <p:txBody>
          <a:bodyPr/>
          <a:lstStyle/>
          <a:p>
            <a:r>
              <a:rPr lang="en-GB" dirty="0" smtClean="0"/>
              <a:t>LLRF Commissioning includes…</a:t>
            </a:r>
            <a:endParaRPr lang="en-GB" dirty="0"/>
          </a:p>
        </p:txBody>
      </p:sp>
      <p:sp>
        <p:nvSpPr>
          <p:cNvPr id="117775" name="Rectangle 15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12713" y="1290638"/>
            <a:ext cx="8930434" cy="5123609"/>
          </a:xfrm>
        </p:spPr>
        <p:txBody>
          <a:bodyPr/>
          <a:lstStyle/>
          <a:p>
            <a:r>
              <a:rPr lang="en-GB" b="1" dirty="0" smtClean="0">
                <a:solidFill>
                  <a:srgbClr val="251555"/>
                </a:solidFill>
              </a:rPr>
              <a:t>Commissioning milestones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Initial checks</a:t>
            </a:r>
            <a:r>
              <a:rPr lang="en-GB" sz="1600" dirty="0" smtClean="0">
                <a:solidFill>
                  <a:srgbClr val="251555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(LLRF system ready for commissioning)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Cold coupler conditioning </a:t>
            </a:r>
            <a:r>
              <a:rPr lang="en-GB" sz="1600" dirty="0">
                <a:solidFill>
                  <a:srgbClr val="0070C0"/>
                </a:solidFill>
              </a:rPr>
              <a:t>(optional)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Cavity Forward and Reflected RF signal integrity </a:t>
            </a:r>
            <a:r>
              <a:rPr lang="en-GB" sz="1600" dirty="0">
                <a:solidFill>
                  <a:srgbClr val="0070C0"/>
                </a:solidFill>
              </a:rPr>
              <a:t>(cabling issues? signal saturation?)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Frequency tuning </a:t>
            </a:r>
            <a:r>
              <a:rPr lang="en-GB" sz="1600" dirty="0">
                <a:solidFill>
                  <a:srgbClr val="0070C0"/>
                </a:solidFill>
              </a:rPr>
              <a:t>(from parking position)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Cavity Probe </a:t>
            </a:r>
            <a:r>
              <a:rPr lang="en-GB" sz="1600" b="1" dirty="0">
                <a:solidFill>
                  <a:srgbClr val="251555"/>
                </a:solidFill>
              </a:rPr>
              <a:t>RF signal integrity </a:t>
            </a:r>
            <a:r>
              <a:rPr lang="en-GB" sz="1600" dirty="0">
                <a:solidFill>
                  <a:srgbClr val="0070C0"/>
                </a:solidFill>
              </a:rPr>
              <a:t>(cabling issues? signal saturation?)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Coupler tuning </a:t>
            </a:r>
            <a:r>
              <a:rPr lang="en-GB" sz="1600" dirty="0">
                <a:solidFill>
                  <a:srgbClr val="0070C0"/>
                </a:solidFill>
              </a:rPr>
              <a:t>(target QL)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Power-based gradient calibration </a:t>
            </a:r>
            <a:r>
              <a:rPr lang="en-GB" sz="1600" dirty="0">
                <a:solidFill>
                  <a:srgbClr val="0070C0"/>
                </a:solidFill>
              </a:rPr>
              <a:t>(coarse)</a:t>
            </a:r>
          </a:p>
          <a:p>
            <a:pPr lvl="1"/>
            <a:r>
              <a:rPr lang="en-GB" sz="1600" b="1" dirty="0">
                <a:solidFill>
                  <a:srgbClr val="251555"/>
                </a:solidFill>
              </a:rPr>
              <a:t>Cavity phasing </a:t>
            </a:r>
            <a:r>
              <a:rPr lang="en-GB" sz="1600" dirty="0">
                <a:solidFill>
                  <a:srgbClr val="0070C0"/>
                </a:solidFill>
              </a:rPr>
              <a:t>(using waveguide phase shifters)</a:t>
            </a:r>
          </a:p>
          <a:p>
            <a:pPr lvl="1"/>
            <a:r>
              <a:rPr lang="en-GB" sz="1600" b="1" dirty="0" smtClean="0">
                <a:solidFill>
                  <a:srgbClr val="251555"/>
                </a:solidFill>
              </a:rPr>
              <a:t>Closed-loop operation </a:t>
            </a:r>
            <a:r>
              <a:rPr lang="en-GB" sz="1600" dirty="0" smtClean="0">
                <a:solidFill>
                  <a:srgbClr val="0070C0"/>
                </a:solidFill>
              </a:rPr>
              <a:t>(feedback</a:t>
            </a:r>
            <a:r>
              <a:rPr lang="en-GB" sz="1600" dirty="0">
                <a:solidFill>
                  <a:srgbClr val="0070C0"/>
                </a:solidFill>
              </a:rPr>
              <a:t>, learning feedforward)</a:t>
            </a:r>
          </a:p>
          <a:p>
            <a:pPr lvl="1"/>
            <a:r>
              <a:rPr lang="en-GB" sz="1600" b="1" u="sng" dirty="0" smtClean="0">
                <a:solidFill>
                  <a:srgbClr val="251555"/>
                </a:solidFill>
              </a:rPr>
              <a:t>Beam-based</a:t>
            </a:r>
            <a:r>
              <a:rPr lang="en-GB" sz="1600" b="1" dirty="0" smtClean="0">
                <a:solidFill>
                  <a:srgbClr val="251555"/>
                </a:solidFill>
              </a:rPr>
              <a:t> gradient calibration </a:t>
            </a:r>
            <a:r>
              <a:rPr lang="en-GB" sz="1600" dirty="0">
                <a:solidFill>
                  <a:srgbClr val="0070C0"/>
                </a:solidFill>
              </a:rPr>
              <a:t>(fine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</a:p>
          <a:p>
            <a:pPr lvl="1"/>
            <a:endParaRPr lang="en-GB" sz="1600" dirty="0">
              <a:solidFill>
                <a:srgbClr val="0070C0"/>
              </a:solidFill>
            </a:endParaRPr>
          </a:p>
          <a:p>
            <a:pPr marL="342900" indent="-342900"/>
            <a:r>
              <a:rPr lang="en-US" b="1" dirty="0">
                <a:solidFill>
                  <a:srgbClr val="251555"/>
                </a:solidFill>
              </a:rPr>
              <a:t>Reached goals by now</a:t>
            </a:r>
          </a:p>
          <a:p>
            <a:pPr marL="603250" lvl="1" indent="-342900"/>
            <a:r>
              <a:rPr lang="en-US" sz="1600" b="1" dirty="0" smtClean="0">
                <a:solidFill>
                  <a:srgbClr val="251555"/>
                </a:solidFill>
              </a:rPr>
              <a:t>Handed </a:t>
            </a:r>
            <a:r>
              <a:rPr lang="en-US" sz="1600" b="1" dirty="0">
                <a:solidFill>
                  <a:srgbClr val="251555"/>
                </a:solidFill>
              </a:rPr>
              <a:t>over to operations </a:t>
            </a:r>
            <a:r>
              <a:rPr lang="en-US" sz="1600" dirty="0">
                <a:solidFill>
                  <a:srgbClr val="251555"/>
                </a:solidFill>
              </a:rPr>
              <a:t>and controlled via FSM</a:t>
            </a:r>
          </a:p>
          <a:p>
            <a:pPr marL="603250" lvl="1" indent="-342900"/>
            <a:r>
              <a:rPr lang="en-US" sz="1600" dirty="0">
                <a:solidFill>
                  <a:srgbClr val="251555"/>
                </a:solidFill>
              </a:rPr>
              <a:t>Inner loop RF stability </a:t>
            </a:r>
            <a:r>
              <a:rPr lang="en-US" sz="1600" b="1" dirty="0">
                <a:solidFill>
                  <a:srgbClr val="251555"/>
                </a:solidFill>
              </a:rPr>
              <a:t>&lt;0.01 </a:t>
            </a:r>
            <a:r>
              <a:rPr lang="en-US" sz="1600" b="1" dirty="0" err="1">
                <a:solidFill>
                  <a:srgbClr val="251555"/>
                </a:solidFill>
              </a:rPr>
              <a:t>deg</a:t>
            </a:r>
            <a:r>
              <a:rPr lang="en-US" sz="1600" b="1" dirty="0">
                <a:solidFill>
                  <a:srgbClr val="251555"/>
                </a:solidFill>
              </a:rPr>
              <a:t>, &lt; 0.01%</a:t>
            </a:r>
          </a:p>
          <a:p>
            <a:pPr marL="603250" lvl="1" indent="-342900"/>
            <a:r>
              <a:rPr lang="en-US" sz="1600" dirty="0">
                <a:solidFill>
                  <a:srgbClr val="251555"/>
                </a:solidFill>
              </a:rPr>
              <a:t>Preliminary measurements of </a:t>
            </a:r>
            <a:r>
              <a:rPr lang="en-US" sz="1600" b="1" dirty="0">
                <a:solidFill>
                  <a:srgbClr val="251555"/>
                </a:solidFill>
              </a:rPr>
              <a:t>beam energy jitter ≈ 10</a:t>
            </a:r>
            <a:r>
              <a:rPr lang="en-US" sz="1600" b="1" baseline="30000" dirty="0">
                <a:solidFill>
                  <a:srgbClr val="251555"/>
                </a:solidFill>
              </a:rPr>
              <a:t>-4</a:t>
            </a:r>
            <a:endParaRPr lang="en-US" sz="1600" b="1" dirty="0">
              <a:solidFill>
                <a:srgbClr val="251555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81966" y="3277745"/>
            <a:ext cx="3012363" cy="2467802"/>
            <a:chOff x="6181962" y="3300230"/>
            <a:chExt cx="3012363" cy="246780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512" y="3300230"/>
              <a:ext cx="2815536" cy="226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181962" y="5537200"/>
              <a:ext cx="30123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Example: beam induced transient during cavity phasing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40762" y="3984798"/>
              <a:ext cx="13644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Beam loading transient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686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1" y="1102717"/>
            <a:ext cx="8888929" cy="1587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XFEL RF 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2500-1DB8-423D-81AE-6A0C84B7CCFF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7" y="3098841"/>
            <a:ext cx="9144000" cy="78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44682" y="3352473"/>
            <a:ext cx="101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KLYSTRON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35308" y="2864747"/>
            <a:ext cx="1214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CM1 (8 cav.)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29796" y="2887675"/>
            <a:ext cx="1214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CM2 (8 cav.)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19247" y="2887675"/>
            <a:ext cx="1214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CM3 (8 cav.)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02035" y="2895767"/>
            <a:ext cx="1165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CM4 (8cav.)</a:t>
            </a:r>
            <a:endParaRPr lang="en-US" sz="1400" b="1" dirty="0"/>
          </a:p>
        </p:txBody>
      </p:sp>
      <p:sp>
        <p:nvSpPr>
          <p:cNvPr id="29" name="Rectangle 28"/>
          <p:cNvSpPr/>
          <p:nvPr/>
        </p:nvSpPr>
        <p:spPr bwMode="auto">
          <a:xfrm>
            <a:off x="3965506" y="1714500"/>
            <a:ext cx="384244" cy="82391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flipH="1">
            <a:off x="102671" y="2747963"/>
            <a:ext cx="3869255" cy="223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4349750" y="2747963"/>
            <a:ext cx="4702879" cy="2706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Straight Connector 76"/>
          <p:cNvCxnSpPr/>
          <p:nvPr/>
        </p:nvCxnSpPr>
        <p:spPr bwMode="auto">
          <a:xfrm>
            <a:off x="3965506" y="2538413"/>
            <a:ext cx="0" cy="2095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/>
          <p:nvPr/>
        </p:nvCxnSpPr>
        <p:spPr bwMode="auto">
          <a:xfrm>
            <a:off x="4349750" y="2514601"/>
            <a:ext cx="0" cy="2333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438775" y="4567909"/>
            <a:ext cx="3613855" cy="12557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251555"/>
              </a:buClr>
              <a:buSzPct val="80000"/>
            </a:pPr>
            <a:r>
              <a:rPr lang="en-US" sz="1800" dirty="0" smtClean="0"/>
              <a:t>HV Modulators in surface hall</a:t>
            </a:r>
          </a:p>
          <a:p>
            <a:pPr marL="285750" indent="-285750">
              <a:buClr>
                <a:srgbClr val="251555"/>
              </a:buClr>
              <a:buSzPct val="80000"/>
            </a:pPr>
            <a:r>
              <a:rPr lang="en-US" sz="1800" dirty="0" smtClean="0"/>
              <a:t>Connected to pulse transformer via up to 2km long pulse cables</a:t>
            </a:r>
            <a:endParaRPr lang="de-DE" sz="1800" dirty="0"/>
          </a:p>
        </p:txBody>
      </p:sp>
      <p:cxnSp>
        <p:nvCxnSpPr>
          <p:cNvPr id="17" name="Elbow Connector 16"/>
          <p:cNvCxnSpPr>
            <a:endCxn id="5" idx="0"/>
          </p:cNvCxnSpPr>
          <p:nvPr/>
        </p:nvCxnSpPr>
        <p:spPr bwMode="auto">
          <a:xfrm rot="16200000" flipH="1">
            <a:off x="6705556" y="4027762"/>
            <a:ext cx="779678" cy="300616"/>
          </a:xfrm>
          <a:prstGeom prst="bentConnector3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620" y="4027713"/>
            <a:ext cx="4192967" cy="231881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43520" y="5695792"/>
            <a:ext cx="4358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Klystron and </a:t>
            </a:r>
            <a:r>
              <a:rPr lang="en-US" sz="1800" dirty="0">
                <a:solidFill>
                  <a:schemeClr val="bg1"/>
                </a:solidFill>
              </a:rPr>
              <a:t>m</a:t>
            </a:r>
            <a:r>
              <a:rPr lang="en-US" sz="1800" dirty="0" smtClean="0">
                <a:solidFill>
                  <a:schemeClr val="bg1"/>
                </a:solidFill>
              </a:rPr>
              <a:t>odulator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b</a:t>
            </a:r>
            <a:r>
              <a:rPr lang="en-US" sz="1800" dirty="0" smtClean="0">
                <a:solidFill>
                  <a:schemeClr val="bg1"/>
                </a:solidFill>
              </a:rPr>
              <a:t>elow module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1" y="1102717"/>
            <a:ext cx="8888929" cy="1587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XFEL LLRF 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2500-1DB8-423D-81AE-6A0C84B7CCFF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7" y="3098841"/>
            <a:ext cx="9144000" cy="78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44682" y="3352473"/>
            <a:ext cx="101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/>
              <a:t>KLYSTRON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35308" y="2864747"/>
            <a:ext cx="1214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CM1 (8 cav.)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29796" y="2887675"/>
            <a:ext cx="1214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CM2 (8 cav.)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19247" y="2887675"/>
            <a:ext cx="1214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CM3 (8 cav.)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02035" y="2895767"/>
            <a:ext cx="1165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CM4 (8cav.)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1865" y="3822695"/>
            <a:ext cx="1260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LLRF  master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433211" y="3819366"/>
            <a:ext cx="1260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/>
              <a:t>LLRF  slave</a:t>
            </a:r>
            <a:endParaRPr lang="en-US" sz="1200" b="1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1559742" y="3470132"/>
            <a:ext cx="550258" cy="331774"/>
          </a:xfrm>
          <a:prstGeom prst="rect">
            <a:avLst/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58082" y="3483225"/>
            <a:ext cx="550258" cy="331774"/>
          </a:xfrm>
          <a:prstGeom prst="rect">
            <a:avLst/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523287" y="3419080"/>
            <a:ext cx="1036455" cy="159789"/>
            <a:chOff x="523287" y="3419080"/>
            <a:chExt cx="1036455" cy="159789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551865" y="3419080"/>
              <a:ext cx="0" cy="159789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523287" y="3572126"/>
              <a:ext cx="1036455" cy="6743"/>
            </a:xfrm>
            <a:prstGeom prst="straightConnector1">
              <a:avLst/>
            </a:prstGeom>
            <a:ln w="57150"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10000" y="3411691"/>
            <a:ext cx="1099337" cy="167178"/>
            <a:chOff x="2110000" y="3411691"/>
            <a:chExt cx="1099337" cy="167178"/>
          </a:xfrm>
        </p:grpSpPr>
        <p:cxnSp>
          <p:nvCxnSpPr>
            <p:cNvPr id="20" name="Straight Connector 19"/>
            <p:cNvCxnSpPr/>
            <p:nvPr/>
          </p:nvCxnSpPr>
          <p:spPr bwMode="auto">
            <a:xfrm>
              <a:off x="3180759" y="3411691"/>
              <a:ext cx="0" cy="159789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2110000" y="3571481"/>
              <a:ext cx="1099337" cy="7388"/>
            </a:xfrm>
            <a:prstGeom prst="straightConnector1">
              <a:avLst/>
            </a:prstGeom>
            <a:ln w="57150"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6120280" y="3426468"/>
            <a:ext cx="1036455" cy="159789"/>
            <a:chOff x="6120280" y="3426468"/>
            <a:chExt cx="1036455" cy="159789"/>
          </a:xfrm>
        </p:grpSpPr>
        <p:cxnSp>
          <p:nvCxnSpPr>
            <p:cNvPr id="22" name="Straight Connector 21"/>
            <p:cNvCxnSpPr/>
            <p:nvPr/>
          </p:nvCxnSpPr>
          <p:spPr bwMode="auto">
            <a:xfrm>
              <a:off x="6148858" y="3426468"/>
              <a:ext cx="0" cy="159789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flipV="1">
              <a:off x="6120280" y="3579514"/>
              <a:ext cx="1036455" cy="6743"/>
            </a:xfrm>
            <a:prstGeom prst="straightConnector1">
              <a:avLst/>
            </a:prstGeom>
            <a:ln w="57150"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7706993" y="3419079"/>
            <a:ext cx="1099337" cy="167178"/>
            <a:chOff x="7706993" y="3419079"/>
            <a:chExt cx="1099337" cy="167178"/>
          </a:xfrm>
        </p:grpSpPr>
        <p:cxnSp>
          <p:nvCxnSpPr>
            <p:cNvPr id="24" name="Straight Connector 23"/>
            <p:cNvCxnSpPr/>
            <p:nvPr/>
          </p:nvCxnSpPr>
          <p:spPr bwMode="auto">
            <a:xfrm>
              <a:off x="8777752" y="3419079"/>
              <a:ext cx="0" cy="159789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 bwMode="auto">
            <a:xfrm flipH="1">
              <a:off x="7706993" y="3578869"/>
              <a:ext cx="1099337" cy="7388"/>
            </a:xfrm>
            <a:prstGeom prst="straightConnector1">
              <a:avLst/>
            </a:prstGeom>
            <a:ln w="57150"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4" name="Group 1023"/>
          <p:cNvGrpSpPr/>
          <p:nvPr/>
        </p:nvGrpSpPr>
        <p:grpSpPr>
          <a:xfrm>
            <a:off x="1834873" y="3827699"/>
            <a:ext cx="5688460" cy="302722"/>
            <a:chOff x="1834873" y="3827699"/>
            <a:chExt cx="5688460" cy="302722"/>
          </a:xfrm>
        </p:grpSpPr>
        <p:cxnSp>
          <p:nvCxnSpPr>
            <p:cNvPr id="26" name="Straight Connector 25"/>
            <p:cNvCxnSpPr/>
            <p:nvPr/>
          </p:nvCxnSpPr>
          <p:spPr bwMode="auto">
            <a:xfrm>
              <a:off x="7494754" y="3841360"/>
              <a:ext cx="1" cy="289061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 bwMode="auto">
            <a:xfrm flipV="1">
              <a:off x="1863450" y="3827699"/>
              <a:ext cx="1" cy="302722"/>
            </a:xfrm>
            <a:prstGeom prst="straightConnector1">
              <a:avLst/>
            </a:prstGeom>
            <a:ln w="57150">
              <a:headEnd type="none" w="med" len="med"/>
              <a:tailEnd type="arrow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flipH="1">
              <a:off x="1834873" y="4130421"/>
              <a:ext cx="5688460" cy="0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  <a:ex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 bwMode="auto">
          <a:xfrm>
            <a:off x="3965506" y="1714500"/>
            <a:ext cx="384244" cy="82391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Straight Connector 29"/>
          <p:cNvCxnSpPr/>
          <p:nvPr/>
        </p:nvCxnSpPr>
        <p:spPr bwMode="auto">
          <a:xfrm flipH="1">
            <a:off x="102671" y="2747963"/>
            <a:ext cx="3869255" cy="2238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4349750" y="2747963"/>
            <a:ext cx="4702879" cy="2706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7" name="Picture 3" descr="D:\Talks\2017_05_08 - MAC - LLRF commissioning\work files\20161011-MX2_007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89109" y="4223312"/>
            <a:ext cx="1694371" cy="2180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389" y="4223312"/>
            <a:ext cx="995788" cy="218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328" y="4223311"/>
            <a:ext cx="995788" cy="218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4221093" y="4307039"/>
            <a:ext cx="14594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/>
              <a:t>Drift compensation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971925" y="4603511"/>
            <a:ext cx="17304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/>
              <a:t>Reference </a:t>
            </a:r>
            <a:r>
              <a:rPr lang="en-US" sz="1000" dirty="0" err="1"/>
              <a:t>synchr</a:t>
            </a:r>
            <a:r>
              <a:rPr lang="en-US" sz="1000" dirty="0"/>
              <a:t>. + distr.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039693" y="4883766"/>
            <a:ext cx="16653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/>
              <a:t>Clocks + local </a:t>
            </a:r>
            <a:r>
              <a:rPr lang="en-US" sz="1000" dirty="0" smtClean="0"/>
              <a:t>oscillator</a:t>
            </a:r>
            <a:endParaRPr lang="en-US" sz="1000" dirty="0"/>
          </a:p>
        </p:txBody>
      </p:sp>
      <p:sp>
        <p:nvSpPr>
          <p:cNvPr id="39" name="Rectangle 38"/>
          <p:cNvSpPr/>
          <p:nvPr/>
        </p:nvSpPr>
        <p:spPr>
          <a:xfrm>
            <a:off x="3816102" y="5187335"/>
            <a:ext cx="1888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000" dirty="0"/>
              <a:t>Main controller crate (</a:t>
            </a:r>
            <a:r>
              <a:rPr lang="en-US" sz="1000" dirty="0" err="1"/>
              <a:t>MicroTCA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40" name="Rectangle 39"/>
          <p:cNvSpPr/>
          <p:nvPr/>
        </p:nvSpPr>
        <p:spPr>
          <a:xfrm>
            <a:off x="4415311" y="5647456"/>
            <a:ext cx="7016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000" dirty="0" smtClean="0"/>
              <a:t>Piezo* 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4227213" y="5876648"/>
            <a:ext cx="10502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000" dirty="0"/>
              <a:t>Power supplies</a:t>
            </a:r>
          </a:p>
        </p:txBody>
      </p:sp>
      <p:cxnSp>
        <p:nvCxnSpPr>
          <p:cNvPr id="43" name="Straight Arrow Connector 42"/>
          <p:cNvCxnSpPr/>
          <p:nvPr/>
        </p:nvCxnSpPr>
        <p:spPr bwMode="auto">
          <a:xfrm flipH="1">
            <a:off x="3825875" y="4423173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825875" y="4726621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8" name="Straight Arrow Connector 47"/>
          <p:cNvCxnSpPr/>
          <p:nvPr/>
        </p:nvCxnSpPr>
        <p:spPr bwMode="auto">
          <a:xfrm flipH="1">
            <a:off x="3825875" y="5000526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9" name="Straight Arrow Connector 48"/>
          <p:cNvCxnSpPr/>
          <p:nvPr/>
        </p:nvCxnSpPr>
        <p:spPr bwMode="auto">
          <a:xfrm flipH="1">
            <a:off x="3825875" y="5349003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H="1">
            <a:off x="3825875" y="5778303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 flipH="1">
            <a:off x="3825875" y="5994481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5514472" y="4423173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5514472" y="4726621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5514472" y="5000526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5514472" y="5349003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5514472" y="5778303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57" name="Straight Arrow Connector 56"/>
          <p:cNvCxnSpPr/>
          <p:nvPr/>
        </p:nvCxnSpPr>
        <p:spPr bwMode="auto">
          <a:xfrm>
            <a:off x="5514472" y="5994481"/>
            <a:ext cx="209550" cy="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58" name="Rectangle 57"/>
          <p:cNvSpPr/>
          <p:nvPr/>
        </p:nvSpPr>
        <p:spPr>
          <a:xfrm>
            <a:off x="4249080" y="6245905"/>
            <a:ext cx="13074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* not installed yet</a:t>
            </a:r>
            <a:endParaRPr lang="en-US" dirty="0"/>
          </a:p>
        </p:txBody>
      </p:sp>
      <p:grpSp>
        <p:nvGrpSpPr>
          <p:cNvPr id="1025" name="Group 1024"/>
          <p:cNvGrpSpPr/>
          <p:nvPr/>
        </p:nvGrpSpPr>
        <p:grpSpPr>
          <a:xfrm>
            <a:off x="2051050" y="3701968"/>
            <a:ext cx="3114428" cy="288133"/>
            <a:chOff x="2051050" y="3701968"/>
            <a:chExt cx="3114428" cy="288133"/>
          </a:xfrm>
        </p:grpSpPr>
        <p:cxnSp>
          <p:nvCxnSpPr>
            <p:cNvPr id="59" name="Straight Arrow Connector 58"/>
            <p:cNvCxnSpPr/>
            <p:nvPr/>
          </p:nvCxnSpPr>
          <p:spPr bwMode="auto">
            <a:xfrm flipV="1">
              <a:off x="5141663" y="3701968"/>
              <a:ext cx="0" cy="288133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 bwMode="auto">
            <a:xfrm flipH="1">
              <a:off x="2051050" y="3990101"/>
              <a:ext cx="3114428" cy="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2070102" y="3841360"/>
              <a:ext cx="0" cy="144530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6136" y="4241242"/>
            <a:ext cx="1840246" cy="2188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:\public\LLRF block diagrams\XFEL - MTCA\MTCA - crat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554" y="5050589"/>
            <a:ext cx="746959" cy="6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H:\public\LLRF block diagrams\XFEL - MTCA\MTCA - crat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235" y="5056360"/>
            <a:ext cx="746959" cy="6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Connector 76"/>
          <p:cNvCxnSpPr/>
          <p:nvPr/>
        </p:nvCxnSpPr>
        <p:spPr bwMode="auto">
          <a:xfrm>
            <a:off x="3965506" y="2538413"/>
            <a:ext cx="0" cy="20955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82" name="Straight Connector 81"/>
          <p:cNvCxnSpPr/>
          <p:nvPr/>
        </p:nvCxnSpPr>
        <p:spPr bwMode="auto">
          <a:xfrm>
            <a:off x="4349750" y="2514601"/>
            <a:ext cx="0" cy="23336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65" name="TextBox 64"/>
          <p:cNvSpPr txBox="1"/>
          <p:nvPr/>
        </p:nvSpPr>
        <p:spPr>
          <a:xfrm>
            <a:off x="894900" y="5714990"/>
            <a:ext cx="1495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LLRF master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34131" y="5714990"/>
            <a:ext cx="110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accent1"/>
                </a:solidFill>
              </a:rPr>
              <a:t>LLRF slave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0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01884" y="1276172"/>
            <a:ext cx="8561333" cy="2565532"/>
            <a:chOff x="75947" y="3779952"/>
            <a:chExt cx="8153653" cy="244336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5947" y="3779952"/>
              <a:ext cx="8153653" cy="244336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7848600" y="3892322"/>
              <a:ext cx="250371" cy="2218625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de-DE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12" charset="-128"/>
              </a:endParaRPr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8868" y="3900118"/>
              <a:ext cx="503514" cy="2304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Reach of European XFEL Modules</a:t>
            </a:r>
            <a:endParaRPr lang="en-US" dirty="0"/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23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20606911">
            <a:off x="2307326" y="1892072"/>
            <a:ext cx="2914579" cy="10033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261748"/>
                </a:solidFill>
              </a:rPr>
              <a:t>maximum energy </a:t>
            </a:r>
            <a:r>
              <a:rPr lang="en-GB" sz="1600" dirty="0" smtClean="0">
                <a:solidFill>
                  <a:srgbClr val="261748"/>
                </a:solidFill>
              </a:rPr>
              <a:t>reach</a:t>
            </a:r>
          </a:p>
          <a:p>
            <a:pPr marL="171450" lvl="1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261748"/>
                </a:solidFill>
              </a:rPr>
              <a:t>according </a:t>
            </a:r>
            <a:r>
              <a:rPr lang="en-GB" sz="1200" dirty="0">
                <a:solidFill>
                  <a:srgbClr val="261748"/>
                </a:solidFill>
              </a:rPr>
              <a:t>to accelerator module </a:t>
            </a:r>
            <a:r>
              <a:rPr lang="en-GB" sz="1200" dirty="0" smtClean="0">
                <a:solidFill>
                  <a:srgbClr val="261748"/>
                </a:solidFill>
              </a:rPr>
              <a:t>test</a:t>
            </a:r>
            <a:endParaRPr lang="en-GB" sz="1600" dirty="0" smtClean="0">
              <a:solidFill>
                <a:srgbClr val="261748"/>
              </a:solidFill>
            </a:endParaRPr>
          </a:p>
          <a:p>
            <a:pPr marL="171450" lvl="1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261748"/>
                </a:solidFill>
              </a:rPr>
              <a:t>after </a:t>
            </a:r>
            <a:r>
              <a:rPr lang="en-GB" sz="1200" dirty="0">
                <a:solidFill>
                  <a:srgbClr val="261748"/>
                </a:solidFill>
              </a:rPr>
              <a:t>tunnel </a:t>
            </a:r>
            <a:r>
              <a:rPr lang="en-GB" sz="1200" dirty="0" smtClean="0">
                <a:solidFill>
                  <a:srgbClr val="261748"/>
                </a:solidFill>
              </a:rPr>
              <a:t>installation</a:t>
            </a:r>
            <a:endParaRPr lang="en-GB" sz="1200" dirty="0">
              <a:solidFill>
                <a:srgbClr val="261748"/>
              </a:solidFill>
            </a:endParaRPr>
          </a:p>
          <a:p>
            <a:pPr marL="171450" lvl="1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261748"/>
                </a:solidFill>
              </a:rPr>
              <a:t>ignoring bunch compressor set-points</a:t>
            </a:r>
            <a:endParaRPr lang="en-GB" sz="1200" dirty="0">
              <a:solidFill>
                <a:srgbClr val="261748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96743" y="1534242"/>
            <a:ext cx="18832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Design: 17.5 GeV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413008" y="3742269"/>
            <a:ext cx="936886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L2</a:t>
            </a:r>
            <a:endParaRPr lang="de-DE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2349893" y="3742269"/>
            <a:ext cx="6283377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L3</a:t>
            </a:r>
            <a:endParaRPr lang="de-DE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1099464" y="3743955"/>
            <a:ext cx="31354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L1</a:t>
            </a:r>
            <a:endParaRPr lang="de-DE" sz="1600" dirty="0"/>
          </a:p>
        </p:txBody>
      </p:sp>
      <p:cxnSp>
        <p:nvCxnSpPr>
          <p:cNvPr id="49" name="Straight Connector 48"/>
          <p:cNvCxnSpPr/>
          <p:nvPr/>
        </p:nvCxnSpPr>
        <p:spPr bwMode="auto">
          <a:xfrm flipH="1">
            <a:off x="1077688" y="1868183"/>
            <a:ext cx="7533806" cy="1822003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66972" y="4286076"/>
            <a:ext cx="8796245" cy="2111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2000" dirty="0" smtClean="0">
                <a:solidFill>
                  <a:srgbClr val="251555"/>
                </a:solidFill>
              </a:rPr>
              <a:t>Average accelerating gradient after pre-installation module test and waveguide tailoring  </a:t>
            </a:r>
          </a:p>
          <a:p>
            <a:pPr marL="1085850" lvl="1" indent="-342900" eaLnBrk="1" hangingPunct="1">
              <a:buFont typeface="Wingdings"/>
              <a:buChar char="Ø"/>
            </a:pPr>
            <a:r>
              <a:rPr lang="en-US" sz="2000" dirty="0" smtClean="0">
                <a:solidFill>
                  <a:srgbClr val="251555"/>
                </a:solidFill>
              </a:rPr>
              <a:t>26 MV/m, (design 23.5 MV/m)</a:t>
            </a:r>
          </a:p>
          <a:p>
            <a:pPr marL="342900" indent="-342900" eaLnBrk="1" hangingPunct="1"/>
            <a:r>
              <a:rPr lang="en-US" sz="2000" dirty="0" smtClean="0">
                <a:solidFill>
                  <a:srgbClr val="251555"/>
                </a:solidFill>
              </a:rPr>
              <a:t>Some additional gradient reduction due to tunnel waveguide distribution</a:t>
            </a:r>
          </a:p>
          <a:p>
            <a:pPr marL="342900" indent="-342900" eaLnBrk="1" hangingPunct="1"/>
            <a:r>
              <a:rPr lang="en-US" sz="2000" dirty="0" smtClean="0">
                <a:solidFill>
                  <a:srgbClr val="251555"/>
                </a:solidFill>
              </a:rPr>
              <a:t>Excess energy reach will enhance operation reliability</a:t>
            </a:r>
            <a:endParaRPr lang="en-US" sz="1600" dirty="0" smtClean="0">
              <a:solidFill>
                <a:srgbClr val="251555"/>
              </a:solidFill>
            </a:endParaRPr>
          </a:p>
          <a:p>
            <a:pPr eaLnBrk="1" hangingPunct="1">
              <a:buNone/>
            </a:pPr>
            <a:endParaRPr lang="en-US" sz="1600" dirty="0" smtClean="0">
              <a:solidFill>
                <a:srgbClr val="251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9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Gradients used so far</a:t>
            </a:r>
            <a:endParaRPr lang="en-US" dirty="0"/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33" name="Picture 2"/>
          <p:cNvPicPr preferRelativeResize="0"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440"/>
          <a:stretch/>
        </p:blipFill>
        <p:spPr bwMode="auto">
          <a:xfrm>
            <a:off x="512375" y="1349761"/>
            <a:ext cx="8550842" cy="247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1413008" y="3743955"/>
            <a:ext cx="936886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L2</a:t>
            </a:r>
            <a:endParaRPr lang="de-DE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2349893" y="3743955"/>
            <a:ext cx="6283377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L3</a:t>
            </a:r>
            <a:endParaRPr lang="de-DE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1099464" y="3743955"/>
            <a:ext cx="31354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lIns="0" rIns="0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L1</a:t>
            </a:r>
            <a:endParaRPr lang="de-DE" sz="1600" dirty="0"/>
          </a:p>
        </p:txBody>
      </p:sp>
      <p:cxnSp>
        <p:nvCxnSpPr>
          <p:cNvPr id="42" name="Straight Connector 41"/>
          <p:cNvCxnSpPr/>
          <p:nvPr/>
        </p:nvCxnSpPr>
        <p:spPr bwMode="auto">
          <a:xfrm flipH="1">
            <a:off x="1099464" y="1857301"/>
            <a:ext cx="7533806" cy="1822003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5990817" y="2586859"/>
            <a:ext cx="255774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exp.</a:t>
            </a:r>
            <a:r>
              <a:rPr lang="en-US" sz="1600" dirty="0"/>
              <a:t> </a:t>
            </a:r>
            <a:r>
              <a:rPr lang="en-US" sz="1600" dirty="0" smtClean="0"/>
              <a:t>status of 10.04.17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715926" y="2074979"/>
            <a:ext cx="94724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12 GeV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596739" y="1512466"/>
            <a:ext cx="18832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Design: 17.5 GeV</a:t>
            </a:r>
          </a:p>
        </p:txBody>
      </p:sp>
      <p:sp>
        <p:nvSpPr>
          <p:cNvPr id="48" name="TextBox 47"/>
          <p:cNvSpPr txBox="1"/>
          <p:nvPr/>
        </p:nvSpPr>
        <p:spPr>
          <a:xfrm rot="20606911">
            <a:off x="2307322" y="1870296"/>
            <a:ext cx="2914579" cy="10033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261748"/>
                </a:solidFill>
              </a:rPr>
              <a:t>maximum energy </a:t>
            </a:r>
            <a:r>
              <a:rPr lang="en-GB" sz="1600" dirty="0" smtClean="0">
                <a:solidFill>
                  <a:srgbClr val="261748"/>
                </a:solidFill>
              </a:rPr>
              <a:t>reach</a:t>
            </a:r>
          </a:p>
          <a:p>
            <a:pPr marL="171450" lvl="1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261748"/>
                </a:solidFill>
              </a:rPr>
              <a:t>according </a:t>
            </a:r>
            <a:r>
              <a:rPr lang="en-GB" sz="1200" dirty="0">
                <a:solidFill>
                  <a:srgbClr val="261748"/>
                </a:solidFill>
              </a:rPr>
              <a:t>to accelerator module </a:t>
            </a:r>
            <a:r>
              <a:rPr lang="en-GB" sz="1200" dirty="0" smtClean="0">
                <a:solidFill>
                  <a:srgbClr val="261748"/>
                </a:solidFill>
              </a:rPr>
              <a:t>test</a:t>
            </a:r>
            <a:endParaRPr lang="en-GB" sz="1600" dirty="0" smtClean="0">
              <a:solidFill>
                <a:srgbClr val="261748"/>
              </a:solidFill>
            </a:endParaRPr>
          </a:p>
          <a:p>
            <a:pPr marL="171450" lvl="1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261748"/>
                </a:solidFill>
              </a:rPr>
              <a:t>after </a:t>
            </a:r>
            <a:r>
              <a:rPr lang="en-GB" sz="1200" dirty="0">
                <a:solidFill>
                  <a:srgbClr val="261748"/>
                </a:solidFill>
              </a:rPr>
              <a:t>tunnel </a:t>
            </a:r>
            <a:r>
              <a:rPr lang="en-GB" sz="1200" dirty="0" smtClean="0">
                <a:solidFill>
                  <a:srgbClr val="261748"/>
                </a:solidFill>
              </a:rPr>
              <a:t>installation</a:t>
            </a:r>
            <a:endParaRPr lang="en-GB" sz="1200" dirty="0">
              <a:solidFill>
                <a:srgbClr val="261748"/>
              </a:solidFill>
            </a:endParaRPr>
          </a:p>
          <a:p>
            <a:pPr marL="171450" lvl="1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261748"/>
                </a:solidFill>
              </a:rPr>
              <a:t>ignoring bunch compressor set-points</a:t>
            </a:r>
            <a:endParaRPr lang="en-GB" sz="1200" dirty="0">
              <a:solidFill>
                <a:srgbClr val="261748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43218" y="4275190"/>
            <a:ext cx="8796245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endParaRPr lang="en-US" sz="1600" dirty="0">
              <a:solidFill>
                <a:srgbClr val="251555"/>
              </a:solidFill>
            </a:endParaRPr>
          </a:p>
          <a:p>
            <a:pPr marL="342900" indent="-342900" eaLnBrk="1" hangingPunct="1"/>
            <a:endParaRPr lang="en-US" sz="1600" dirty="0" smtClean="0">
              <a:solidFill>
                <a:srgbClr val="251555"/>
              </a:solidFill>
            </a:endParaRPr>
          </a:p>
          <a:p>
            <a:pPr eaLnBrk="1" hangingPunct="1">
              <a:buNone/>
            </a:pPr>
            <a:endParaRPr lang="en-US" sz="1600" dirty="0" smtClean="0">
              <a:solidFill>
                <a:srgbClr val="251555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43219" y="4275190"/>
            <a:ext cx="8796245" cy="21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1800" dirty="0" smtClean="0">
                <a:solidFill>
                  <a:srgbClr val="251555"/>
                </a:solidFill>
              </a:rPr>
              <a:t>After initial commissioning design gradient almost reached</a:t>
            </a:r>
          </a:p>
          <a:p>
            <a:pPr marL="342900" indent="-342900" eaLnBrk="1" hangingPunct="1"/>
            <a:r>
              <a:rPr lang="en-US" sz="1800" dirty="0">
                <a:solidFill>
                  <a:srgbClr val="251555"/>
                </a:solidFill>
              </a:rPr>
              <a:t>Operation </a:t>
            </a:r>
            <a:r>
              <a:rPr lang="en-US" sz="1800" dirty="0" smtClean="0">
                <a:solidFill>
                  <a:srgbClr val="251555"/>
                </a:solidFill>
              </a:rPr>
              <a:t>of RF stations “off </a:t>
            </a:r>
            <a:r>
              <a:rPr lang="en-US" sz="1800" dirty="0">
                <a:solidFill>
                  <a:srgbClr val="251555"/>
                </a:solidFill>
              </a:rPr>
              <a:t>beam” allows </a:t>
            </a:r>
            <a:r>
              <a:rPr lang="en-US" sz="1800" dirty="0" smtClean="0">
                <a:solidFill>
                  <a:srgbClr val="251555"/>
                </a:solidFill>
              </a:rPr>
              <a:t>final commissioning of </a:t>
            </a:r>
            <a:r>
              <a:rPr lang="en-US" sz="1800" dirty="0">
                <a:solidFill>
                  <a:srgbClr val="251555"/>
                </a:solidFill>
              </a:rPr>
              <a:t>single stations </a:t>
            </a:r>
            <a:r>
              <a:rPr lang="en-US" sz="1800" dirty="0" smtClean="0">
                <a:solidFill>
                  <a:srgbClr val="251555"/>
                </a:solidFill>
              </a:rPr>
              <a:t>parallel </a:t>
            </a:r>
            <a:r>
              <a:rPr lang="en-US" sz="1800" dirty="0">
                <a:solidFill>
                  <a:srgbClr val="251555"/>
                </a:solidFill>
              </a:rPr>
              <a:t>to XFEL </a:t>
            </a:r>
            <a:r>
              <a:rPr lang="en-US" sz="1800" dirty="0" smtClean="0">
                <a:solidFill>
                  <a:srgbClr val="251555"/>
                </a:solidFill>
              </a:rPr>
              <a:t>lasing operation</a:t>
            </a:r>
          </a:p>
          <a:p>
            <a:pPr marL="342900" indent="-342900" eaLnBrk="1" hangingPunct="1"/>
            <a:r>
              <a:rPr lang="en-US" sz="1800" dirty="0">
                <a:solidFill>
                  <a:srgbClr val="251555"/>
                </a:solidFill>
              </a:rPr>
              <a:t>Quite some RF cavities needed short </a:t>
            </a:r>
            <a:r>
              <a:rPr lang="en-US" sz="1800" dirty="0" err="1">
                <a:solidFill>
                  <a:srgbClr val="251555"/>
                </a:solidFill>
              </a:rPr>
              <a:t>multipactor</a:t>
            </a:r>
            <a:r>
              <a:rPr lang="en-US" sz="1800" dirty="0">
                <a:solidFill>
                  <a:srgbClr val="251555"/>
                </a:solidFill>
              </a:rPr>
              <a:t> processing around 16 to 20 MV/m.</a:t>
            </a:r>
          </a:p>
          <a:p>
            <a:pPr marL="342900" indent="-342900" eaLnBrk="1" hangingPunct="1"/>
            <a:r>
              <a:rPr lang="en-US" sz="1800" dirty="0">
                <a:solidFill>
                  <a:srgbClr val="251555"/>
                </a:solidFill>
              </a:rPr>
              <a:t>So far 4 couplers were disconnected due to temperature rise at warm window; </a:t>
            </a:r>
            <a:r>
              <a:rPr lang="en-US" sz="1800" dirty="0" smtClean="0">
                <a:solidFill>
                  <a:srgbClr val="251555"/>
                </a:solidFill>
              </a:rPr>
              <a:t> RF </a:t>
            </a:r>
            <a:r>
              <a:rPr lang="en-US" sz="1800" dirty="0">
                <a:solidFill>
                  <a:srgbClr val="251555"/>
                </a:solidFill>
              </a:rPr>
              <a:t>conditioning was not easily possible</a:t>
            </a:r>
            <a:r>
              <a:rPr lang="en-US" sz="1800" dirty="0" smtClean="0">
                <a:solidFill>
                  <a:srgbClr val="251555"/>
                </a:solidFill>
              </a:rPr>
              <a:t>.</a:t>
            </a:r>
            <a:endParaRPr lang="en-US" sz="1600" dirty="0" smtClean="0">
              <a:solidFill>
                <a:srgbClr val="251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7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16388" name="Picture 4" descr="D:\My Documents local\admin_XFEL\XFEL SAC\SAC_2016_9\pictures\20160818-MX2_49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58971" y="1128519"/>
            <a:ext cx="4248000" cy="267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D:\My Documents local\admin_XFEL\XFEL SAC\SAC_2016_9\pictures\20160823-MX2_521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9923" y="1128519"/>
            <a:ext cx="4157054" cy="267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Warm Beam Line Sections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Bunch Compressor Sections – Challenging Installation</a:t>
            </a:r>
            <a:endParaRPr lang="en-US" sz="2000" dirty="0">
              <a:solidFill>
                <a:srgbClr val="FD930A"/>
              </a:solidFill>
            </a:endParaRPr>
          </a:p>
        </p:txBody>
      </p:sp>
      <p:pic>
        <p:nvPicPr>
          <p:cNvPr id="11" name="Picture 3" descr="D:\My Documents local\admin_XFEL\XFEL SAC\SAC_2016_9\20160714-MX2_155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58970" y="3851908"/>
            <a:ext cx="4247999" cy="256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My Documents local\admin_XFEL\XFEL SAC\SAC_2016_9\20160829-MX2_571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9923" y="3867723"/>
            <a:ext cx="4157054" cy="254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568" y="6542679"/>
            <a:ext cx="456406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Compressor BC1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219B-1E0C-4AD5-9BA5-31ADD4928749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568" y="6542679"/>
            <a:ext cx="456406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5" descr="D:\My Documents local\conferences\WA 11.2016\Pictures October 2016\20161004-MX2_9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8" y="1088121"/>
            <a:ext cx="7967272" cy="53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weise\Desktop\Logo - Efremov Institu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417" y="6515325"/>
            <a:ext cx="416791" cy="31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8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Deflection System in Bunch Compressor BC2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4098" name="Picture 2" descr="D:\My Documents local\conferences\WA 11.2016\Pictures October 2016\20161006-MX2_9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43" y="1140754"/>
            <a:ext cx="4857751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My Documents local\conferences\WA 11.2016\Pictures October 2016\20161006-MX2_94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634" y="3153706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1" descr="http://www.inr.troitsk.ru/romel-mp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357" y="6456870"/>
            <a:ext cx="448949" cy="40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30442" y="4563677"/>
            <a:ext cx="3999192" cy="1861412"/>
          </a:xfrm>
          <a:prstGeom prst="rect">
            <a:avLst/>
          </a:prstGeom>
        </p:spPr>
        <p:txBody>
          <a:bodyPr/>
          <a:lstStyle>
            <a:lvl1pPr marL="298450" indent="-298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GB" sz="1800" kern="0" dirty="0" smtClean="0">
                <a:solidFill>
                  <a:srgbClr val="251555"/>
                </a:solidFill>
              </a:rPr>
              <a:t>The BC2 TDS system is one important system to be used to verify short bunch lengths during linac setup.</a:t>
            </a:r>
          </a:p>
        </p:txBody>
      </p:sp>
    </p:spTree>
    <p:extLst>
      <p:ext uri="{BB962C8B-B14F-4D97-AF65-F5344CB8AC3E}">
        <p14:creationId xmlns:p14="http://schemas.microsoft.com/office/powerpoint/2010/main" val="26972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Both Bunch Compressors BC1 / BC2 include Commissioning Beam Dumps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1027" name="Picture 3" descr="D:\My Documents local\conferences\WA 11.2016\Pictures October 2016\20161004-MX2_92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5" y="1077434"/>
            <a:ext cx="4068000" cy="27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My Documents local\conferences\WA 11.2016\Pictures October 2016\20161004-MX2_92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379" y="1069939"/>
            <a:ext cx="4068000" cy="271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My Documents local\conferences\WA 11.2016\Pictures October 2016\20161004-MX2_93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5" y="3701049"/>
            <a:ext cx="4068000" cy="27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My Documents local\conferences\WA 11.2016\Pictures October 2016\20161004-MX2_93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874" y="3671069"/>
            <a:ext cx="4068000" cy="27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4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Accelerator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5" name="Picture 2" descr="D:\My Documents local\conferences\XFEL Users Meeting 1_2017\20170104-MX2_1786-HD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7" y="1123508"/>
            <a:ext cx="8896662" cy="53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ne Kilometer of Cold Linac</a:t>
            </a:r>
            <a:endParaRPr lang="en-US" dirty="0"/>
          </a:p>
        </p:txBody>
      </p:sp>
      <p:pic>
        <p:nvPicPr>
          <p:cNvPr id="1026" name="Picture 2" descr="S:\user\groups\mdi\dnoelle\public\20160119_XTL_XTD2_XTD4_XTD10_back_via_XTD9\images\large\20160119-MK3_1150_P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8314"/>
            <a:ext cx="9144000" cy="473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Linac Beam Lines upstream of </a:t>
            </a:r>
            <a:r>
              <a:rPr lang="en-US" dirty="0" smtClean="0"/>
              <a:t>XS1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5" name="Textfeld 1"/>
          <p:cNvSpPr txBox="1">
            <a:spLocks noChangeArrowheads="1"/>
          </p:cNvSpPr>
          <p:nvPr/>
        </p:nvSpPr>
        <p:spPr bwMode="auto">
          <a:xfrm>
            <a:off x="652463" y="1130304"/>
            <a:ext cx="3524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Helvetica" pitchFamily="30" charset="0"/>
                <a:ea typeface="ＭＳ Ｐゴシック" pitchFamily="30" charset="-128"/>
              </a:defRPr>
            </a:lvl9pPr>
          </a:lstStyle>
          <a:p>
            <a:pPr algn="ctr" eaLnBrk="1" hangingPunct="1">
              <a:buNone/>
            </a:pPr>
            <a:r>
              <a:rPr lang="de-DE" altLang="de-DE" sz="300">
                <a:latin typeface="Arial" charset="0"/>
                <a:cs typeface="Arial" charset="0"/>
              </a:rPr>
              <a:t>1.508m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201" y="1942078"/>
            <a:ext cx="9017000" cy="4451350"/>
            <a:chOff x="76200" y="1252538"/>
            <a:chExt cx="9017000" cy="4451350"/>
          </a:xfrm>
        </p:grpSpPr>
        <p:cxnSp>
          <p:nvCxnSpPr>
            <p:cNvPr id="7" name="Gerade Verbindung 581"/>
            <p:cNvCxnSpPr>
              <a:cxnSpLocks noChangeShapeType="1"/>
            </p:cNvCxnSpPr>
            <p:nvPr/>
          </p:nvCxnSpPr>
          <p:spPr bwMode="auto">
            <a:xfrm>
              <a:off x="1538288" y="4438650"/>
              <a:ext cx="1836737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Gerade Verbindung 581"/>
            <p:cNvCxnSpPr>
              <a:cxnSpLocks noChangeShapeType="1"/>
            </p:cNvCxnSpPr>
            <p:nvPr/>
          </p:nvCxnSpPr>
          <p:spPr bwMode="auto">
            <a:xfrm>
              <a:off x="4932363" y="3714750"/>
              <a:ext cx="338455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" name="Gruppieren 1229"/>
            <p:cNvGrpSpPr>
              <a:grpSpLocks/>
            </p:cNvGrpSpPr>
            <p:nvPr/>
          </p:nvGrpSpPr>
          <p:grpSpPr bwMode="auto">
            <a:xfrm>
              <a:off x="1509713" y="5143500"/>
              <a:ext cx="71437" cy="192088"/>
              <a:chOff x="1227012" y="5674065"/>
              <a:chExt cx="70656" cy="193335"/>
            </a:xfrm>
          </p:grpSpPr>
          <p:sp>
            <p:nvSpPr>
              <p:cNvPr id="1294" name="Rechteck 1230"/>
              <p:cNvSpPr/>
              <p:nvPr/>
            </p:nvSpPr>
            <p:spPr bwMode="auto">
              <a:xfrm>
                <a:off x="1236433" y="5726793"/>
                <a:ext cx="53385" cy="14060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1295" name="Rechteck 644"/>
              <p:cNvSpPr>
                <a:spLocks noChangeArrowheads="1"/>
              </p:cNvSpPr>
              <p:nvPr/>
            </p:nvSpPr>
            <p:spPr bwMode="auto">
              <a:xfrm>
                <a:off x="1227012" y="5674065"/>
                <a:ext cx="47625" cy="34925"/>
              </a:xfrm>
              <a:prstGeom prst="rect">
                <a:avLst/>
              </a:prstGeom>
              <a:solidFill>
                <a:srgbClr val="FF000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1296" name="Rechteck 653"/>
              <p:cNvSpPr>
                <a:spLocks noChangeArrowheads="1"/>
              </p:cNvSpPr>
              <p:nvPr/>
            </p:nvSpPr>
            <p:spPr bwMode="auto">
              <a:xfrm>
                <a:off x="1283380" y="5682796"/>
                <a:ext cx="14288" cy="17462"/>
              </a:xfrm>
              <a:prstGeom prst="rect">
                <a:avLst/>
              </a:prstGeom>
              <a:solidFill>
                <a:srgbClr val="00B0F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cxnSp>
          <p:nvCxnSpPr>
            <p:cNvPr id="10" name="Gerade Verbindung 581"/>
            <p:cNvCxnSpPr>
              <a:cxnSpLocks noChangeShapeType="1"/>
            </p:cNvCxnSpPr>
            <p:nvPr/>
          </p:nvCxnSpPr>
          <p:spPr bwMode="auto">
            <a:xfrm>
              <a:off x="247650" y="3714750"/>
              <a:ext cx="467995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Gerade Verbindung 581"/>
            <p:cNvCxnSpPr>
              <a:cxnSpLocks noChangeShapeType="1"/>
            </p:cNvCxnSpPr>
            <p:nvPr/>
          </p:nvCxnSpPr>
          <p:spPr bwMode="auto">
            <a:xfrm>
              <a:off x="7272338" y="2995613"/>
              <a:ext cx="1692275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Gerade Verbindung 581"/>
            <p:cNvCxnSpPr>
              <a:cxnSpLocks noChangeShapeType="1"/>
            </p:cNvCxnSpPr>
            <p:nvPr/>
          </p:nvCxnSpPr>
          <p:spPr bwMode="auto">
            <a:xfrm>
              <a:off x="3338513" y="4441825"/>
              <a:ext cx="450056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Gerade Verbindung 581"/>
            <p:cNvCxnSpPr>
              <a:cxnSpLocks noChangeShapeType="1"/>
            </p:cNvCxnSpPr>
            <p:nvPr/>
          </p:nvCxnSpPr>
          <p:spPr bwMode="auto">
            <a:xfrm>
              <a:off x="3390900" y="2997200"/>
              <a:ext cx="900113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Gerade Verbindung 581"/>
            <p:cNvCxnSpPr>
              <a:cxnSpLocks noChangeShapeType="1"/>
            </p:cNvCxnSpPr>
            <p:nvPr/>
          </p:nvCxnSpPr>
          <p:spPr bwMode="auto">
            <a:xfrm>
              <a:off x="5335588" y="2995613"/>
              <a:ext cx="68421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Gerade Verbindung 581"/>
            <p:cNvCxnSpPr>
              <a:cxnSpLocks noChangeShapeType="1"/>
            </p:cNvCxnSpPr>
            <p:nvPr/>
          </p:nvCxnSpPr>
          <p:spPr bwMode="auto">
            <a:xfrm>
              <a:off x="4651375" y="2997200"/>
              <a:ext cx="682625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Gerade Verbindung 581"/>
            <p:cNvCxnSpPr>
              <a:cxnSpLocks noChangeShapeType="1"/>
            </p:cNvCxnSpPr>
            <p:nvPr/>
          </p:nvCxnSpPr>
          <p:spPr bwMode="auto">
            <a:xfrm>
              <a:off x="4287838" y="2997200"/>
              <a:ext cx="36036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Gerade Verbindung 706"/>
            <p:cNvCxnSpPr>
              <a:cxnSpLocks noChangeShapeType="1"/>
            </p:cNvCxnSpPr>
            <p:nvPr/>
          </p:nvCxnSpPr>
          <p:spPr bwMode="auto">
            <a:xfrm>
              <a:off x="6845300" y="2276475"/>
              <a:ext cx="900113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Gerade Verbindung 581"/>
            <p:cNvCxnSpPr>
              <a:cxnSpLocks noChangeShapeType="1"/>
            </p:cNvCxnSpPr>
            <p:nvPr/>
          </p:nvCxnSpPr>
          <p:spPr bwMode="auto">
            <a:xfrm>
              <a:off x="5580063" y="2278063"/>
              <a:ext cx="64770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Gerade Verbindung 581"/>
            <p:cNvCxnSpPr>
              <a:cxnSpLocks noChangeShapeType="1"/>
            </p:cNvCxnSpPr>
            <p:nvPr/>
          </p:nvCxnSpPr>
          <p:spPr bwMode="auto">
            <a:xfrm>
              <a:off x="1804988" y="2997200"/>
              <a:ext cx="1584325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Gerade Verbindung 581"/>
            <p:cNvCxnSpPr>
              <a:cxnSpLocks noChangeShapeType="1"/>
            </p:cNvCxnSpPr>
            <p:nvPr/>
          </p:nvCxnSpPr>
          <p:spPr bwMode="auto">
            <a:xfrm>
              <a:off x="544513" y="2997200"/>
              <a:ext cx="1260475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Gerade Verbindung 706"/>
            <p:cNvCxnSpPr>
              <a:cxnSpLocks noChangeShapeType="1"/>
            </p:cNvCxnSpPr>
            <p:nvPr/>
          </p:nvCxnSpPr>
          <p:spPr bwMode="auto">
            <a:xfrm>
              <a:off x="7718425" y="2276475"/>
              <a:ext cx="1169988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Gerade Verbindung 581"/>
            <p:cNvCxnSpPr>
              <a:cxnSpLocks noChangeShapeType="1"/>
            </p:cNvCxnSpPr>
            <p:nvPr/>
          </p:nvCxnSpPr>
          <p:spPr bwMode="auto">
            <a:xfrm>
              <a:off x="2001838" y="4440238"/>
              <a:ext cx="32385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Gerade Verbindung 581"/>
            <p:cNvCxnSpPr>
              <a:cxnSpLocks noChangeShapeType="1"/>
            </p:cNvCxnSpPr>
            <p:nvPr/>
          </p:nvCxnSpPr>
          <p:spPr bwMode="auto">
            <a:xfrm>
              <a:off x="222250" y="4438650"/>
              <a:ext cx="684213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Gerade Verbindung 581"/>
            <p:cNvCxnSpPr>
              <a:cxnSpLocks noChangeShapeType="1"/>
            </p:cNvCxnSpPr>
            <p:nvPr/>
          </p:nvCxnSpPr>
          <p:spPr bwMode="auto">
            <a:xfrm>
              <a:off x="8307388" y="3716338"/>
              <a:ext cx="57626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Gerade Verbindung 581"/>
            <p:cNvCxnSpPr>
              <a:cxnSpLocks noChangeShapeType="1"/>
            </p:cNvCxnSpPr>
            <p:nvPr/>
          </p:nvCxnSpPr>
          <p:spPr bwMode="auto">
            <a:xfrm>
              <a:off x="254000" y="2278063"/>
              <a:ext cx="1871663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Gerade Verbindung 581"/>
            <p:cNvCxnSpPr>
              <a:cxnSpLocks noChangeShapeType="1"/>
            </p:cNvCxnSpPr>
            <p:nvPr/>
          </p:nvCxnSpPr>
          <p:spPr bwMode="auto">
            <a:xfrm flipV="1">
              <a:off x="5418138" y="1557338"/>
              <a:ext cx="3476625" cy="3175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Gerade Verbindung 581"/>
            <p:cNvCxnSpPr>
              <a:cxnSpLocks noChangeShapeType="1"/>
            </p:cNvCxnSpPr>
            <p:nvPr/>
          </p:nvCxnSpPr>
          <p:spPr bwMode="auto">
            <a:xfrm>
              <a:off x="3111500" y="2278063"/>
              <a:ext cx="1150938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Gerade Verbindung 581"/>
            <p:cNvCxnSpPr>
              <a:cxnSpLocks noChangeShapeType="1"/>
            </p:cNvCxnSpPr>
            <p:nvPr/>
          </p:nvCxnSpPr>
          <p:spPr bwMode="auto">
            <a:xfrm>
              <a:off x="2124075" y="2278063"/>
              <a:ext cx="97155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Gerade Verbindung 706"/>
            <p:cNvCxnSpPr>
              <a:cxnSpLocks noChangeShapeType="1"/>
            </p:cNvCxnSpPr>
            <p:nvPr/>
          </p:nvCxnSpPr>
          <p:spPr bwMode="auto">
            <a:xfrm>
              <a:off x="6224588" y="2278063"/>
              <a:ext cx="612775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Gerade Verbindung 581"/>
            <p:cNvCxnSpPr>
              <a:cxnSpLocks noChangeShapeType="1"/>
            </p:cNvCxnSpPr>
            <p:nvPr/>
          </p:nvCxnSpPr>
          <p:spPr bwMode="auto">
            <a:xfrm>
              <a:off x="4276725" y="2278063"/>
              <a:ext cx="1331913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Rechteck 339"/>
            <p:cNvSpPr/>
            <p:nvPr/>
          </p:nvSpPr>
          <p:spPr bwMode="auto">
            <a:xfrm>
              <a:off x="828675" y="1268413"/>
              <a:ext cx="8062913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>
                <a:buNone/>
                <a:defRPr/>
              </a:pP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" name="Rechteck 3"/>
            <p:cNvSpPr>
              <a:spLocks noChangeArrowheads="1"/>
            </p:cNvSpPr>
            <p:nvPr/>
          </p:nvSpPr>
          <p:spPr bwMode="auto">
            <a:xfrm>
              <a:off x="793750" y="1268413"/>
              <a:ext cx="36513" cy="503237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" name="Textfeld 1"/>
            <p:cNvSpPr txBox="1">
              <a:spLocks noChangeArrowheads="1"/>
            </p:cNvSpPr>
            <p:nvPr/>
          </p:nvSpPr>
          <p:spPr bwMode="auto">
            <a:xfrm>
              <a:off x="619125" y="1790700"/>
              <a:ext cx="377825" cy="19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DACHS</a:t>
              </a:r>
            </a:p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door</a:t>
              </a:r>
            </a:p>
          </p:txBody>
        </p:sp>
        <p:sp>
          <p:nvSpPr>
            <p:cNvPr id="34" name="Textfeld 1"/>
            <p:cNvSpPr txBox="1">
              <a:spLocks noChangeArrowheads="1"/>
            </p:cNvSpPr>
            <p:nvPr/>
          </p:nvSpPr>
          <p:spPr bwMode="auto">
            <a:xfrm>
              <a:off x="1516063" y="1255713"/>
              <a:ext cx="3508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1.520m</a:t>
              </a:r>
            </a:p>
          </p:txBody>
        </p:sp>
        <p:sp>
          <p:nvSpPr>
            <p:cNvPr id="35" name="Textfeld 1"/>
            <p:cNvSpPr txBox="1">
              <a:spLocks noChangeArrowheads="1"/>
            </p:cNvSpPr>
            <p:nvPr/>
          </p:nvSpPr>
          <p:spPr bwMode="auto">
            <a:xfrm>
              <a:off x="2235200" y="125730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1.530m</a:t>
              </a:r>
            </a:p>
          </p:txBody>
        </p:sp>
        <p:sp>
          <p:nvSpPr>
            <p:cNvPr id="36" name="Textfeld 1"/>
            <p:cNvSpPr txBox="1">
              <a:spLocks noChangeArrowheads="1"/>
            </p:cNvSpPr>
            <p:nvPr/>
          </p:nvSpPr>
          <p:spPr bwMode="auto">
            <a:xfrm>
              <a:off x="2952750" y="125730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1.540m</a:t>
              </a:r>
            </a:p>
          </p:txBody>
        </p:sp>
        <p:sp>
          <p:nvSpPr>
            <p:cNvPr id="37" name="Textfeld 1"/>
            <p:cNvSpPr txBox="1">
              <a:spLocks noChangeArrowheads="1"/>
            </p:cNvSpPr>
            <p:nvPr/>
          </p:nvSpPr>
          <p:spPr bwMode="auto">
            <a:xfrm>
              <a:off x="3676650" y="125571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1.550m</a:t>
              </a:r>
            </a:p>
          </p:txBody>
        </p:sp>
        <p:sp>
          <p:nvSpPr>
            <p:cNvPr id="38" name="Textfeld 1"/>
            <p:cNvSpPr txBox="1">
              <a:spLocks noChangeArrowheads="1"/>
            </p:cNvSpPr>
            <p:nvPr/>
          </p:nvSpPr>
          <p:spPr bwMode="auto">
            <a:xfrm>
              <a:off x="4395788" y="1255713"/>
              <a:ext cx="3508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1.560m</a:t>
              </a:r>
            </a:p>
          </p:txBody>
        </p:sp>
        <p:sp>
          <p:nvSpPr>
            <p:cNvPr id="39" name="Textfeld 1"/>
            <p:cNvSpPr txBox="1">
              <a:spLocks noChangeArrowheads="1"/>
            </p:cNvSpPr>
            <p:nvPr/>
          </p:nvSpPr>
          <p:spPr bwMode="auto">
            <a:xfrm>
              <a:off x="5111750" y="1255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1.570m</a:t>
              </a:r>
            </a:p>
          </p:txBody>
        </p:sp>
        <p:sp>
          <p:nvSpPr>
            <p:cNvPr id="40" name="Textfeld 1"/>
            <p:cNvSpPr txBox="1">
              <a:spLocks noChangeArrowheads="1"/>
            </p:cNvSpPr>
            <p:nvPr/>
          </p:nvSpPr>
          <p:spPr bwMode="auto">
            <a:xfrm>
              <a:off x="5835650" y="125571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1.580m</a:t>
              </a:r>
            </a:p>
          </p:txBody>
        </p:sp>
        <p:sp>
          <p:nvSpPr>
            <p:cNvPr id="41" name="Textfeld 1"/>
            <p:cNvSpPr txBox="1">
              <a:spLocks noChangeArrowheads="1"/>
            </p:cNvSpPr>
            <p:nvPr/>
          </p:nvSpPr>
          <p:spPr bwMode="auto">
            <a:xfrm>
              <a:off x="6553200" y="1255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1.590m</a:t>
              </a:r>
            </a:p>
          </p:txBody>
        </p:sp>
        <p:sp>
          <p:nvSpPr>
            <p:cNvPr id="42" name="Textfeld 1"/>
            <p:cNvSpPr txBox="1">
              <a:spLocks noChangeArrowheads="1"/>
            </p:cNvSpPr>
            <p:nvPr/>
          </p:nvSpPr>
          <p:spPr bwMode="auto">
            <a:xfrm>
              <a:off x="7275513" y="1255713"/>
              <a:ext cx="3508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1.600m</a:t>
              </a:r>
            </a:p>
          </p:txBody>
        </p:sp>
        <p:sp>
          <p:nvSpPr>
            <p:cNvPr id="43" name="Textfeld 1"/>
            <p:cNvSpPr txBox="1">
              <a:spLocks noChangeArrowheads="1"/>
            </p:cNvSpPr>
            <p:nvPr/>
          </p:nvSpPr>
          <p:spPr bwMode="auto">
            <a:xfrm>
              <a:off x="7994650" y="125571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1.610m</a:t>
              </a:r>
            </a:p>
          </p:txBody>
        </p:sp>
        <p:sp>
          <p:nvSpPr>
            <p:cNvPr id="44" name="Textfeld 1"/>
            <p:cNvSpPr txBox="1">
              <a:spLocks noChangeArrowheads="1"/>
            </p:cNvSpPr>
            <p:nvPr/>
          </p:nvSpPr>
          <p:spPr bwMode="auto">
            <a:xfrm>
              <a:off x="8712200" y="1255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1.620m</a:t>
              </a:r>
            </a:p>
          </p:txBody>
        </p:sp>
        <p:grpSp>
          <p:nvGrpSpPr>
            <p:cNvPr id="45" name="Gruppieren 17"/>
            <p:cNvGrpSpPr>
              <a:grpSpLocks/>
            </p:cNvGrpSpPr>
            <p:nvPr/>
          </p:nvGrpSpPr>
          <p:grpSpPr bwMode="auto">
            <a:xfrm>
              <a:off x="952500" y="1412875"/>
              <a:ext cx="252413" cy="71438"/>
              <a:chOff x="971599" y="1412776"/>
              <a:chExt cx="252000" cy="36000"/>
            </a:xfrm>
          </p:grpSpPr>
          <p:sp>
            <p:nvSpPr>
              <p:cNvPr id="1292" name="Rechteck 1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93" name="Gerade Verbindung 5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6" name="Gruppieren 16"/>
            <p:cNvGrpSpPr>
              <a:grpSpLocks/>
            </p:cNvGrpSpPr>
            <p:nvPr/>
          </p:nvGrpSpPr>
          <p:grpSpPr bwMode="auto">
            <a:xfrm>
              <a:off x="1276350" y="1412875"/>
              <a:ext cx="360363" cy="71438"/>
              <a:chOff x="971599" y="1916832"/>
              <a:chExt cx="360000" cy="36000"/>
            </a:xfrm>
          </p:grpSpPr>
          <p:sp>
            <p:nvSpPr>
              <p:cNvPr id="1286" name="Rechteck 872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87" name="Gerade Verbindung 11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8" name="Gerade Verbindung 13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9" name="Gerade Verbindung 15"/>
              <p:cNvCxnSpPr>
                <a:cxnSpLocks noChangeShapeType="1"/>
              </p:cNvCxnSpPr>
              <p:nvPr/>
            </p:nvCxnSpPr>
            <p:spPr bwMode="auto">
              <a:xfrm>
                <a:off x="1042965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0" name="Gerade Verbindung 879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91" name="Gerade Verbindung 880"/>
              <p:cNvCxnSpPr>
                <a:cxnSpLocks noChangeShapeType="1"/>
              </p:cNvCxnSpPr>
              <p:nvPr/>
            </p:nvCxnSpPr>
            <p:spPr bwMode="auto">
              <a:xfrm>
                <a:off x="1260233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7" name="Rechteck 884"/>
            <p:cNvSpPr>
              <a:spLocks noChangeArrowheads="1"/>
            </p:cNvSpPr>
            <p:nvPr/>
          </p:nvSpPr>
          <p:spPr bwMode="auto">
            <a:xfrm>
              <a:off x="1706563" y="1412875"/>
              <a:ext cx="142875" cy="71438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sp>
          <p:nvSpPr>
            <p:cNvPr id="48" name="Rechteck 886"/>
            <p:cNvSpPr/>
            <p:nvPr/>
          </p:nvSpPr>
          <p:spPr bwMode="auto">
            <a:xfrm>
              <a:off x="252413" y="1989138"/>
              <a:ext cx="8639175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>
                <a:buNone/>
                <a:defRPr/>
              </a:pP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9" name="Textfeld 1"/>
            <p:cNvSpPr txBox="1">
              <a:spLocks noChangeArrowheads="1"/>
            </p:cNvSpPr>
            <p:nvPr/>
          </p:nvSpPr>
          <p:spPr bwMode="auto">
            <a:xfrm>
              <a:off x="76200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1.620m</a:t>
              </a:r>
            </a:p>
          </p:txBody>
        </p:sp>
        <p:sp>
          <p:nvSpPr>
            <p:cNvPr id="50" name="Textfeld 1"/>
            <p:cNvSpPr txBox="1">
              <a:spLocks noChangeArrowheads="1"/>
            </p:cNvSpPr>
            <p:nvPr/>
          </p:nvSpPr>
          <p:spPr bwMode="auto">
            <a:xfrm>
              <a:off x="796925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1.630m</a:t>
              </a:r>
            </a:p>
          </p:txBody>
        </p:sp>
        <p:sp>
          <p:nvSpPr>
            <p:cNvPr id="51" name="Textfeld 1"/>
            <p:cNvSpPr txBox="1">
              <a:spLocks noChangeArrowheads="1"/>
            </p:cNvSpPr>
            <p:nvPr/>
          </p:nvSpPr>
          <p:spPr bwMode="auto">
            <a:xfrm>
              <a:off x="1517650" y="1976438"/>
              <a:ext cx="3524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1.640m</a:t>
              </a:r>
            </a:p>
          </p:txBody>
        </p:sp>
        <p:sp>
          <p:nvSpPr>
            <p:cNvPr id="52" name="Textfeld 1"/>
            <p:cNvSpPr txBox="1">
              <a:spLocks noChangeArrowheads="1"/>
            </p:cNvSpPr>
            <p:nvPr/>
          </p:nvSpPr>
          <p:spPr bwMode="auto">
            <a:xfrm>
              <a:off x="2235200" y="1976438"/>
              <a:ext cx="3508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1.650m</a:t>
              </a:r>
            </a:p>
          </p:txBody>
        </p:sp>
        <p:sp>
          <p:nvSpPr>
            <p:cNvPr id="53" name="Textfeld 1"/>
            <p:cNvSpPr txBox="1">
              <a:spLocks noChangeArrowheads="1"/>
            </p:cNvSpPr>
            <p:nvPr/>
          </p:nvSpPr>
          <p:spPr bwMode="auto">
            <a:xfrm>
              <a:off x="2957513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1.660m</a:t>
              </a:r>
            </a:p>
          </p:txBody>
        </p:sp>
        <p:sp>
          <p:nvSpPr>
            <p:cNvPr id="54" name="Textfeld 1"/>
            <p:cNvSpPr txBox="1">
              <a:spLocks noChangeArrowheads="1"/>
            </p:cNvSpPr>
            <p:nvPr/>
          </p:nvSpPr>
          <p:spPr bwMode="auto">
            <a:xfrm>
              <a:off x="3676650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1.670m</a:t>
              </a:r>
            </a:p>
          </p:txBody>
        </p:sp>
        <p:sp>
          <p:nvSpPr>
            <p:cNvPr id="55" name="Textfeld 1"/>
            <p:cNvSpPr txBox="1">
              <a:spLocks noChangeArrowheads="1"/>
            </p:cNvSpPr>
            <p:nvPr/>
          </p:nvSpPr>
          <p:spPr bwMode="auto">
            <a:xfrm>
              <a:off x="4394200" y="1974850"/>
              <a:ext cx="3508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1.680m</a:t>
              </a:r>
            </a:p>
          </p:txBody>
        </p:sp>
        <p:sp>
          <p:nvSpPr>
            <p:cNvPr id="56" name="Textfeld 1"/>
            <p:cNvSpPr txBox="1">
              <a:spLocks noChangeArrowheads="1"/>
            </p:cNvSpPr>
            <p:nvPr/>
          </p:nvSpPr>
          <p:spPr bwMode="auto">
            <a:xfrm>
              <a:off x="5118100" y="1974850"/>
              <a:ext cx="3508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1.690m</a:t>
              </a:r>
            </a:p>
          </p:txBody>
        </p:sp>
        <p:sp>
          <p:nvSpPr>
            <p:cNvPr id="57" name="Textfeld 1"/>
            <p:cNvSpPr txBox="1">
              <a:spLocks noChangeArrowheads="1"/>
            </p:cNvSpPr>
            <p:nvPr/>
          </p:nvSpPr>
          <p:spPr bwMode="auto">
            <a:xfrm>
              <a:off x="5835650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1.700m</a:t>
              </a:r>
            </a:p>
          </p:txBody>
        </p:sp>
        <p:sp>
          <p:nvSpPr>
            <p:cNvPr id="58" name="Textfeld 1"/>
            <p:cNvSpPr txBox="1">
              <a:spLocks noChangeArrowheads="1"/>
            </p:cNvSpPr>
            <p:nvPr/>
          </p:nvSpPr>
          <p:spPr bwMode="auto">
            <a:xfrm>
              <a:off x="6556375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1.710m</a:t>
              </a:r>
            </a:p>
          </p:txBody>
        </p:sp>
        <p:sp>
          <p:nvSpPr>
            <p:cNvPr id="59" name="Textfeld 1"/>
            <p:cNvSpPr txBox="1">
              <a:spLocks noChangeArrowheads="1"/>
            </p:cNvSpPr>
            <p:nvPr/>
          </p:nvSpPr>
          <p:spPr bwMode="auto">
            <a:xfrm>
              <a:off x="7277100" y="1974850"/>
              <a:ext cx="3508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1.720m</a:t>
              </a:r>
            </a:p>
          </p:txBody>
        </p:sp>
        <p:grpSp>
          <p:nvGrpSpPr>
            <p:cNvPr id="60" name="Gruppieren 900"/>
            <p:cNvGrpSpPr>
              <a:grpSpLocks/>
            </p:cNvGrpSpPr>
            <p:nvPr/>
          </p:nvGrpSpPr>
          <p:grpSpPr bwMode="auto">
            <a:xfrm>
              <a:off x="309563" y="2133600"/>
              <a:ext cx="250825" cy="71438"/>
              <a:chOff x="971599" y="1412776"/>
              <a:chExt cx="252000" cy="36000"/>
            </a:xfrm>
          </p:grpSpPr>
          <p:sp>
            <p:nvSpPr>
              <p:cNvPr id="1284" name="Rechteck 901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85" name="Gerade Verbindung 902"/>
              <p:cNvCxnSpPr>
                <a:cxnSpLocks noChangeShapeType="1"/>
              </p:cNvCxnSpPr>
              <p:nvPr/>
            </p:nvCxnSpPr>
            <p:spPr bwMode="auto">
              <a:xfrm>
                <a:off x="1097598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1" name="Gruppieren 904"/>
            <p:cNvGrpSpPr>
              <a:grpSpLocks/>
            </p:cNvGrpSpPr>
            <p:nvPr/>
          </p:nvGrpSpPr>
          <p:grpSpPr bwMode="auto">
            <a:xfrm>
              <a:off x="1908175" y="2133600"/>
              <a:ext cx="358775" cy="71438"/>
              <a:chOff x="971599" y="1916832"/>
              <a:chExt cx="360000" cy="36000"/>
            </a:xfrm>
          </p:grpSpPr>
          <p:sp>
            <p:nvSpPr>
              <p:cNvPr id="1278" name="Rechteck 905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79" name="Gerade Verbindung 906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0" name="Gerade Verbindung 907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1" name="Gerade Verbindung 908"/>
              <p:cNvCxnSpPr>
                <a:cxnSpLocks noChangeShapeType="1"/>
              </p:cNvCxnSpPr>
              <p:nvPr/>
            </p:nvCxnSpPr>
            <p:spPr bwMode="auto">
              <a:xfrm>
                <a:off x="1043281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2" name="Gerade Verbindung 909"/>
              <p:cNvCxnSpPr>
                <a:cxnSpLocks noChangeShapeType="1"/>
              </p:cNvCxnSpPr>
              <p:nvPr/>
            </p:nvCxnSpPr>
            <p:spPr bwMode="auto">
              <a:xfrm>
                <a:off x="1151600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83" name="Gerade Verbindung 910"/>
              <p:cNvCxnSpPr>
                <a:cxnSpLocks noChangeShapeType="1"/>
              </p:cNvCxnSpPr>
              <p:nvPr/>
            </p:nvCxnSpPr>
            <p:spPr bwMode="auto">
              <a:xfrm>
                <a:off x="1259918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62" name="Rechteck 911"/>
            <p:cNvSpPr>
              <a:spLocks noChangeArrowheads="1"/>
            </p:cNvSpPr>
            <p:nvPr/>
          </p:nvSpPr>
          <p:spPr bwMode="auto">
            <a:xfrm>
              <a:off x="627063" y="2133600"/>
              <a:ext cx="144462" cy="71438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sp>
          <p:nvSpPr>
            <p:cNvPr id="63" name="Textfeld 1"/>
            <p:cNvSpPr txBox="1">
              <a:spLocks noChangeArrowheads="1"/>
            </p:cNvSpPr>
            <p:nvPr/>
          </p:nvSpPr>
          <p:spPr bwMode="auto">
            <a:xfrm>
              <a:off x="7996238" y="1974850"/>
              <a:ext cx="350837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1.730m</a:t>
              </a:r>
            </a:p>
          </p:txBody>
        </p:sp>
        <p:sp>
          <p:nvSpPr>
            <p:cNvPr id="64" name="Textfeld 1"/>
            <p:cNvSpPr txBox="1">
              <a:spLocks noChangeArrowheads="1"/>
            </p:cNvSpPr>
            <p:nvPr/>
          </p:nvSpPr>
          <p:spPr bwMode="auto">
            <a:xfrm>
              <a:off x="8715375" y="19748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1.740m</a:t>
              </a:r>
            </a:p>
          </p:txBody>
        </p:sp>
        <p:sp>
          <p:nvSpPr>
            <p:cNvPr id="65" name="Rechteck 914"/>
            <p:cNvSpPr/>
            <p:nvPr/>
          </p:nvSpPr>
          <p:spPr bwMode="auto">
            <a:xfrm>
              <a:off x="250825" y="2708275"/>
              <a:ext cx="8640763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>
                <a:buNone/>
                <a:defRPr/>
              </a:pP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6" name="Textfeld 1"/>
            <p:cNvSpPr txBox="1">
              <a:spLocks noChangeArrowheads="1"/>
            </p:cNvSpPr>
            <p:nvPr/>
          </p:nvSpPr>
          <p:spPr bwMode="auto">
            <a:xfrm>
              <a:off x="796925" y="2695575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1.750m</a:t>
              </a:r>
            </a:p>
          </p:txBody>
        </p:sp>
        <p:sp>
          <p:nvSpPr>
            <p:cNvPr id="67" name="Textfeld 1"/>
            <p:cNvSpPr txBox="1">
              <a:spLocks noChangeArrowheads="1"/>
            </p:cNvSpPr>
            <p:nvPr/>
          </p:nvSpPr>
          <p:spPr bwMode="auto">
            <a:xfrm>
              <a:off x="1517650" y="269716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1.760m</a:t>
              </a:r>
            </a:p>
          </p:txBody>
        </p:sp>
        <p:sp>
          <p:nvSpPr>
            <p:cNvPr id="68" name="Textfeld 1"/>
            <p:cNvSpPr txBox="1">
              <a:spLocks noChangeArrowheads="1"/>
            </p:cNvSpPr>
            <p:nvPr/>
          </p:nvSpPr>
          <p:spPr bwMode="auto">
            <a:xfrm>
              <a:off x="2235200" y="269716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1.770m</a:t>
              </a:r>
            </a:p>
          </p:txBody>
        </p:sp>
        <p:sp>
          <p:nvSpPr>
            <p:cNvPr id="69" name="Textfeld 1"/>
            <p:cNvSpPr txBox="1">
              <a:spLocks noChangeArrowheads="1"/>
            </p:cNvSpPr>
            <p:nvPr/>
          </p:nvSpPr>
          <p:spPr bwMode="auto">
            <a:xfrm>
              <a:off x="2957513" y="2693988"/>
              <a:ext cx="3524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1.780m</a:t>
              </a:r>
            </a:p>
          </p:txBody>
        </p:sp>
        <p:sp>
          <p:nvSpPr>
            <p:cNvPr id="70" name="Textfeld 1"/>
            <p:cNvSpPr txBox="1">
              <a:spLocks noChangeArrowheads="1"/>
            </p:cNvSpPr>
            <p:nvPr/>
          </p:nvSpPr>
          <p:spPr bwMode="auto">
            <a:xfrm>
              <a:off x="3676650" y="2693988"/>
              <a:ext cx="3524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1.790m</a:t>
              </a:r>
            </a:p>
          </p:txBody>
        </p:sp>
        <p:sp>
          <p:nvSpPr>
            <p:cNvPr id="71" name="Textfeld 1"/>
            <p:cNvSpPr txBox="1">
              <a:spLocks noChangeArrowheads="1"/>
            </p:cNvSpPr>
            <p:nvPr/>
          </p:nvSpPr>
          <p:spPr bwMode="auto">
            <a:xfrm>
              <a:off x="4394200" y="2693988"/>
              <a:ext cx="3508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1.800m</a:t>
              </a:r>
            </a:p>
          </p:txBody>
        </p:sp>
        <p:sp>
          <p:nvSpPr>
            <p:cNvPr id="72" name="Textfeld 1"/>
            <p:cNvSpPr txBox="1">
              <a:spLocks noChangeArrowheads="1"/>
            </p:cNvSpPr>
            <p:nvPr/>
          </p:nvSpPr>
          <p:spPr bwMode="auto">
            <a:xfrm>
              <a:off x="5116513" y="2693988"/>
              <a:ext cx="3524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1.810m</a:t>
              </a:r>
            </a:p>
          </p:txBody>
        </p:sp>
        <p:sp>
          <p:nvSpPr>
            <p:cNvPr id="73" name="Textfeld 1"/>
            <p:cNvSpPr txBox="1">
              <a:spLocks noChangeArrowheads="1"/>
            </p:cNvSpPr>
            <p:nvPr/>
          </p:nvSpPr>
          <p:spPr bwMode="auto">
            <a:xfrm>
              <a:off x="5835650" y="2693988"/>
              <a:ext cx="3508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1.820m</a:t>
              </a:r>
            </a:p>
          </p:txBody>
        </p:sp>
        <p:sp>
          <p:nvSpPr>
            <p:cNvPr id="74" name="Textfeld 1"/>
            <p:cNvSpPr txBox="1">
              <a:spLocks noChangeArrowheads="1"/>
            </p:cNvSpPr>
            <p:nvPr/>
          </p:nvSpPr>
          <p:spPr bwMode="auto">
            <a:xfrm>
              <a:off x="6557963" y="2676525"/>
              <a:ext cx="3524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1.830m</a:t>
              </a:r>
            </a:p>
          </p:txBody>
        </p:sp>
        <p:sp>
          <p:nvSpPr>
            <p:cNvPr id="75" name="Textfeld 1"/>
            <p:cNvSpPr txBox="1">
              <a:spLocks noChangeArrowheads="1"/>
            </p:cNvSpPr>
            <p:nvPr/>
          </p:nvSpPr>
          <p:spPr bwMode="auto">
            <a:xfrm>
              <a:off x="7277100" y="2693988"/>
              <a:ext cx="3508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1.840m</a:t>
              </a:r>
            </a:p>
          </p:txBody>
        </p:sp>
        <p:grpSp>
          <p:nvGrpSpPr>
            <p:cNvPr id="76" name="Gruppieren 925"/>
            <p:cNvGrpSpPr>
              <a:grpSpLocks/>
            </p:cNvGrpSpPr>
            <p:nvPr/>
          </p:nvGrpSpPr>
          <p:grpSpPr bwMode="auto">
            <a:xfrm>
              <a:off x="4846638" y="2852738"/>
              <a:ext cx="252412" cy="71437"/>
              <a:chOff x="971599" y="1412776"/>
              <a:chExt cx="252000" cy="36000"/>
            </a:xfrm>
          </p:grpSpPr>
          <p:sp>
            <p:nvSpPr>
              <p:cNvPr id="1276" name="Rechteck 926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77" name="Gerade Verbindung 927"/>
              <p:cNvCxnSpPr>
                <a:cxnSpLocks noChangeShapeType="1"/>
              </p:cNvCxnSpPr>
              <p:nvPr/>
            </p:nvCxnSpPr>
            <p:spPr bwMode="auto">
              <a:xfrm>
                <a:off x="1098392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77" name="Rechteck 936"/>
            <p:cNvSpPr>
              <a:spLocks noChangeArrowheads="1"/>
            </p:cNvSpPr>
            <p:nvPr/>
          </p:nvSpPr>
          <p:spPr bwMode="auto">
            <a:xfrm>
              <a:off x="400050" y="2852738"/>
              <a:ext cx="144463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sp>
          <p:nvSpPr>
            <p:cNvPr id="78" name="Textfeld 1"/>
            <p:cNvSpPr txBox="1">
              <a:spLocks noChangeArrowheads="1"/>
            </p:cNvSpPr>
            <p:nvPr/>
          </p:nvSpPr>
          <p:spPr bwMode="auto">
            <a:xfrm>
              <a:off x="7996238" y="2693988"/>
              <a:ext cx="350837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1.850m</a:t>
              </a:r>
            </a:p>
          </p:txBody>
        </p:sp>
        <p:sp>
          <p:nvSpPr>
            <p:cNvPr id="79" name="Rechteck 938"/>
            <p:cNvSpPr/>
            <p:nvPr/>
          </p:nvSpPr>
          <p:spPr bwMode="auto">
            <a:xfrm>
              <a:off x="250825" y="3429000"/>
              <a:ext cx="8640763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>
                <a:buNone/>
                <a:defRPr/>
              </a:pP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80" name="Textfeld 1"/>
            <p:cNvSpPr txBox="1">
              <a:spLocks noChangeArrowheads="1"/>
            </p:cNvSpPr>
            <p:nvPr/>
          </p:nvSpPr>
          <p:spPr bwMode="auto">
            <a:xfrm>
              <a:off x="796925" y="3414713"/>
              <a:ext cx="352425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1.870m</a:t>
              </a:r>
            </a:p>
          </p:txBody>
        </p:sp>
        <p:sp>
          <p:nvSpPr>
            <p:cNvPr id="81" name="Textfeld 1"/>
            <p:cNvSpPr txBox="1">
              <a:spLocks noChangeArrowheads="1"/>
            </p:cNvSpPr>
            <p:nvPr/>
          </p:nvSpPr>
          <p:spPr bwMode="auto">
            <a:xfrm>
              <a:off x="1517650" y="3417888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1.880m</a:t>
              </a:r>
            </a:p>
          </p:txBody>
        </p:sp>
        <p:sp>
          <p:nvSpPr>
            <p:cNvPr id="82" name="Textfeld 1"/>
            <p:cNvSpPr txBox="1">
              <a:spLocks noChangeArrowheads="1"/>
            </p:cNvSpPr>
            <p:nvPr/>
          </p:nvSpPr>
          <p:spPr bwMode="auto">
            <a:xfrm>
              <a:off x="2235200" y="3417888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1.890m</a:t>
              </a:r>
            </a:p>
          </p:txBody>
        </p:sp>
        <p:sp>
          <p:nvSpPr>
            <p:cNvPr id="83" name="Textfeld 1"/>
            <p:cNvSpPr txBox="1">
              <a:spLocks noChangeArrowheads="1"/>
            </p:cNvSpPr>
            <p:nvPr/>
          </p:nvSpPr>
          <p:spPr bwMode="auto">
            <a:xfrm>
              <a:off x="2957513" y="3414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1.900m</a:t>
              </a:r>
            </a:p>
          </p:txBody>
        </p:sp>
        <p:sp>
          <p:nvSpPr>
            <p:cNvPr id="84" name="Textfeld 1"/>
            <p:cNvSpPr txBox="1">
              <a:spLocks noChangeArrowheads="1"/>
            </p:cNvSpPr>
            <p:nvPr/>
          </p:nvSpPr>
          <p:spPr bwMode="auto">
            <a:xfrm>
              <a:off x="3676650" y="3414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1.910m</a:t>
              </a:r>
            </a:p>
          </p:txBody>
        </p:sp>
        <p:sp>
          <p:nvSpPr>
            <p:cNvPr id="85" name="Textfeld 1"/>
            <p:cNvSpPr txBox="1">
              <a:spLocks noChangeArrowheads="1"/>
            </p:cNvSpPr>
            <p:nvPr/>
          </p:nvSpPr>
          <p:spPr bwMode="auto">
            <a:xfrm>
              <a:off x="4394200" y="341471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1.920m</a:t>
              </a:r>
            </a:p>
          </p:txBody>
        </p:sp>
        <p:sp>
          <p:nvSpPr>
            <p:cNvPr id="86" name="Textfeld 1"/>
            <p:cNvSpPr txBox="1">
              <a:spLocks noChangeArrowheads="1"/>
            </p:cNvSpPr>
            <p:nvPr/>
          </p:nvSpPr>
          <p:spPr bwMode="auto">
            <a:xfrm>
              <a:off x="5116513" y="3414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1.930m</a:t>
              </a:r>
            </a:p>
          </p:txBody>
        </p:sp>
        <p:sp>
          <p:nvSpPr>
            <p:cNvPr id="87" name="Textfeld 1"/>
            <p:cNvSpPr txBox="1">
              <a:spLocks noChangeArrowheads="1"/>
            </p:cNvSpPr>
            <p:nvPr/>
          </p:nvSpPr>
          <p:spPr bwMode="auto">
            <a:xfrm>
              <a:off x="5835650" y="341471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1.940m</a:t>
              </a:r>
            </a:p>
          </p:txBody>
        </p:sp>
        <p:sp>
          <p:nvSpPr>
            <p:cNvPr id="88" name="Textfeld 1"/>
            <p:cNvSpPr txBox="1">
              <a:spLocks noChangeArrowheads="1"/>
            </p:cNvSpPr>
            <p:nvPr/>
          </p:nvSpPr>
          <p:spPr bwMode="auto">
            <a:xfrm>
              <a:off x="6556375" y="3414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1.950m</a:t>
              </a:r>
            </a:p>
          </p:txBody>
        </p:sp>
        <p:sp>
          <p:nvSpPr>
            <p:cNvPr id="89" name="Textfeld 1"/>
            <p:cNvSpPr txBox="1">
              <a:spLocks noChangeArrowheads="1"/>
            </p:cNvSpPr>
            <p:nvPr/>
          </p:nvSpPr>
          <p:spPr bwMode="auto">
            <a:xfrm>
              <a:off x="7277100" y="341471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1.960m</a:t>
              </a:r>
            </a:p>
          </p:txBody>
        </p:sp>
        <p:grpSp>
          <p:nvGrpSpPr>
            <p:cNvPr id="90" name="Gruppieren 949"/>
            <p:cNvGrpSpPr>
              <a:grpSpLocks/>
            </p:cNvGrpSpPr>
            <p:nvPr/>
          </p:nvGrpSpPr>
          <p:grpSpPr bwMode="auto">
            <a:xfrm>
              <a:off x="3121025" y="3573463"/>
              <a:ext cx="252413" cy="71437"/>
              <a:chOff x="971599" y="1412776"/>
              <a:chExt cx="252000" cy="36000"/>
            </a:xfrm>
          </p:grpSpPr>
          <p:sp>
            <p:nvSpPr>
              <p:cNvPr id="1274" name="Rechteck 950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75" name="Gerade Verbindung 951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1" name="Rechteck 960"/>
            <p:cNvSpPr>
              <a:spLocks noChangeArrowheads="1"/>
            </p:cNvSpPr>
            <p:nvPr/>
          </p:nvSpPr>
          <p:spPr bwMode="auto">
            <a:xfrm>
              <a:off x="947738" y="3573463"/>
              <a:ext cx="142875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sp>
          <p:nvSpPr>
            <p:cNvPr id="92" name="Textfeld 1"/>
            <p:cNvSpPr txBox="1">
              <a:spLocks noChangeArrowheads="1"/>
            </p:cNvSpPr>
            <p:nvPr/>
          </p:nvSpPr>
          <p:spPr bwMode="auto">
            <a:xfrm>
              <a:off x="7996238" y="3414713"/>
              <a:ext cx="3508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1.970m</a:t>
              </a:r>
            </a:p>
          </p:txBody>
        </p:sp>
        <p:sp>
          <p:nvSpPr>
            <p:cNvPr id="93" name="Rechteck 962"/>
            <p:cNvSpPr/>
            <p:nvPr/>
          </p:nvSpPr>
          <p:spPr bwMode="auto">
            <a:xfrm>
              <a:off x="250825" y="4149725"/>
              <a:ext cx="8640763" cy="107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>
                <a:buNone/>
                <a:defRPr/>
              </a:pP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94" name="Textfeld 1"/>
            <p:cNvSpPr txBox="1">
              <a:spLocks noChangeArrowheads="1"/>
            </p:cNvSpPr>
            <p:nvPr/>
          </p:nvSpPr>
          <p:spPr bwMode="auto">
            <a:xfrm>
              <a:off x="796925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1.990m</a:t>
              </a:r>
            </a:p>
          </p:txBody>
        </p:sp>
        <p:sp>
          <p:nvSpPr>
            <p:cNvPr id="95" name="Textfeld 1"/>
            <p:cNvSpPr txBox="1">
              <a:spLocks noChangeArrowheads="1"/>
            </p:cNvSpPr>
            <p:nvPr/>
          </p:nvSpPr>
          <p:spPr bwMode="auto">
            <a:xfrm>
              <a:off x="1517650" y="4137025"/>
              <a:ext cx="3508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2.000m</a:t>
              </a:r>
            </a:p>
          </p:txBody>
        </p:sp>
        <p:sp>
          <p:nvSpPr>
            <p:cNvPr id="96" name="Textfeld 1"/>
            <p:cNvSpPr txBox="1">
              <a:spLocks noChangeArrowheads="1"/>
            </p:cNvSpPr>
            <p:nvPr/>
          </p:nvSpPr>
          <p:spPr bwMode="auto">
            <a:xfrm>
              <a:off x="2235200" y="4137025"/>
              <a:ext cx="3508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2.010m</a:t>
              </a:r>
            </a:p>
          </p:txBody>
        </p:sp>
        <p:sp>
          <p:nvSpPr>
            <p:cNvPr id="97" name="Textfeld 1"/>
            <p:cNvSpPr txBox="1">
              <a:spLocks noChangeArrowheads="1"/>
            </p:cNvSpPr>
            <p:nvPr/>
          </p:nvSpPr>
          <p:spPr bwMode="auto">
            <a:xfrm>
              <a:off x="2957513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2.020m</a:t>
              </a:r>
            </a:p>
          </p:txBody>
        </p:sp>
        <p:sp>
          <p:nvSpPr>
            <p:cNvPr id="98" name="Textfeld 1"/>
            <p:cNvSpPr txBox="1">
              <a:spLocks noChangeArrowheads="1"/>
            </p:cNvSpPr>
            <p:nvPr/>
          </p:nvSpPr>
          <p:spPr bwMode="auto">
            <a:xfrm>
              <a:off x="3676650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2.030m</a:t>
              </a:r>
            </a:p>
          </p:txBody>
        </p:sp>
        <p:sp>
          <p:nvSpPr>
            <p:cNvPr id="99" name="Textfeld 1"/>
            <p:cNvSpPr txBox="1">
              <a:spLocks noChangeArrowheads="1"/>
            </p:cNvSpPr>
            <p:nvPr/>
          </p:nvSpPr>
          <p:spPr bwMode="auto">
            <a:xfrm>
              <a:off x="4394200" y="4135438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2.040m</a:t>
              </a:r>
            </a:p>
          </p:txBody>
        </p:sp>
        <p:sp>
          <p:nvSpPr>
            <p:cNvPr id="100" name="Textfeld 1"/>
            <p:cNvSpPr txBox="1">
              <a:spLocks noChangeArrowheads="1"/>
            </p:cNvSpPr>
            <p:nvPr/>
          </p:nvSpPr>
          <p:spPr bwMode="auto">
            <a:xfrm>
              <a:off x="5116513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2.050m</a:t>
              </a:r>
            </a:p>
          </p:txBody>
        </p:sp>
        <p:sp>
          <p:nvSpPr>
            <p:cNvPr id="101" name="Textfeld 1"/>
            <p:cNvSpPr txBox="1">
              <a:spLocks noChangeArrowheads="1"/>
            </p:cNvSpPr>
            <p:nvPr/>
          </p:nvSpPr>
          <p:spPr bwMode="auto">
            <a:xfrm>
              <a:off x="5835650" y="4135438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2.060m</a:t>
              </a:r>
            </a:p>
          </p:txBody>
        </p:sp>
        <p:sp>
          <p:nvSpPr>
            <p:cNvPr id="102" name="Textfeld 1"/>
            <p:cNvSpPr txBox="1">
              <a:spLocks noChangeArrowheads="1"/>
            </p:cNvSpPr>
            <p:nvPr/>
          </p:nvSpPr>
          <p:spPr bwMode="auto">
            <a:xfrm>
              <a:off x="6556375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2.070m</a:t>
              </a:r>
            </a:p>
          </p:txBody>
        </p:sp>
        <p:sp>
          <p:nvSpPr>
            <p:cNvPr id="103" name="Textfeld 1"/>
            <p:cNvSpPr txBox="1">
              <a:spLocks noChangeArrowheads="1"/>
            </p:cNvSpPr>
            <p:nvPr/>
          </p:nvSpPr>
          <p:spPr bwMode="auto">
            <a:xfrm>
              <a:off x="7277100" y="4135438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2.080m</a:t>
              </a:r>
            </a:p>
          </p:txBody>
        </p:sp>
        <p:sp>
          <p:nvSpPr>
            <p:cNvPr id="104" name="Rechteck 984"/>
            <p:cNvSpPr>
              <a:spLocks noChangeArrowheads="1"/>
            </p:cNvSpPr>
            <p:nvPr/>
          </p:nvSpPr>
          <p:spPr bwMode="auto">
            <a:xfrm>
              <a:off x="2124075" y="3573463"/>
              <a:ext cx="142875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sp>
          <p:nvSpPr>
            <p:cNvPr id="105" name="Textfeld 1"/>
            <p:cNvSpPr txBox="1">
              <a:spLocks noChangeArrowheads="1"/>
            </p:cNvSpPr>
            <p:nvPr/>
          </p:nvSpPr>
          <p:spPr bwMode="auto">
            <a:xfrm>
              <a:off x="7996238" y="4135438"/>
              <a:ext cx="3508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2.090m</a:t>
              </a:r>
            </a:p>
          </p:txBody>
        </p:sp>
        <p:sp>
          <p:nvSpPr>
            <p:cNvPr id="106" name="Textfeld 1"/>
            <p:cNvSpPr txBox="1">
              <a:spLocks noChangeArrowheads="1"/>
            </p:cNvSpPr>
            <p:nvPr/>
          </p:nvSpPr>
          <p:spPr bwMode="auto">
            <a:xfrm>
              <a:off x="76200" y="269398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1.740m</a:t>
              </a:r>
            </a:p>
          </p:txBody>
        </p:sp>
        <p:sp>
          <p:nvSpPr>
            <p:cNvPr id="107" name="Textfeld 1"/>
            <p:cNvSpPr txBox="1">
              <a:spLocks noChangeArrowheads="1"/>
            </p:cNvSpPr>
            <p:nvPr/>
          </p:nvSpPr>
          <p:spPr bwMode="auto">
            <a:xfrm>
              <a:off x="8713788" y="269398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1.860m</a:t>
              </a:r>
            </a:p>
          </p:txBody>
        </p:sp>
        <p:sp>
          <p:nvSpPr>
            <p:cNvPr id="108" name="Textfeld 1"/>
            <p:cNvSpPr txBox="1">
              <a:spLocks noChangeArrowheads="1"/>
            </p:cNvSpPr>
            <p:nvPr/>
          </p:nvSpPr>
          <p:spPr bwMode="auto">
            <a:xfrm>
              <a:off x="76200" y="3414713"/>
              <a:ext cx="3508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1.860m</a:t>
              </a:r>
            </a:p>
          </p:txBody>
        </p:sp>
        <p:sp>
          <p:nvSpPr>
            <p:cNvPr id="109" name="Textfeld 1"/>
            <p:cNvSpPr txBox="1">
              <a:spLocks noChangeArrowheads="1"/>
            </p:cNvSpPr>
            <p:nvPr/>
          </p:nvSpPr>
          <p:spPr bwMode="auto">
            <a:xfrm>
              <a:off x="8713788" y="341471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1.980m</a:t>
              </a:r>
            </a:p>
          </p:txBody>
        </p:sp>
        <p:sp>
          <p:nvSpPr>
            <p:cNvPr id="110" name="Textfeld 1"/>
            <p:cNvSpPr txBox="1">
              <a:spLocks noChangeArrowheads="1"/>
            </p:cNvSpPr>
            <p:nvPr/>
          </p:nvSpPr>
          <p:spPr bwMode="auto">
            <a:xfrm>
              <a:off x="76200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1.980m</a:t>
              </a:r>
            </a:p>
          </p:txBody>
        </p:sp>
        <p:sp>
          <p:nvSpPr>
            <p:cNvPr id="111" name="Textfeld 1"/>
            <p:cNvSpPr txBox="1">
              <a:spLocks noChangeArrowheads="1"/>
            </p:cNvSpPr>
            <p:nvPr/>
          </p:nvSpPr>
          <p:spPr bwMode="auto">
            <a:xfrm>
              <a:off x="8715375" y="41354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2.100m</a:t>
              </a:r>
            </a:p>
          </p:txBody>
        </p:sp>
        <p:sp>
          <p:nvSpPr>
            <p:cNvPr id="112" name="Rechteck 993"/>
            <p:cNvSpPr/>
            <p:nvPr/>
          </p:nvSpPr>
          <p:spPr bwMode="auto">
            <a:xfrm>
              <a:off x="249238" y="4872038"/>
              <a:ext cx="2235200" cy="1079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tIns="0" bIns="0"/>
            <a:lstStyle/>
            <a:p>
              <a:pPr algn="ctr">
                <a:buNone/>
                <a:defRPr/>
              </a:pPr>
              <a:endParaRPr lang="de-DE" sz="600" b="1" dirty="0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13" name="Textfeld 1"/>
            <p:cNvSpPr txBox="1">
              <a:spLocks noChangeArrowheads="1"/>
            </p:cNvSpPr>
            <p:nvPr/>
          </p:nvSpPr>
          <p:spPr bwMode="auto">
            <a:xfrm>
              <a:off x="76200" y="4856163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2.100m</a:t>
              </a:r>
            </a:p>
          </p:txBody>
        </p:sp>
        <p:sp>
          <p:nvSpPr>
            <p:cNvPr id="114" name="Textfeld 1"/>
            <p:cNvSpPr txBox="1">
              <a:spLocks noChangeArrowheads="1"/>
            </p:cNvSpPr>
            <p:nvPr/>
          </p:nvSpPr>
          <p:spPr bwMode="auto">
            <a:xfrm>
              <a:off x="793750" y="4857750"/>
              <a:ext cx="3508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2.110m</a:t>
              </a:r>
            </a:p>
          </p:txBody>
        </p:sp>
        <p:sp>
          <p:nvSpPr>
            <p:cNvPr id="115" name="Textfeld 1"/>
            <p:cNvSpPr txBox="1">
              <a:spLocks noChangeArrowheads="1"/>
            </p:cNvSpPr>
            <p:nvPr/>
          </p:nvSpPr>
          <p:spPr bwMode="auto">
            <a:xfrm>
              <a:off x="1512888" y="4857750"/>
              <a:ext cx="350837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2.120m</a:t>
              </a:r>
            </a:p>
          </p:txBody>
        </p:sp>
        <p:sp>
          <p:nvSpPr>
            <p:cNvPr id="116" name="Textfeld 1"/>
            <p:cNvSpPr txBox="1">
              <a:spLocks noChangeArrowheads="1"/>
            </p:cNvSpPr>
            <p:nvPr/>
          </p:nvSpPr>
          <p:spPr bwMode="auto">
            <a:xfrm>
              <a:off x="2235200" y="4856163"/>
              <a:ext cx="3508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2.130m</a:t>
              </a:r>
            </a:p>
          </p:txBody>
        </p:sp>
        <p:sp>
          <p:nvSpPr>
            <p:cNvPr id="117" name="Textfeld 1"/>
            <p:cNvSpPr txBox="1">
              <a:spLocks noChangeArrowheads="1"/>
            </p:cNvSpPr>
            <p:nvPr/>
          </p:nvSpPr>
          <p:spPr bwMode="auto">
            <a:xfrm>
              <a:off x="1177925" y="4857750"/>
              <a:ext cx="3524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 b="1">
                  <a:latin typeface="Arial" charset="0"/>
                  <a:cs typeface="Arial" charset="0"/>
                </a:rPr>
                <a:t>XS1</a:t>
              </a:r>
            </a:p>
          </p:txBody>
        </p:sp>
        <p:grpSp>
          <p:nvGrpSpPr>
            <p:cNvPr id="118" name="Gruppieren 1001"/>
            <p:cNvGrpSpPr>
              <a:grpSpLocks/>
            </p:cNvGrpSpPr>
            <p:nvPr/>
          </p:nvGrpSpPr>
          <p:grpSpPr bwMode="auto">
            <a:xfrm>
              <a:off x="2346325" y="1412875"/>
              <a:ext cx="360363" cy="71438"/>
              <a:chOff x="971599" y="1916832"/>
              <a:chExt cx="360000" cy="36000"/>
            </a:xfrm>
          </p:grpSpPr>
          <p:sp>
            <p:nvSpPr>
              <p:cNvPr id="1268" name="Rechteck 1002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69" name="Gerade Verbindung 1003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" name="Gerade Verbindung 1004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" name="Gerade Verbindung 1005"/>
              <p:cNvCxnSpPr>
                <a:cxnSpLocks noChangeShapeType="1"/>
              </p:cNvCxnSpPr>
              <p:nvPr/>
            </p:nvCxnSpPr>
            <p:spPr bwMode="auto">
              <a:xfrm>
                <a:off x="1042965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" name="Gerade Verbindung 1006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" name="Gerade Verbindung 1007"/>
              <p:cNvCxnSpPr>
                <a:cxnSpLocks noChangeShapeType="1"/>
              </p:cNvCxnSpPr>
              <p:nvPr/>
            </p:nvCxnSpPr>
            <p:spPr bwMode="auto">
              <a:xfrm>
                <a:off x="1260233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9" name="Gruppieren 1008"/>
            <p:cNvGrpSpPr>
              <a:grpSpLocks/>
            </p:cNvGrpSpPr>
            <p:nvPr/>
          </p:nvGrpSpPr>
          <p:grpSpPr bwMode="auto">
            <a:xfrm>
              <a:off x="2779713" y="1412875"/>
              <a:ext cx="360362" cy="71438"/>
              <a:chOff x="971599" y="1916832"/>
              <a:chExt cx="360000" cy="36000"/>
            </a:xfrm>
          </p:grpSpPr>
          <p:sp>
            <p:nvSpPr>
              <p:cNvPr id="1262" name="Rechteck 1009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63" name="Gerade Verbindung 1010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4" name="Gerade Verbindung 1011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5" name="Gerade Verbindung 1012"/>
              <p:cNvCxnSpPr>
                <a:cxnSpLocks noChangeShapeType="1"/>
              </p:cNvCxnSpPr>
              <p:nvPr/>
            </p:nvCxnSpPr>
            <p:spPr bwMode="auto">
              <a:xfrm>
                <a:off x="104296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6" name="Gerade Verbindung 1013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7" name="Gerade Verbindung 1014"/>
              <p:cNvCxnSpPr>
                <a:cxnSpLocks noChangeShapeType="1"/>
              </p:cNvCxnSpPr>
              <p:nvPr/>
            </p:nvCxnSpPr>
            <p:spPr bwMode="auto">
              <a:xfrm>
                <a:off x="126023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0" name="Gruppieren 1015"/>
            <p:cNvGrpSpPr>
              <a:grpSpLocks/>
            </p:cNvGrpSpPr>
            <p:nvPr/>
          </p:nvGrpSpPr>
          <p:grpSpPr bwMode="auto">
            <a:xfrm>
              <a:off x="3328988" y="1412875"/>
              <a:ext cx="250825" cy="71438"/>
              <a:chOff x="971599" y="1412776"/>
              <a:chExt cx="252000" cy="36000"/>
            </a:xfrm>
          </p:grpSpPr>
          <p:sp>
            <p:nvSpPr>
              <p:cNvPr id="1260" name="Rechteck 1016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61" name="Gerade Verbindung 1017"/>
              <p:cNvCxnSpPr>
                <a:cxnSpLocks noChangeShapeType="1"/>
              </p:cNvCxnSpPr>
              <p:nvPr/>
            </p:nvCxnSpPr>
            <p:spPr bwMode="auto">
              <a:xfrm>
                <a:off x="1097598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1" name="Gruppieren 1020"/>
            <p:cNvGrpSpPr>
              <a:grpSpLocks/>
            </p:cNvGrpSpPr>
            <p:nvPr/>
          </p:nvGrpSpPr>
          <p:grpSpPr bwMode="auto">
            <a:xfrm>
              <a:off x="3652838" y="1412875"/>
              <a:ext cx="360362" cy="71438"/>
              <a:chOff x="971599" y="1916832"/>
              <a:chExt cx="360000" cy="36000"/>
            </a:xfrm>
          </p:grpSpPr>
          <p:sp>
            <p:nvSpPr>
              <p:cNvPr id="1254" name="Rechteck 1021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55" name="Gerade Verbindung 1022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6" name="Gerade Verbindung 1023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7" name="Gerade Verbindung 1024"/>
              <p:cNvCxnSpPr>
                <a:cxnSpLocks noChangeShapeType="1"/>
              </p:cNvCxnSpPr>
              <p:nvPr/>
            </p:nvCxnSpPr>
            <p:spPr bwMode="auto">
              <a:xfrm>
                <a:off x="104296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8" name="Gerade Verbindung 1025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9" name="Gerade Verbindung 1026"/>
              <p:cNvCxnSpPr>
                <a:cxnSpLocks noChangeShapeType="1"/>
              </p:cNvCxnSpPr>
              <p:nvPr/>
            </p:nvCxnSpPr>
            <p:spPr bwMode="auto">
              <a:xfrm>
                <a:off x="126023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2" name="Gruppieren 1027"/>
            <p:cNvGrpSpPr>
              <a:grpSpLocks/>
            </p:cNvGrpSpPr>
            <p:nvPr/>
          </p:nvGrpSpPr>
          <p:grpSpPr bwMode="auto">
            <a:xfrm>
              <a:off x="4086225" y="1412875"/>
              <a:ext cx="358775" cy="71438"/>
              <a:chOff x="971599" y="1916832"/>
              <a:chExt cx="360000" cy="36000"/>
            </a:xfrm>
          </p:grpSpPr>
          <p:sp>
            <p:nvSpPr>
              <p:cNvPr id="1248" name="Rechteck 1028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49" name="Gerade Verbindung 1029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0" name="Gerade Verbindung 1030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1" name="Gerade Verbindung 1031"/>
              <p:cNvCxnSpPr>
                <a:cxnSpLocks noChangeShapeType="1"/>
              </p:cNvCxnSpPr>
              <p:nvPr/>
            </p:nvCxnSpPr>
            <p:spPr bwMode="auto">
              <a:xfrm>
                <a:off x="1043281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2" name="Gerade Verbindung 1032"/>
              <p:cNvCxnSpPr>
                <a:cxnSpLocks noChangeShapeType="1"/>
              </p:cNvCxnSpPr>
              <p:nvPr/>
            </p:nvCxnSpPr>
            <p:spPr bwMode="auto">
              <a:xfrm>
                <a:off x="1151600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53" name="Gerade Verbindung 1033"/>
              <p:cNvCxnSpPr>
                <a:cxnSpLocks noChangeShapeType="1"/>
              </p:cNvCxnSpPr>
              <p:nvPr/>
            </p:nvCxnSpPr>
            <p:spPr bwMode="auto">
              <a:xfrm>
                <a:off x="1259918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3" name="Gruppieren 1034"/>
            <p:cNvGrpSpPr>
              <a:grpSpLocks/>
            </p:cNvGrpSpPr>
            <p:nvPr/>
          </p:nvGrpSpPr>
          <p:grpSpPr bwMode="auto">
            <a:xfrm>
              <a:off x="4519613" y="1412875"/>
              <a:ext cx="360362" cy="71438"/>
              <a:chOff x="971599" y="1916832"/>
              <a:chExt cx="360000" cy="36000"/>
            </a:xfrm>
          </p:grpSpPr>
          <p:sp>
            <p:nvSpPr>
              <p:cNvPr id="1242" name="Rechteck 1035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43" name="Gerade Verbindung 1036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4" name="Gerade Verbindung 1037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5" name="Gerade Verbindung 1038"/>
              <p:cNvCxnSpPr>
                <a:cxnSpLocks noChangeShapeType="1"/>
              </p:cNvCxnSpPr>
              <p:nvPr/>
            </p:nvCxnSpPr>
            <p:spPr bwMode="auto">
              <a:xfrm>
                <a:off x="104296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6" name="Gerade Verbindung 1039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7" name="Gerade Verbindung 1040"/>
              <p:cNvCxnSpPr>
                <a:cxnSpLocks noChangeShapeType="1"/>
              </p:cNvCxnSpPr>
              <p:nvPr/>
            </p:nvCxnSpPr>
            <p:spPr bwMode="auto">
              <a:xfrm>
                <a:off x="126023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4" name="Gruppieren 1041"/>
            <p:cNvGrpSpPr>
              <a:grpSpLocks/>
            </p:cNvGrpSpPr>
            <p:nvPr/>
          </p:nvGrpSpPr>
          <p:grpSpPr bwMode="auto">
            <a:xfrm>
              <a:off x="4945063" y="1412875"/>
              <a:ext cx="360362" cy="71438"/>
              <a:chOff x="971599" y="1916832"/>
              <a:chExt cx="360000" cy="36000"/>
            </a:xfrm>
          </p:grpSpPr>
          <p:sp>
            <p:nvSpPr>
              <p:cNvPr id="1236" name="Rechteck 1042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37" name="Gerade Verbindung 1043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8" name="Gerade Verbindung 1044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" name="Gerade Verbindung 1045"/>
              <p:cNvCxnSpPr>
                <a:cxnSpLocks noChangeShapeType="1"/>
              </p:cNvCxnSpPr>
              <p:nvPr/>
            </p:nvCxnSpPr>
            <p:spPr bwMode="auto">
              <a:xfrm>
                <a:off x="104296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0" name="Gerade Verbindung 1046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1" name="Gerade Verbindung 1047"/>
              <p:cNvCxnSpPr>
                <a:cxnSpLocks noChangeShapeType="1"/>
              </p:cNvCxnSpPr>
              <p:nvPr/>
            </p:nvCxnSpPr>
            <p:spPr bwMode="auto">
              <a:xfrm>
                <a:off x="126023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5" name="Gruppieren 1048"/>
            <p:cNvGrpSpPr>
              <a:grpSpLocks/>
            </p:cNvGrpSpPr>
            <p:nvPr/>
          </p:nvGrpSpPr>
          <p:grpSpPr bwMode="auto">
            <a:xfrm>
              <a:off x="5376863" y="1412875"/>
              <a:ext cx="360362" cy="71438"/>
              <a:chOff x="971599" y="1916832"/>
              <a:chExt cx="360000" cy="36000"/>
            </a:xfrm>
          </p:grpSpPr>
          <p:sp>
            <p:nvSpPr>
              <p:cNvPr id="1230" name="Rechteck 1049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31" name="Gerade Verbindung 1050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2" name="Gerade Verbindung 1051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3" name="Gerade Verbindung 1052"/>
              <p:cNvCxnSpPr>
                <a:cxnSpLocks noChangeShapeType="1"/>
              </p:cNvCxnSpPr>
              <p:nvPr/>
            </p:nvCxnSpPr>
            <p:spPr bwMode="auto">
              <a:xfrm>
                <a:off x="104296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4" name="Gerade Verbindung 1053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5" name="Gerade Verbindung 1054"/>
              <p:cNvCxnSpPr>
                <a:cxnSpLocks noChangeShapeType="1"/>
              </p:cNvCxnSpPr>
              <p:nvPr/>
            </p:nvCxnSpPr>
            <p:spPr bwMode="auto">
              <a:xfrm>
                <a:off x="1260234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6" name="Gruppieren 1055"/>
            <p:cNvGrpSpPr>
              <a:grpSpLocks/>
            </p:cNvGrpSpPr>
            <p:nvPr/>
          </p:nvGrpSpPr>
          <p:grpSpPr bwMode="auto">
            <a:xfrm>
              <a:off x="6027738" y="1412875"/>
              <a:ext cx="358775" cy="71438"/>
              <a:chOff x="971599" y="1916832"/>
              <a:chExt cx="360000" cy="36000"/>
            </a:xfrm>
          </p:grpSpPr>
          <p:sp>
            <p:nvSpPr>
              <p:cNvPr id="1224" name="Rechteck 1056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25" name="Gerade Verbindung 1057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6" name="Gerade Verbindung 1058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7" name="Gerade Verbindung 1059"/>
              <p:cNvCxnSpPr>
                <a:cxnSpLocks noChangeShapeType="1"/>
              </p:cNvCxnSpPr>
              <p:nvPr/>
            </p:nvCxnSpPr>
            <p:spPr bwMode="auto">
              <a:xfrm>
                <a:off x="1043280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8" name="Gerade Verbindung 1060"/>
              <p:cNvCxnSpPr>
                <a:cxnSpLocks noChangeShapeType="1"/>
              </p:cNvCxnSpPr>
              <p:nvPr/>
            </p:nvCxnSpPr>
            <p:spPr bwMode="auto">
              <a:xfrm>
                <a:off x="1151598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" name="Gerade Verbindung 1061"/>
              <p:cNvCxnSpPr>
                <a:cxnSpLocks noChangeShapeType="1"/>
              </p:cNvCxnSpPr>
              <p:nvPr/>
            </p:nvCxnSpPr>
            <p:spPr bwMode="auto">
              <a:xfrm>
                <a:off x="1259917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7" name="Gruppieren 1062"/>
            <p:cNvGrpSpPr>
              <a:grpSpLocks/>
            </p:cNvGrpSpPr>
            <p:nvPr/>
          </p:nvGrpSpPr>
          <p:grpSpPr bwMode="auto">
            <a:xfrm>
              <a:off x="6451600" y="1412875"/>
              <a:ext cx="360363" cy="71438"/>
              <a:chOff x="971599" y="1916832"/>
              <a:chExt cx="360000" cy="36000"/>
            </a:xfrm>
          </p:grpSpPr>
          <p:sp>
            <p:nvSpPr>
              <p:cNvPr id="1218" name="Rechteck 1063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19" name="Gerade Verbindung 1064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0" name="Gerade Verbindung 1065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1" name="Gerade Verbindung 1066"/>
              <p:cNvCxnSpPr>
                <a:cxnSpLocks noChangeShapeType="1"/>
              </p:cNvCxnSpPr>
              <p:nvPr/>
            </p:nvCxnSpPr>
            <p:spPr bwMode="auto">
              <a:xfrm>
                <a:off x="1042965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2" name="Gerade Verbindung 1067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3" name="Gerade Verbindung 1068"/>
              <p:cNvCxnSpPr>
                <a:cxnSpLocks noChangeShapeType="1"/>
              </p:cNvCxnSpPr>
              <p:nvPr/>
            </p:nvCxnSpPr>
            <p:spPr bwMode="auto">
              <a:xfrm>
                <a:off x="1260233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8" name="Gruppieren 1069"/>
            <p:cNvGrpSpPr>
              <a:grpSpLocks/>
            </p:cNvGrpSpPr>
            <p:nvPr/>
          </p:nvGrpSpPr>
          <p:grpSpPr bwMode="auto">
            <a:xfrm>
              <a:off x="6888163" y="1416050"/>
              <a:ext cx="252412" cy="71438"/>
              <a:chOff x="971599" y="1412776"/>
              <a:chExt cx="252000" cy="36000"/>
            </a:xfrm>
          </p:grpSpPr>
          <p:sp>
            <p:nvSpPr>
              <p:cNvPr id="1216" name="Rechteck 1070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17" name="Gerade Verbindung 1071"/>
              <p:cNvCxnSpPr>
                <a:cxnSpLocks noChangeShapeType="1"/>
              </p:cNvCxnSpPr>
              <p:nvPr/>
            </p:nvCxnSpPr>
            <p:spPr bwMode="auto">
              <a:xfrm>
                <a:off x="1098392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9" name="Gruppieren 1072"/>
            <p:cNvGrpSpPr>
              <a:grpSpLocks/>
            </p:cNvGrpSpPr>
            <p:nvPr/>
          </p:nvGrpSpPr>
          <p:grpSpPr bwMode="auto">
            <a:xfrm>
              <a:off x="7321550" y="1417638"/>
              <a:ext cx="358775" cy="71437"/>
              <a:chOff x="971599" y="1916832"/>
              <a:chExt cx="360000" cy="36000"/>
            </a:xfrm>
          </p:grpSpPr>
          <p:sp>
            <p:nvSpPr>
              <p:cNvPr id="1210" name="Rechteck 1073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11" name="Gerade Verbindung 1074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2" name="Gerade Verbindung 1075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3" name="Gerade Verbindung 1076"/>
              <p:cNvCxnSpPr>
                <a:cxnSpLocks noChangeShapeType="1"/>
              </p:cNvCxnSpPr>
              <p:nvPr/>
            </p:nvCxnSpPr>
            <p:spPr bwMode="auto">
              <a:xfrm>
                <a:off x="1043281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4" name="Gerade Verbindung 1077"/>
              <p:cNvCxnSpPr>
                <a:cxnSpLocks noChangeShapeType="1"/>
              </p:cNvCxnSpPr>
              <p:nvPr/>
            </p:nvCxnSpPr>
            <p:spPr bwMode="auto">
              <a:xfrm>
                <a:off x="1151600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5" name="Gerade Verbindung 1078"/>
              <p:cNvCxnSpPr>
                <a:cxnSpLocks noChangeShapeType="1"/>
              </p:cNvCxnSpPr>
              <p:nvPr/>
            </p:nvCxnSpPr>
            <p:spPr bwMode="auto">
              <a:xfrm>
                <a:off x="1259918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0" name="Gruppieren 1079"/>
            <p:cNvGrpSpPr>
              <a:grpSpLocks/>
            </p:cNvGrpSpPr>
            <p:nvPr/>
          </p:nvGrpSpPr>
          <p:grpSpPr bwMode="auto">
            <a:xfrm>
              <a:off x="7747000" y="1416050"/>
              <a:ext cx="360363" cy="71438"/>
              <a:chOff x="971599" y="1916832"/>
              <a:chExt cx="360000" cy="36000"/>
            </a:xfrm>
          </p:grpSpPr>
          <p:sp>
            <p:nvSpPr>
              <p:cNvPr id="1204" name="Rechteck 1080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05" name="Gerade Verbindung 1081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6" name="Gerade Verbindung 1082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7" name="Gerade Verbindung 1083"/>
              <p:cNvCxnSpPr>
                <a:cxnSpLocks noChangeShapeType="1"/>
              </p:cNvCxnSpPr>
              <p:nvPr/>
            </p:nvCxnSpPr>
            <p:spPr bwMode="auto">
              <a:xfrm>
                <a:off x="1042965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8" name="Gerade Verbindung 1084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09" name="Gerade Verbindung 1085"/>
              <p:cNvCxnSpPr>
                <a:cxnSpLocks noChangeShapeType="1"/>
              </p:cNvCxnSpPr>
              <p:nvPr/>
            </p:nvCxnSpPr>
            <p:spPr bwMode="auto">
              <a:xfrm>
                <a:off x="1260233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1" name="Gruppieren 1086"/>
            <p:cNvGrpSpPr>
              <a:grpSpLocks/>
            </p:cNvGrpSpPr>
            <p:nvPr/>
          </p:nvGrpSpPr>
          <p:grpSpPr bwMode="auto">
            <a:xfrm>
              <a:off x="8185150" y="1416050"/>
              <a:ext cx="252413" cy="71438"/>
              <a:chOff x="971599" y="1412776"/>
              <a:chExt cx="252000" cy="36000"/>
            </a:xfrm>
          </p:grpSpPr>
          <p:sp>
            <p:nvSpPr>
              <p:cNvPr id="1202" name="Rechteck 1087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03" name="Gerade Verbindung 1088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2" name="Gruppieren 1089"/>
            <p:cNvGrpSpPr>
              <a:grpSpLocks/>
            </p:cNvGrpSpPr>
            <p:nvPr/>
          </p:nvGrpSpPr>
          <p:grpSpPr bwMode="auto">
            <a:xfrm>
              <a:off x="8612188" y="1416050"/>
              <a:ext cx="252412" cy="71438"/>
              <a:chOff x="971599" y="1412776"/>
              <a:chExt cx="252000" cy="36000"/>
            </a:xfrm>
          </p:grpSpPr>
          <p:sp>
            <p:nvSpPr>
              <p:cNvPr id="1200" name="Rechteck 1090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201" name="Gerade Verbindung 1091"/>
              <p:cNvCxnSpPr>
                <a:cxnSpLocks noChangeShapeType="1"/>
              </p:cNvCxnSpPr>
              <p:nvPr/>
            </p:nvCxnSpPr>
            <p:spPr bwMode="auto">
              <a:xfrm>
                <a:off x="1098392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3" name="Gruppieren 1092"/>
            <p:cNvGrpSpPr>
              <a:grpSpLocks/>
            </p:cNvGrpSpPr>
            <p:nvPr/>
          </p:nvGrpSpPr>
          <p:grpSpPr bwMode="auto">
            <a:xfrm>
              <a:off x="962025" y="2133600"/>
              <a:ext cx="252413" cy="71438"/>
              <a:chOff x="971599" y="1412776"/>
              <a:chExt cx="252000" cy="36000"/>
            </a:xfrm>
          </p:grpSpPr>
          <p:sp>
            <p:nvSpPr>
              <p:cNvPr id="1198" name="Rechteck 1093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99" name="Gerade Verbindung 1094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4" name="Rechteck 1095"/>
            <p:cNvSpPr>
              <a:spLocks noChangeArrowheads="1"/>
            </p:cNvSpPr>
            <p:nvPr/>
          </p:nvSpPr>
          <p:spPr bwMode="auto">
            <a:xfrm>
              <a:off x="1484313" y="2133600"/>
              <a:ext cx="144462" cy="71438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grpSp>
          <p:nvGrpSpPr>
            <p:cNvPr id="135" name="Gruppieren 1096"/>
            <p:cNvGrpSpPr>
              <a:grpSpLocks/>
            </p:cNvGrpSpPr>
            <p:nvPr/>
          </p:nvGrpSpPr>
          <p:grpSpPr bwMode="auto">
            <a:xfrm>
              <a:off x="2555875" y="2133600"/>
              <a:ext cx="360363" cy="71438"/>
              <a:chOff x="971599" y="1916832"/>
              <a:chExt cx="360000" cy="36000"/>
            </a:xfrm>
          </p:grpSpPr>
          <p:sp>
            <p:nvSpPr>
              <p:cNvPr id="1192" name="Rechteck 1097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93" name="Gerade Verbindung 1098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4" name="Gerade Verbindung 1099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5" name="Gerade Verbindung 1100"/>
              <p:cNvCxnSpPr>
                <a:cxnSpLocks noChangeShapeType="1"/>
              </p:cNvCxnSpPr>
              <p:nvPr/>
            </p:nvCxnSpPr>
            <p:spPr bwMode="auto">
              <a:xfrm>
                <a:off x="1042965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6" name="Gerade Verbindung 1101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7" name="Gerade Verbindung 1102"/>
              <p:cNvCxnSpPr>
                <a:cxnSpLocks noChangeShapeType="1"/>
              </p:cNvCxnSpPr>
              <p:nvPr/>
            </p:nvCxnSpPr>
            <p:spPr bwMode="auto">
              <a:xfrm>
                <a:off x="1260233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6" name="Gruppieren 1103"/>
            <p:cNvGrpSpPr>
              <a:grpSpLocks/>
            </p:cNvGrpSpPr>
            <p:nvPr/>
          </p:nvGrpSpPr>
          <p:grpSpPr bwMode="auto">
            <a:xfrm>
              <a:off x="3203575" y="2133600"/>
              <a:ext cx="360363" cy="71438"/>
              <a:chOff x="971599" y="1916832"/>
              <a:chExt cx="360000" cy="36000"/>
            </a:xfrm>
          </p:grpSpPr>
          <p:sp>
            <p:nvSpPr>
              <p:cNvPr id="1186" name="Rechteck 1104"/>
              <p:cNvSpPr>
                <a:spLocks noChangeArrowheads="1"/>
              </p:cNvSpPr>
              <p:nvPr/>
            </p:nvSpPr>
            <p:spPr bwMode="auto">
              <a:xfrm>
                <a:off x="971599" y="1916832"/>
                <a:ext cx="360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87" name="Gerade Verbindung 1105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88" name="Gerade Verbindung 1106"/>
              <p:cNvCxnSpPr>
                <a:cxnSpLocks noChangeShapeType="1"/>
              </p:cNvCxnSpPr>
              <p:nvPr/>
            </p:nvCxnSpPr>
            <p:spPr bwMode="auto">
              <a:xfrm>
                <a:off x="971599" y="1935232"/>
                <a:ext cx="0" cy="0"/>
              </a:xfrm>
              <a:prstGeom prst="line">
                <a:avLst/>
              </a:prstGeom>
              <a:noFill/>
              <a:ln w="9525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89" name="Gerade Verbindung 1107"/>
              <p:cNvCxnSpPr>
                <a:cxnSpLocks noChangeShapeType="1"/>
              </p:cNvCxnSpPr>
              <p:nvPr/>
            </p:nvCxnSpPr>
            <p:spPr bwMode="auto">
              <a:xfrm>
                <a:off x="1042965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0" name="Gerade Verbindung 1108"/>
              <p:cNvCxnSpPr>
                <a:cxnSpLocks noChangeShapeType="1"/>
              </p:cNvCxnSpPr>
              <p:nvPr/>
            </p:nvCxnSpPr>
            <p:spPr bwMode="auto">
              <a:xfrm>
                <a:off x="1152392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91" name="Gerade Verbindung 1109"/>
              <p:cNvCxnSpPr>
                <a:cxnSpLocks noChangeShapeType="1"/>
              </p:cNvCxnSpPr>
              <p:nvPr/>
            </p:nvCxnSpPr>
            <p:spPr bwMode="auto">
              <a:xfrm>
                <a:off x="1260233" y="1916832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7" name="Gruppieren 1110"/>
            <p:cNvGrpSpPr>
              <a:grpSpLocks/>
            </p:cNvGrpSpPr>
            <p:nvPr/>
          </p:nvGrpSpPr>
          <p:grpSpPr bwMode="auto">
            <a:xfrm>
              <a:off x="5724525" y="2133600"/>
              <a:ext cx="250825" cy="71438"/>
              <a:chOff x="971599" y="1412776"/>
              <a:chExt cx="252000" cy="36000"/>
            </a:xfrm>
          </p:grpSpPr>
          <p:sp>
            <p:nvSpPr>
              <p:cNvPr id="1184" name="Rechteck 1111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85" name="Gerade Verbindung 1112"/>
              <p:cNvCxnSpPr>
                <a:cxnSpLocks noChangeShapeType="1"/>
              </p:cNvCxnSpPr>
              <p:nvPr/>
            </p:nvCxnSpPr>
            <p:spPr bwMode="auto">
              <a:xfrm>
                <a:off x="1097600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8" name="Rechteck 1113"/>
            <p:cNvSpPr>
              <a:spLocks noChangeArrowheads="1"/>
            </p:cNvSpPr>
            <p:nvPr/>
          </p:nvSpPr>
          <p:spPr bwMode="auto">
            <a:xfrm>
              <a:off x="6443663" y="2132013"/>
              <a:ext cx="144462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grpSp>
          <p:nvGrpSpPr>
            <p:cNvPr id="139" name="Gruppieren 1114"/>
            <p:cNvGrpSpPr>
              <a:grpSpLocks/>
            </p:cNvGrpSpPr>
            <p:nvPr/>
          </p:nvGrpSpPr>
          <p:grpSpPr bwMode="auto">
            <a:xfrm>
              <a:off x="8299450" y="2132013"/>
              <a:ext cx="252413" cy="71437"/>
              <a:chOff x="971599" y="1412776"/>
              <a:chExt cx="252000" cy="36000"/>
            </a:xfrm>
          </p:grpSpPr>
          <p:sp>
            <p:nvSpPr>
              <p:cNvPr id="1182" name="Rechteck 1115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83" name="Gerade Verbindung 1116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0" name="Rechteck 1120"/>
            <p:cNvSpPr>
              <a:spLocks noChangeArrowheads="1"/>
            </p:cNvSpPr>
            <p:nvPr/>
          </p:nvSpPr>
          <p:spPr bwMode="auto">
            <a:xfrm>
              <a:off x="5588000" y="2852738"/>
              <a:ext cx="142875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sp>
          <p:nvSpPr>
            <p:cNvPr id="141" name="Rechteck 1121"/>
            <p:cNvSpPr>
              <a:spLocks noChangeArrowheads="1"/>
            </p:cNvSpPr>
            <p:nvPr/>
          </p:nvSpPr>
          <p:spPr bwMode="auto">
            <a:xfrm>
              <a:off x="6667500" y="2852738"/>
              <a:ext cx="144463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grpSp>
          <p:nvGrpSpPr>
            <p:cNvPr id="142" name="Gruppieren 1122"/>
            <p:cNvGrpSpPr>
              <a:grpSpLocks/>
            </p:cNvGrpSpPr>
            <p:nvPr/>
          </p:nvGrpSpPr>
          <p:grpSpPr bwMode="auto">
            <a:xfrm>
              <a:off x="7445375" y="2852738"/>
              <a:ext cx="252413" cy="71437"/>
              <a:chOff x="971599" y="1412776"/>
              <a:chExt cx="252000" cy="36000"/>
            </a:xfrm>
          </p:grpSpPr>
          <p:sp>
            <p:nvSpPr>
              <p:cNvPr id="1180" name="Rechteck 1123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81" name="Gerade Verbindung 1124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3" name="Rechteck 1125"/>
            <p:cNvSpPr>
              <a:spLocks noChangeArrowheads="1"/>
            </p:cNvSpPr>
            <p:nvPr/>
          </p:nvSpPr>
          <p:spPr bwMode="auto">
            <a:xfrm>
              <a:off x="8185150" y="2852738"/>
              <a:ext cx="144463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grpSp>
          <p:nvGrpSpPr>
            <p:cNvPr id="144" name="Gruppieren 1126"/>
            <p:cNvGrpSpPr>
              <a:grpSpLocks/>
            </p:cNvGrpSpPr>
            <p:nvPr/>
          </p:nvGrpSpPr>
          <p:grpSpPr bwMode="auto">
            <a:xfrm>
              <a:off x="1263650" y="3573463"/>
              <a:ext cx="252413" cy="71437"/>
              <a:chOff x="971599" y="1412776"/>
              <a:chExt cx="252000" cy="36000"/>
            </a:xfrm>
          </p:grpSpPr>
          <p:sp>
            <p:nvSpPr>
              <p:cNvPr id="1178" name="Rechteck 1127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79" name="Gerade Verbindung 1128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5" name="Rechteck 1129"/>
            <p:cNvSpPr>
              <a:spLocks noChangeArrowheads="1"/>
            </p:cNvSpPr>
            <p:nvPr/>
          </p:nvSpPr>
          <p:spPr bwMode="auto">
            <a:xfrm>
              <a:off x="2779713" y="3573463"/>
              <a:ext cx="142875" cy="71437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grpSp>
          <p:nvGrpSpPr>
            <p:cNvPr id="146" name="Gruppieren 1130"/>
            <p:cNvGrpSpPr>
              <a:grpSpLocks/>
            </p:cNvGrpSpPr>
            <p:nvPr/>
          </p:nvGrpSpPr>
          <p:grpSpPr bwMode="auto">
            <a:xfrm>
              <a:off x="4194175" y="3573463"/>
              <a:ext cx="250825" cy="71437"/>
              <a:chOff x="971599" y="1412776"/>
              <a:chExt cx="252000" cy="36000"/>
            </a:xfrm>
          </p:grpSpPr>
          <p:sp>
            <p:nvSpPr>
              <p:cNvPr id="1176" name="Rechteck 1131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77" name="Gerade Verbindung 1132"/>
              <p:cNvCxnSpPr>
                <a:cxnSpLocks noChangeShapeType="1"/>
              </p:cNvCxnSpPr>
              <p:nvPr/>
            </p:nvCxnSpPr>
            <p:spPr bwMode="auto">
              <a:xfrm>
                <a:off x="1097600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7" name="Rechteck 1133"/>
            <p:cNvSpPr>
              <a:spLocks noChangeArrowheads="1"/>
            </p:cNvSpPr>
            <p:nvPr/>
          </p:nvSpPr>
          <p:spPr bwMode="auto">
            <a:xfrm>
              <a:off x="5370513" y="3571875"/>
              <a:ext cx="144462" cy="71438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  <a:defRPr/>
              </a:pPr>
              <a:endParaRPr lang="de-DE" altLang="de-DE" smtClean="0"/>
            </a:p>
          </p:txBody>
        </p:sp>
        <p:grpSp>
          <p:nvGrpSpPr>
            <p:cNvPr id="148" name="Gruppieren 1140"/>
            <p:cNvGrpSpPr>
              <a:grpSpLocks/>
            </p:cNvGrpSpPr>
            <p:nvPr/>
          </p:nvGrpSpPr>
          <p:grpSpPr bwMode="auto">
            <a:xfrm>
              <a:off x="2044700" y="1412875"/>
              <a:ext cx="252413" cy="71438"/>
              <a:chOff x="971599" y="1412776"/>
              <a:chExt cx="252000" cy="36000"/>
            </a:xfrm>
          </p:grpSpPr>
          <p:sp>
            <p:nvSpPr>
              <p:cNvPr id="1174" name="Rechteck 1141"/>
              <p:cNvSpPr>
                <a:spLocks noChangeArrowheads="1"/>
              </p:cNvSpPr>
              <p:nvPr/>
            </p:nvSpPr>
            <p:spPr bwMode="auto">
              <a:xfrm>
                <a:off x="971599" y="1412776"/>
                <a:ext cx="252000" cy="36000"/>
              </a:xfrm>
              <a:prstGeom prst="rect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  <a:defRPr/>
                </a:pPr>
                <a:endParaRPr lang="de-DE" altLang="de-DE" smtClean="0"/>
              </a:p>
            </p:txBody>
          </p:sp>
          <p:cxnSp>
            <p:nvCxnSpPr>
              <p:cNvPr id="1175" name="Gerade Verbindung 1142"/>
              <p:cNvCxnSpPr>
                <a:cxnSpLocks noChangeShapeType="1"/>
              </p:cNvCxnSpPr>
              <p:nvPr/>
            </p:nvCxnSpPr>
            <p:spPr bwMode="auto">
              <a:xfrm>
                <a:off x="1098391" y="1412776"/>
                <a:ext cx="0" cy="36000"/>
              </a:xfrm>
              <a:prstGeom prst="line">
                <a:avLst/>
              </a:prstGeom>
              <a:noFill/>
              <a:ln w="635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9" name="Flussdiagramm: Dokument 1"/>
            <p:cNvSpPr/>
            <p:nvPr/>
          </p:nvSpPr>
          <p:spPr bwMode="auto">
            <a:xfrm rot="5400000">
              <a:off x="468313" y="1049338"/>
              <a:ext cx="106362" cy="544512"/>
            </a:xfrm>
            <a:prstGeom prst="flowChartDocumen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0" name="Textfeld 1"/>
            <p:cNvSpPr txBox="1">
              <a:spLocks noChangeArrowheads="1"/>
            </p:cNvSpPr>
            <p:nvPr/>
          </p:nvSpPr>
          <p:spPr bwMode="auto">
            <a:xfrm>
              <a:off x="376238" y="1252538"/>
              <a:ext cx="352425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 b="1">
                  <a:latin typeface="Arial" charset="0"/>
                  <a:cs typeface="Arial" charset="0"/>
                </a:rPr>
                <a:t>XTL</a:t>
              </a:r>
            </a:p>
          </p:txBody>
        </p:sp>
        <p:sp>
          <p:nvSpPr>
            <p:cNvPr id="151" name="Rechteck 6"/>
            <p:cNvSpPr/>
            <p:nvPr/>
          </p:nvSpPr>
          <p:spPr bwMode="auto">
            <a:xfrm>
              <a:off x="249238" y="1773238"/>
              <a:ext cx="8642350" cy="17462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2" name="Rechteck 345"/>
            <p:cNvSpPr/>
            <p:nvPr/>
          </p:nvSpPr>
          <p:spPr bwMode="auto">
            <a:xfrm>
              <a:off x="247650" y="2490788"/>
              <a:ext cx="8642350" cy="17462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3" name="Rechteck 346"/>
            <p:cNvSpPr/>
            <p:nvPr/>
          </p:nvSpPr>
          <p:spPr bwMode="auto">
            <a:xfrm>
              <a:off x="247650" y="3213100"/>
              <a:ext cx="8642350" cy="17463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4" name="Rechteck 347"/>
            <p:cNvSpPr/>
            <p:nvPr/>
          </p:nvSpPr>
          <p:spPr bwMode="auto">
            <a:xfrm>
              <a:off x="252413" y="3933825"/>
              <a:ext cx="8642350" cy="17463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5" name="Rechteck 348"/>
            <p:cNvSpPr/>
            <p:nvPr/>
          </p:nvSpPr>
          <p:spPr bwMode="auto">
            <a:xfrm>
              <a:off x="292100" y="4795838"/>
              <a:ext cx="8642350" cy="17462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156" name="Rechteck 349"/>
            <p:cNvSpPr/>
            <p:nvPr/>
          </p:nvSpPr>
          <p:spPr bwMode="auto">
            <a:xfrm>
              <a:off x="249238" y="5338763"/>
              <a:ext cx="1547812" cy="17462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57" name="Gruppieren 11"/>
            <p:cNvGrpSpPr>
              <a:grpSpLocks/>
            </p:cNvGrpSpPr>
            <p:nvPr/>
          </p:nvGrpSpPr>
          <p:grpSpPr bwMode="auto">
            <a:xfrm>
              <a:off x="1905000" y="1412875"/>
              <a:ext cx="96838" cy="34925"/>
              <a:chOff x="1697830" y="1628800"/>
              <a:chExt cx="96889" cy="36000"/>
            </a:xfrm>
          </p:grpSpPr>
          <p:cxnSp>
            <p:nvCxnSpPr>
              <p:cNvPr id="1172" name="Gerade Verbindung 8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73" name="Gerade Verbindung 354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8" name="Gruppieren 356"/>
            <p:cNvGrpSpPr>
              <a:grpSpLocks/>
            </p:cNvGrpSpPr>
            <p:nvPr/>
          </p:nvGrpSpPr>
          <p:grpSpPr bwMode="auto">
            <a:xfrm>
              <a:off x="3192463" y="1412875"/>
              <a:ext cx="96837" cy="34925"/>
              <a:chOff x="1697830" y="1628800"/>
              <a:chExt cx="96889" cy="36000"/>
            </a:xfrm>
          </p:grpSpPr>
          <p:cxnSp>
            <p:nvCxnSpPr>
              <p:cNvPr id="1170" name="Gerade Verbindung 357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71" name="Gerade Verbindung 358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9" name="Gruppieren 12"/>
            <p:cNvGrpSpPr>
              <a:grpSpLocks/>
            </p:cNvGrpSpPr>
            <p:nvPr/>
          </p:nvGrpSpPr>
          <p:grpSpPr bwMode="auto">
            <a:xfrm>
              <a:off x="5783263" y="1412875"/>
              <a:ext cx="196850" cy="36513"/>
              <a:chOff x="3344069" y="1561099"/>
              <a:chExt cx="197118" cy="36000"/>
            </a:xfrm>
          </p:grpSpPr>
          <p:cxnSp>
            <p:nvCxnSpPr>
              <p:cNvPr id="1167" name="Gerade Verbindung 360"/>
              <p:cNvCxnSpPr>
                <a:cxnSpLocks noChangeShapeType="1"/>
              </p:cNvCxnSpPr>
              <p:nvPr/>
            </p:nvCxnSpPr>
            <p:spPr bwMode="auto">
              <a:xfrm>
                <a:off x="3344069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8" name="Gerade Verbindung 361"/>
              <p:cNvCxnSpPr>
                <a:cxnSpLocks noChangeShapeType="1"/>
              </p:cNvCxnSpPr>
              <p:nvPr/>
            </p:nvCxnSpPr>
            <p:spPr bwMode="auto">
              <a:xfrm>
                <a:off x="3440958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9" name="Gerade Verbindung 362"/>
              <p:cNvCxnSpPr>
                <a:cxnSpLocks noChangeShapeType="1"/>
              </p:cNvCxnSpPr>
              <p:nvPr/>
            </p:nvCxnSpPr>
            <p:spPr bwMode="auto">
              <a:xfrm>
                <a:off x="3541187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0" name="Gruppieren 364"/>
            <p:cNvGrpSpPr>
              <a:grpSpLocks/>
            </p:cNvGrpSpPr>
            <p:nvPr/>
          </p:nvGrpSpPr>
          <p:grpSpPr bwMode="auto">
            <a:xfrm>
              <a:off x="7180263" y="1412875"/>
              <a:ext cx="96837" cy="34925"/>
              <a:chOff x="1697830" y="1628800"/>
              <a:chExt cx="96889" cy="36000"/>
            </a:xfrm>
          </p:grpSpPr>
          <p:cxnSp>
            <p:nvCxnSpPr>
              <p:cNvPr id="1165" name="Gerade Verbindung 365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6" name="Gerade Verbindung 366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1" name="Gruppieren 367"/>
            <p:cNvGrpSpPr>
              <a:grpSpLocks/>
            </p:cNvGrpSpPr>
            <p:nvPr/>
          </p:nvGrpSpPr>
          <p:grpSpPr bwMode="auto">
            <a:xfrm>
              <a:off x="8477250" y="1412875"/>
              <a:ext cx="96838" cy="34925"/>
              <a:chOff x="1697830" y="1628800"/>
              <a:chExt cx="96889" cy="36000"/>
            </a:xfrm>
          </p:grpSpPr>
          <p:cxnSp>
            <p:nvCxnSpPr>
              <p:cNvPr id="1163" name="Gerade Verbindung 368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4" name="Gerade Verbindung 369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2" name="Gruppieren 370"/>
            <p:cNvGrpSpPr>
              <a:grpSpLocks/>
            </p:cNvGrpSpPr>
            <p:nvPr/>
          </p:nvGrpSpPr>
          <p:grpSpPr bwMode="auto">
            <a:xfrm>
              <a:off x="825500" y="2133600"/>
              <a:ext cx="96838" cy="36513"/>
              <a:chOff x="1697830" y="1628800"/>
              <a:chExt cx="96889" cy="36000"/>
            </a:xfrm>
          </p:grpSpPr>
          <p:cxnSp>
            <p:nvCxnSpPr>
              <p:cNvPr id="1161" name="Gerade Verbindung 371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2" name="Gerade Verbindung 372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3" name="Gruppieren 373"/>
            <p:cNvGrpSpPr>
              <a:grpSpLocks/>
            </p:cNvGrpSpPr>
            <p:nvPr/>
          </p:nvGrpSpPr>
          <p:grpSpPr bwMode="auto">
            <a:xfrm>
              <a:off x="1300163" y="2132013"/>
              <a:ext cx="96837" cy="36512"/>
              <a:chOff x="1697830" y="1628800"/>
              <a:chExt cx="96889" cy="36000"/>
            </a:xfrm>
          </p:grpSpPr>
          <p:cxnSp>
            <p:nvCxnSpPr>
              <p:cNvPr id="1159" name="Gerade Verbindung 374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60" name="Gerade Verbindung 375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4" name="Gruppieren 376"/>
            <p:cNvGrpSpPr>
              <a:grpSpLocks/>
            </p:cNvGrpSpPr>
            <p:nvPr/>
          </p:nvGrpSpPr>
          <p:grpSpPr bwMode="auto">
            <a:xfrm>
              <a:off x="1673225" y="2133600"/>
              <a:ext cx="196850" cy="36513"/>
              <a:chOff x="3344069" y="1561099"/>
              <a:chExt cx="197118" cy="36000"/>
            </a:xfrm>
          </p:grpSpPr>
          <p:cxnSp>
            <p:nvCxnSpPr>
              <p:cNvPr id="1156" name="Gerade Verbindung 377"/>
              <p:cNvCxnSpPr>
                <a:cxnSpLocks noChangeShapeType="1"/>
              </p:cNvCxnSpPr>
              <p:nvPr/>
            </p:nvCxnSpPr>
            <p:spPr bwMode="auto">
              <a:xfrm>
                <a:off x="3344069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7" name="Gerade Verbindung 378"/>
              <p:cNvCxnSpPr>
                <a:cxnSpLocks noChangeShapeType="1"/>
              </p:cNvCxnSpPr>
              <p:nvPr/>
            </p:nvCxnSpPr>
            <p:spPr bwMode="auto">
              <a:xfrm>
                <a:off x="3440958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8" name="Gerade Verbindung 379"/>
              <p:cNvCxnSpPr>
                <a:cxnSpLocks noChangeShapeType="1"/>
              </p:cNvCxnSpPr>
              <p:nvPr/>
            </p:nvCxnSpPr>
            <p:spPr bwMode="auto">
              <a:xfrm>
                <a:off x="3541187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5" name="Gruppieren 380"/>
            <p:cNvGrpSpPr>
              <a:grpSpLocks/>
            </p:cNvGrpSpPr>
            <p:nvPr/>
          </p:nvGrpSpPr>
          <p:grpSpPr bwMode="auto">
            <a:xfrm>
              <a:off x="2311400" y="2133600"/>
              <a:ext cx="198438" cy="36513"/>
              <a:chOff x="3344069" y="1561099"/>
              <a:chExt cx="197118" cy="36000"/>
            </a:xfrm>
          </p:grpSpPr>
          <p:cxnSp>
            <p:nvCxnSpPr>
              <p:cNvPr id="1153" name="Gerade Verbindung 381"/>
              <p:cNvCxnSpPr>
                <a:cxnSpLocks noChangeShapeType="1"/>
              </p:cNvCxnSpPr>
              <p:nvPr/>
            </p:nvCxnSpPr>
            <p:spPr bwMode="auto">
              <a:xfrm>
                <a:off x="3344069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4" name="Gerade Verbindung 382"/>
              <p:cNvCxnSpPr>
                <a:cxnSpLocks noChangeShapeType="1"/>
              </p:cNvCxnSpPr>
              <p:nvPr/>
            </p:nvCxnSpPr>
            <p:spPr bwMode="auto">
              <a:xfrm>
                <a:off x="3440958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5" name="Gerade Verbindung 383"/>
              <p:cNvCxnSpPr>
                <a:cxnSpLocks noChangeShapeType="1"/>
              </p:cNvCxnSpPr>
              <p:nvPr/>
            </p:nvCxnSpPr>
            <p:spPr bwMode="auto">
              <a:xfrm>
                <a:off x="3541187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6" name="Gruppieren 384"/>
            <p:cNvGrpSpPr>
              <a:grpSpLocks/>
            </p:cNvGrpSpPr>
            <p:nvPr/>
          </p:nvGrpSpPr>
          <p:grpSpPr bwMode="auto">
            <a:xfrm>
              <a:off x="2963863" y="2133600"/>
              <a:ext cx="196850" cy="36513"/>
              <a:chOff x="3344069" y="1561099"/>
              <a:chExt cx="197118" cy="36000"/>
            </a:xfrm>
          </p:grpSpPr>
          <p:cxnSp>
            <p:nvCxnSpPr>
              <p:cNvPr id="1150" name="Gerade Verbindung 385"/>
              <p:cNvCxnSpPr>
                <a:cxnSpLocks noChangeShapeType="1"/>
              </p:cNvCxnSpPr>
              <p:nvPr/>
            </p:nvCxnSpPr>
            <p:spPr bwMode="auto">
              <a:xfrm>
                <a:off x="3344069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1" name="Gerade Verbindung 386"/>
              <p:cNvCxnSpPr>
                <a:cxnSpLocks noChangeShapeType="1"/>
              </p:cNvCxnSpPr>
              <p:nvPr/>
            </p:nvCxnSpPr>
            <p:spPr bwMode="auto">
              <a:xfrm>
                <a:off x="3440958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52" name="Gerade Verbindung 387"/>
              <p:cNvCxnSpPr>
                <a:cxnSpLocks noChangeShapeType="1"/>
              </p:cNvCxnSpPr>
              <p:nvPr/>
            </p:nvCxnSpPr>
            <p:spPr bwMode="auto">
              <a:xfrm>
                <a:off x="3541187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7" name="Gruppieren 16"/>
            <p:cNvGrpSpPr>
              <a:grpSpLocks/>
            </p:cNvGrpSpPr>
            <p:nvPr/>
          </p:nvGrpSpPr>
          <p:grpSpPr bwMode="auto">
            <a:xfrm>
              <a:off x="3694113" y="2133600"/>
              <a:ext cx="1893887" cy="36513"/>
              <a:chOff x="3693706" y="2133774"/>
              <a:chExt cx="1894002" cy="36000"/>
            </a:xfrm>
          </p:grpSpPr>
          <p:cxnSp>
            <p:nvCxnSpPr>
              <p:cNvPr id="1130" name="Gerade Verbindung 390"/>
              <p:cNvCxnSpPr>
                <a:cxnSpLocks noChangeShapeType="1"/>
              </p:cNvCxnSpPr>
              <p:nvPr/>
            </p:nvCxnSpPr>
            <p:spPr bwMode="auto">
              <a:xfrm>
                <a:off x="3693706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1" name="Gerade Verbindung 391"/>
              <p:cNvCxnSpPr>
                <a:cxnSpLocks noChangeShapeType="1"/>
              </p:cNvCxnSpPr>
              <p:nvPr/>
            </p:nvCxnSpPr>
            <p:spPr bwMode="auto">
              <a:xfrm>
                <a:off x="3793935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2" name="Gerade Verbindung 393"/>
              <p:cNvCxnSpPr>
                <a:cxnSpLocks noChangeShapeType="1"/>
              </p:cNvCxnSpPr>
              <p:nvPr/>
            </p:nvCxnSpPr>
            <p:spPr bwMode="auto">
              <a:xfrm>
                <a:off x="3893639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3" name="Gerade Verbindung 394"/>
              <p:cNvCxnSpPr>
                <a:cxnSpLocks noChangeShapeType="1"/>
              </p:cNvCxnSpPr>
              <p:nvPr/>
            </p:nvCxnSpPr>
            <p:spPr bwMode="auto">
              <a:xfrm>
                <a:off x="3990528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4" name="Gerade Verbindung 395"/>
              <p:cNvCxnSpPr>
                <a:cxnSpLocks noChangeShapeType="1"/>
              </p:cNvCxnSpPr>
              <p:nvPr/>
            </p:nvCxnSpPr>
            <p:spPr bwMode="auto">
              <a:xfrm>
                <a:off x="4090757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5" name="Gerade Verbindung 397"/>
              <p:cNvCxnSpPr>
                <a:cxnSpLocks noChangeShapeType="1"/>
              </p:cNvCxnSpPr>
              <p:nvPr/>
            </p:nvCxnSpPr>
            <p:spPr bwMode="auto">
              <a:xfrm>
                <a:off x="4193995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6" name="Gerade Verbindung 398"/>
              <p:cNvCxnSpPr>
                <a:cxnSpLocks noChangeShapeType="1"/>
              </p:cNvCxnSpPr>
              <p:nvPr/>
            </p:nvCxnSpPr>
            <p:spPr bwMode="auto">
              <a:xfrm>
                <a:off x="4290884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7" name="Gerade Verbindung 399"/>
              <p:cNvCxnSpPr>
                <a:cxnSpLocks noChangeShapeType="1"/>
              </p:cNvCxnSpPr>
              <p:nvPr/>
            </p:nvCxnSpPr>
            <p:spPr bwMode="auto">
              <a:xfrm>
                <a:off x="4391113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8" name="Gerade Verbindung 401"/>
              <p:cNvCxnSpPr>
                <a:cxnSpLocks noChangeShapeType="1"/>
              </p:cNvCxnSpPr>
              <p:nvPr/>
            </p:nvCxnSpPr>
            <p:spPr bwMode="auto">
              <a:xfrm>
                <a:off x="4493713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39" name="Gerade Verbindung 402"/>
              <p:cNvCxnSpPr>
                <a:cxnSpLocks noChangeShapeType="1"/>
              </p:cNvCxnSpPr>
              <p:nvPr/>
            </p:nvCxnSpPr>
            <p:spPr bwMode="auto">
              <a:xfrm>
                <a:off x="4590602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0" name="Gerade Verbindung 403"/>
              <p:cNvCxnSpPr>
                <a:cxnSpLocks noChangeShapeType="1"/>
              </p:cNvCxnSpPr>
              <p:nvPr/>
            </p:nvCxnSpPr>
            <p:spPr bwMode="auto">
              <a:xfrm>
                <a:off x="4690831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1" name="Gerade Verbindung 404"/>
              <p:cNvCxnSpPr>
                <a:cxnSpLocks noChangeShapeType="1"/>
              </p:cNvCxnSpPr>
              <p:nvPr/>
            </p:nvCxnSpPr>
            <p:spPr bwMode="auto">
              <a:xfrm>
                <a:off x="4791041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2" name="Gerade Verbindung 405"/>
              <p:cNvCxnSpPr>
                <a:cxnSpLocks noChangeShapeType="1"/>
              </p:cNvCxnSpPr>
              <p:nvPr/>
            </p:nvCxnSpPr>
            <p:spPr bwMode="auto">
              <a:xfrm>
                <a:off x="4890745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3" name="Gerade Verbindung 406"/>
              <p:cNvCxnSpPr>
                <a:cxnSpLocks noChangeShapeType="1"/>
              </p:cNvCxnSpPr>
              <p:nvPr/>
            </p:nvCxnSpPr>
            <p:spPr bwMode="auto">
              <a:xfrm>
                <a:off x="4987634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4" name="Gerade Verbindung 407"/>
              <p:cNvCxnSpPr>
                <a:cxnSpLocks noChangeShapeType="1"/>
              </p:cNvCxnSpPr>
              <p:nvPr/>
            </p:nvCxnSpPr>
            <p:spPr bwMode="auto">
              <a:xfrm>
                <a:off x="5087863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5" name="Gerade Verbindung 408"/>
              <p:cNvCxnSpPr>
                <a:cxnSpLocks noChangeShapeType="1"/>
              </p:cNvCxnSpPr>
              <p:nvPr/>
            </p:nvCxnSpPr>
            <p:spPr bwMode="auto">
              <a:xfrm>
                <a:off x="5191101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6" name="Gerade Verbindung 409"/>
              <p:cNvCxnSpPr>
                <a:cxnSpLocks noChangeShapeType="1"/>
              </p:cNvCxnSpPr>
              <p:nvPr/>
            </p:nvCxnSpPr>
            <p:spPr bwMode="auto">
              <a:xfrm>
                <a:off x="5287990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7" name="Gerade Verbindung 410"/>
              <p:cNvCxnSpPr>
                <a:cxnSpLocks noChangeShapeType="1"/>
              </p:cNvCxnSpPr>
              <p:nvPr/>
            </p:nvCxnSpPr>
            <p:spPr bwMode="auto">
              <a:xfrm>
                <a:off x="5388219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8" name="Gerade Verbindung 411"/>
              <p:cNvCxnSpPr>
                <a:cxnSpLocks noChangeShapeType="1"/>
              </p:cNvCxnSpPr>
              <p:nvPr/>
            </p:nvCxnSpPr>
            <p:spPr bwMode="auto">
              <a:xfrm>
                <a:off x="5490819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49" name="Gerade Verbindung 412"/>
              <p:cNvCxnSpPr>
                <a:cxnSpLocks noChangeShapeType="1"/>
              </p:cNvCxnSpPr>
              <p:nvPr/>
            </p:nvCxnSpPr>
            <p:spPr bwMode="auto">
              <a:xfrm>
                <a:off x="5587708" y="21337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8" name="Gruppieren 15"/>
            <p:cNvGrpSpPr>
              <a:grpSpLocks/>
            </p:cNvGrpSpPr>
            <p:nvPr/>
          </p:nvGrpSpPr>
          <p:grpSpPr bwMode="auto">
            <a:xfrm>
              <a:off x="6702425" y="2132013"/>
              <a:ext cx="1490663" cy="36512"/>
              <a:chOff x="3749217" y="2286174"/>
              <a:chExt cx="1491046" cy="36000"/>
            </a:xfrm>
          </p:grpSpPr>
          <p:cxnSp>
            <p:nvCxnSpPr>
              <p:cNvPr id="1114" name="Gerade Verbindung 416"/>
              <p:cNvCxnSpPr>
                <a:cxnSpLocks noChangeShapeType="1"/>
              </p:cNvCxnSpPr>
              <p:nvPr/>
            </p:nvCxnSpPr>
            <p:spPr bwMode="auto">
              <a:xfrm>
                <a:off x="374921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5" name="Gerade Verbindung 417"/>
              <p:cNvCxnSpPr>
                <a:cxnSpLocks noChangeShapeType="1"/>
              </p:cNvCxnSpPr>
              <p:nvPr/>
            </p:nvCxnSpPr>
            <p:spPr bwMode="auto">
              <a:xfrm>
                <a:off x="3846106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6" name="Gerade Verbindung 418"/>
              <p:cNvCxnSpPr>
                <a:cxnSpLocks noChangeShapeType="1"/>
              </p:cNvCxnSpPr>
              <p:nvPr/>
            </p:nvCxnSpPr>
            <p:spPr bwMode="auto">
              <a:xfrm>
                <a:off x="394633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7" name="Gerade Verbindung 419"/>
              <p:cNvCxnSpPr>
                <a:cxnSpLocks noChangeShapeType="1"/>
              </p:cNvCxnSpPr>
              <p:nvPr/>
            </p:nvCxnSpPr>
            <p:spPr bwMode="auto">
              <a:xfrm>
                <a:off x="404603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8" name="Gerade Verbindung 420"/>
              <p:cNvCxnSpPr>
                <a:cxnSpLocks noChangeShapeType="1"/>
              </p:cNvCxnSpPr>
              <p:nvPr/>
            </p:nvCxnSpPr>
            <p:spPr bwMode="auto">
              <a:xfrm>
                <a:off x="414292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9" name="Gerade Verbindung 421"/>
              <p:cNvCxnSpPr>
                <a:cxnSpLocks noChangeShapeType="1"/>
              </p:cNvCxnSpPr>
              <p:nvPr/>
            </p:nvCxnSpPr>
            <p:spPr bwMode="auto">
              <a:xfrm>
                <a:off x="424315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0" name="Gerade Verbindung 422"/>
              <p:cNvCxnSpPr>
                <a:cxnSpLocks noChangeShapeType="1"/>
              </p:cNvCxnSpPr>
              <p:nvPr/>
            </p:nvCxnSpPr>
            <p:spPr bwMode="auto">
              <a:xfrm>
                <a:off x="43463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1" name="Gerade Verbindung 423"/>
              <p:cNvCxnSpPr>
                <a:cxnSpLocks noChangeShapeType="1"/>
              </p:cNvCxnSpPr>
              <p:nvPr/>
            </p:nvCxnSpPr>
            <p:spPr bwMode="auto">
              <a:xfrm>
                <a:off x="444328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2" name="Gerade Verbindung 424"/>
              <p:cNvCxnSpPr>
                <a:cxnSpLocks noChangeShapeType="1"/>
              </p:cNvCxnSpPr>
              <p:nvPr/>
            </p:nvCxnSpPr>
            <p:spPr bwMode="auto">
              <a:xfrm>
                <a:off x="45435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3" name="Gerade Verbindung 425"/>
              <p:cNvCxnSpPr>
                <a:cxnSpLocks noChangeShapeType="1"/>
              </p:cNvCxnSpPr>
              <p:nvPr/>
            </p:nvCxnSpPr>
            <p:spPr bwMode="auto">
              <a:xfrm>
                <a:off x="46461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4" name="Gerade Verbindung 426"/>
              <p:cNvCxnSpPr>
                <a:cxnSpLocks noChangeShapeType="1"/>
              </p:cNvCxnSpPr>
              <p:nvPr/>
            </p:nvCxnSpPr>
            <p:spPr bwMode="auto">
              <a:xfrm>
                <a:off x="474300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5" name="Gerade Verbindung 427"/>
              <p:cNvCxnSpPr>
                <a:cxnSpLocks noChangeShapeType="1"/>
              </p:cNvCxnSpPr>
              <p:nvPr/>
            </p:nvCxnSpPr>
            <p:spPr bwMode="auto">
              <a:xfrm>
                <a:off x="484323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6" name="Gerade Verbindung 428"/>
              <p:cNvCxnSpPr>
                <a:cxnSpLocks noChangeShapeType="1"/>
              </p:cNvCxnSpPr>
              <p:nvPr/>
            </p:nvCxnSpPr>
            <p:spPr bwMode="auto">
              <a:xfrm>
                <a:off x="494344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7" name="Gerade Verbindung 429"/>
              <p:cNvCxnSpPr>
                <a:cxnSpLocks noChangeShapeType="1"/>
              </p:cNvCxnSpPr>
              <p:nvPr/>
            </p:nvCxnSpPr>
            <p:spPr bwMode="auto">
              <a:xfrm>
                <a:off x="504314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8" name="Gerade Verbindung 430"/>
              <p:cNvCxnSpPr>
                <a:cxnSpLocks noChangeShapeType="1"/>
              </p:cNvCxnSpPr>
              <p:nvPr/>
            </p:nvCxnSpPr>
            <p:spPr bwMode="auto">
              <a:xfrm>
                <a:off x="514003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29" name="Gerade Verbindung 431"/>
              <p:cNvCxnSpPr>
                <a:cxnSpLocks noChangeShapeType="1"/>
              </p:cNvCxnSpPr>
              <p:nvPr/>
            </p:nvCxnSpPr>
            <p:spPr bwMode="auto">
              <a:xfrm>
                <a:off x="524026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9" name="Gruppieren 14"/>
            <p:cNvGrpSpPr>
              <a:grpSpLocks/>
            </p:cNvGrpSpPr>
            <p:nvPr/>
          </p:nvGrpSpPr>
          <p:grpSpPr bwMode="auto">
            <a:xfrm>
              <a:off x="6007100" y="2133600"/>
              <a:ext cx="400050" cy="36513"/>
              <a:chOff x="5440390" y="2286174"/>
              <a:chExt cx="399947" cy="36000"/>
            </a:xfrm>
          </p:grpSpPr>
          <p:cxnSp>
            <p:nvCxnSpPr>
              <p:cNvPr id="1109" name="Gerade Verbindung 433"/>
              <p:cNvCxnSpPr>
                <a:cxnSpLocks noChangeShapeType="1"/>
              </p:cNvCxnSpPr>
              <p:nvPr/>
            </p:nvCxnSpPr>
            <p:spPr bwMode="auto">
              <a:xfrm>
                <a:off x="5440390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0" name="Gerade Verbindung 434"/>
              <p:cNvCxnSpPr>
                <a:cxnSpLocks noChangeShapeType="1"/>
              </p:cNvCxnSpPr>
              <p:nvPr/>
            </p:nvCxnSpPr>
            <p:spPr bwMode="auto">
              <a:xfrm>
                <a:off x="554061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1" name="Gerade Verbindung 435"/>
              <p:cNvCxnSpPr>
                <a:cxnSpLocks noChangeShapeType="1"/>
              </p:cNvCxnSpPr>
              <p:nvPr/>
            </p:nvCxnSpPr>
            <p:spPr bwMode="auto">
              <a:xfrm>
                <a:off x="564321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2" name="Gerade Verbindung 436"/>
              <p:cNvCxnSpPr>
                <a:cxnSpLocks noChangeShapeType="1"/>
              </p:cNvCxnSpPr>
              <p:nvPr/>
            </p:nvCxnSpPr>
            <p:spPr bwMode="auto">
              <a:xfrm>
                <a:off x="574010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13" name="Gerade Verbindung 437"/>
              <p:cNvCxnSpPr>
                <a:cxnSpLocks noChangeShapeType="1"/>
              </p:cNvCxnSpPr>
              <p:nvPr/>
            </p:nvCxnSpPr>
            <p:spPr bwMode="auto">
              <a:xfrm>
                <a:off x="584033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0" name="Gruppieren 441"/>
            <p:cNvGrpSpPr>
              <a:grpSpLocks/>
            </p:cNvGrpSpPr>
            <p:nvPr/>
          </p:nvGrpSpPr>
          <p:grpSpPr bwMode="auto">
            <a:xfrm>
              <a:off x="252413" y="2852738"/>
              <a:ext cx="96837" cy="36512"/>
              <a:chOff x="1697830" y="1628800"/>
              <a:chExt cx="96889" cy="36000"/>
            </a:xfrm>
          </p:grpSpPr>
          <p:cxnSp>
            <p:nvCxnSpPr>
              <p:cNvPr id="1107" name="Gerade Verbindung 442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8" name="Gerade Verbindung 443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1" name="Gruppieren 444"/>
            <p:cNvGrpSpPr>
              <a:grpSpLocks/>
            </p:cNvGrpSpPr>
            <p:nvPr/>
          </p:nvGrpSpPr>
          <p:grpSpPr bwMode="auto">
            <a:xfrm>
              <a:off x="8623300" y="2133600"/>
              <a:ext cx="196850" cy="36513"/>
              <a:chOff x="3344069" y="1561099"/>
              <a:chExt cx="197118" cy="36000"/>
            </a:xfrm>
          </p:grpSpPr>
          <p:cxnSp>
            <p:nvCxnSpPr>
              <p:cNvPr id="1104" name="Gerade Verbindung 445"/>
              <p:cNvCxnSpPr>
                <a:cxnSpLocks noChangeShapeType="1"/>
              </p:cNvCxnSpPr>
              <p:nvPr/>
            </p:nvCxnSpPr>
            <p:spPr bwMode="auto">
              <a:xfrm>
                <a:off x="3344069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5" name="Gerade Verbindung 446"/>
              <p:cNvCxnSpPr>
                <a:cxnSpLocks noChangeShapeType="1"/>
              </p:cNvCxnSpPr>
              <p:nvPr/>
            </p:nvCxnSpPr>
            <p:spPr bwMode="auto">
              <a:xfrm>
                <a:off x="3440958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6" name="Gerade Verbindung 447"/>
              <p:cNvCxnSpPr>
                <a:cxnSpLocks noChangeShapeType="1"/>
              </p:cNvCxnSpPr>
              <p:nvPr/>
            </p:nvCxnSpPr>
            <p:spPr bwMode="auto">
              <a:xfrm>
                <a:off x="3541187" y="1561099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2" name="Gruppieren 17"/>
            <p:cNvGrpSpPr>
              <a:grpSpLocks/>
            </p:cNvGrpSpPr>
            <p:nvPr/>
          </p:nvGrpSpPr>
          <p:grpSpPr bwMode="auto">
            <a:xfrm>
              <a:off x="757238" y="2852738"/>
              <a:ext cx="3886200" cy="36512"/>
              <a:chOff x="3309938" y="2286174"/>
              <a:chExt cx="3886324" cy="36000"/>
            </a:xfrm>
          </p:grpSpPr>
          <p:cxnSp>
            <p:nvCxnSpPr>
              <p:cNvPr id="1064" name="Gerade Verbindung 449"/>
              <p:cNvCxnSpPr>
                <a:cxnSpLocks noChangeShapeType="1"/>
              </p:cNvCxnSpPr>
              <p:nvPr/>
            </p:nvCxnSpPr>
            <p:spPr bwMode="auto">
              <a:xfrm>
                <a:off x="330993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5" name="Gerade Verbindung 450"/>
              <p:cNvCxnSpPr>
                <a:cxnSpLocks noChangeShapeType="1"/>
              </p:cNvCxnSpPr>
              <p:nvPr/>
            </p:nvCxnSpPr>
            <p:spPr bwMode="auto">
              <a:xfrm>
                <a:off x="341016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6" name="Gerade Verbindung 451"/>
              <p:cNvCxnSpPr>
                <a:cxnSpLocks noChangeShapeType="1"/>
              </p:cNvCxnSpPr>
              <p:nvPr/>
            </p:nvCxnSpPr>
            <p:spPr bwMode="auto">
              <a:xfrm>
                <a:off x="350987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7" name="Gerade Verbindung 452"/>
              <p:cNvCxnSpPr>
                <a:cxnSpLocks noChangeShapeType="1"/>
              </p:cNvCxnSpPr>
              <p:nvPr/>
            </p:nvCxnSpPr>
            <p:spPr bwMode="auto">
              <a:xfrm>
                <a:off x="3606760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8" name="Gerade Verbindung 453"/>
              <p:cNvCxnSpPr>
                <a:cxnSpLocks noChangeShapeType="1"/>
              </p:cNvCxnSpPr>
              <p:nvPr/>
            </p:nvCxnSpPr>
            <p:spPr bwMode="auto">
              <a:xfrm>
                <a:off x="370698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9" name="Gerade Verbindung 454"/>
              <p:cNvCxnSpPr>
                <a:cxnSpLocks noChangeShapeType="1"/>
              </p:cNvCxnSpPr>
              <p:nvPr/>
            </p:nvCxnSpPr>
            <p:spPr bwMode="auto">
              <a:xfrm>
                <a:off x="381022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0" name="Gerade Verbindung 455"/>
              <p:cNvCxnSpPr>
                <a:cxnSpLocks noChangeShapeType="1"/>
              </p:cNvCxnSpPr>
              <p:nvPr/>
            </p:nvCxnSpPr>
            <p:spPr bwMode="auto">
              <a:xfrm>
                <a:off x="3907116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1" name="Gerade Verbindung 456"/>
              <p:cNvCxnSpPr>
                <a:cxnSpLocks noChangeShapeType="1"/>
              </p:cNvCxnSpPr>
              <p:nvPr/>
            </p:nvCxnSpPr>
            <p:spPr bwMode="auto">
              <a:xfrm>
                <a:off x="400734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2" name="Gerade Verbindung 457"/>
              <p:cNvCxnSpPr>
                <a:cxnSpLocks noChangeShapeType="1"/>
              </p:cNvCxnSpPr>
              <p:nvPr/>
            </p:nvCxnSpPr>
            <p:spPr bwMode="auto">
              <a:xfrm>
                <a:off x="410994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3" name="Gerade Verbindung 458"/>
              <p:cNvCxnSpPr>
                <a:cxnSpLocks noChangeShapeType="1"/>
              </p:cNvCxnSpPr>
              <p:nvPr/>
            </p:nvCxnSpPr>
            <p:spPr bwMode="auto">
              <a:xfrm>
                <a:off x="420683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4" name="Gerade Verbindung 459"/>
              <p:cNvCxnSpPr>
                <a:cxnSpLocks noChangeShapeType="1"/>
              </p:cNvCxnSpPr>
              <p:nvPr/>
            </p:nvCxnSpPr>
            <p:spPr bwMode="auto">
              <a:xfrm>
                <a:off x="430706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5" name="Gerade Verbindung 460"/>
              <p:cNvCxnSpPr>
                <a:cxnSpLocks noChangeShapeType="1"/>
              </p:cNvCxnSpPr>
              <p:nvPr/>
            </p:nvCxnSpPr>
            <p:spPr bwMode="auto">
              <a:xfrm>
                <a:off x="440727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6" name="Gerade Verbindung 461"/>
              <p:cNvCxnSpPr>
                <a:cxnSpLocks noChangeShapeType="1"/>
              </p:cNvCxnSpPr>
              <p:nvPr/>
            </p:nvCxnSpPr>
            <p:spPr bwMode="auto">
              <a:xfrm>
                <a:off x="450697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7" name="Gerade Verbindung 462"/>
              <p:cNvCxnSpPr>
                <a:cxnSpLocks noChangeShapeType="1"/>
              </p:cNvCxnSpPr>
              <p:nvPr/>
            </p:nvCxnSpPr>
            <p:spPr bwMode="auto">
              <a:xfrm>
                <a:off x="4603866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8" name="Gerade Verbindung 463"/>
              <p:cNvCxnSpPr>
                <a:cxnSpLocks noChangeShapeType="1"/>
              </p:cNvCxnSpPr>
              <p:nvPr/>
            </p:nvCxnSpPr>
            <p:spPr bwMode="auto">
              <a:xfrm>
                <a:off x="47040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79" name="Gerade Verbindung 464"/>
              <p:cNvCxnSpPr>
                <a:cxnSpLocks noChangeShapeType="1"/>
              </p:cNvCxnSpPr>
              <p:nvPr/>
            </p:nvCxnSpPr>
            <p:spPr bwMode="auto">
              <a:xfrm>
                <a:off x="480733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0" name="Gerade Verbindung 465"/>
              <p:cNvCxnSpPr>
                <a:cxnSpLocks noChangeShapeType="1"/>
              </p:cNvCxnSpPr>
              <p:nvPr/>
            </p:nvCxnSpPr>
            <p:spPr bwMode="auto">
              <a:xfrm>
                <a:off x="490422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1" name="Gerade Verbindung 466"/>
              <p:cNvCxnSpPr>
                <a:cxnSpLocks noChangeShapeType="1"/>
              </p:cNvCxnSpPr>
              <p:nvPr/>
            </p:nvCxnSpPr>
            <p:spPr bwMode="auto">
              <a:xfrm>
                <a:off x="500445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2" name="Gerade Verbindung 467"/>
              <p:cNvCxnSpPr>
                <a:cxnSpLocks noChangeShapeType="1"/>
              </p:cNvCxnSpPr>
              <p:nvPr/>
            </p:nvCxnSpPr>
            <p:spPr bwMode="auto">
              <a:xfrm>
                <a:off x="510705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3" name="Gerade Verbindung 468"/>
              <p:cNvCxnSpPr>
                <a:cxnSpLocks noChangeShapeType="1"/>
              </p:cNvCxnSpPr>
              <p:nvPr/>
            </p:nvCxnSpPr>
            <p:spPr bwMode="auto">
              <a:xfrm>
                <a:off x="5203940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4" name="Gerade Verbindung 470"/>
              <p:cNvCxnSpPr>
                <a:cxnSpLocks noChangeShapeType="1"/>
              </p:cNvCxnSpPr>
              <p:nvPr/>
            </p:nvCxnSpPr>
            <p:spPr bwMode="auto">
              <a:xfrm>
                <a:off x="5302260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5" name="Gerade Verbindung 471"/>
              <p:cNvCxnSpPr>
                <a:cxnSpLocks noChangeShapeType="1"/>
              </p:cNvCxnSpPr>
              <p:nvPr/>
            </p:nvCxnSpPr>
            <p:spPr bwMode="auto">
              <a:xfrm>
                <a:off x="540248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6" name="Gerade Verbindung 472"/>
              <p:cNvCxnSpPr>
                <a:cxnSpLocks noChangeShapeType="1"/>
              </p:cNvCxnSpPr>
              <p:nvPr/>
            </p:nvCxnSpPr>
            <p:spPr bwMode="auto">
              <a:xfrm>
                <a:off x="550219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7" name="Gerade Verbindung 473"/>
              <p:cNvCxnSpPr>
                <a:cxnSpLocks noChangeShapeType="1"/>
              </p:cNvCxnSpPr>
              <p:nvPr/>
            </p:nvCxnSpPr>
            <p:spPr bwMode="auto">
              <a:xfrm>
                <a:off x="559908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8" name="Gerade Verbindung 474"/>
              <p:cNvCxnSpPr>
                <a:cxnSpLocks noChangeShapeType="1"/>
              </p:cNvCxnSpPr>
              <p:nvPr/>
            </p:nvCxnSpPr>
            <p:spPr bwMode="auto">
              <a:xfrm>
                <a:off x="569931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9" name="Gerade Verbindung 475"/>
              <p:cNvCxnSpPr>
                <a:cxnSpLocks noChangeShapeType="1"/>
              </p:cNvCxnSpPr>
              <p:nvPr/>
            </p:nvCxnSpPr>
            <p:spPr bwMode="auto">
              <a:xfrm>
                <a:off x="580254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0" name="Gerade Verbindung 476"/>
              <p:cNvCxnSpPr>
                <a:cxnSpLocks noChangeShapeType="1"/>
              </p:cNvCxnSpPr>
              <p:nvPr/>
            </p:nvCxnSpPr>
            <p:spPr bwMode="auto">
              <a:xfrm>
                <a:off x="589943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1" name="Gerade Verbindung 477"/>
              <p:cNvCxnSpPr>
                <a:cxnSpLocks noChangeShapeType="1"/>
              </p:cNvCxnSpPr>
              <p:nvPr/>
            </p:nvCxnSpPr>
            <p:spPr bwMode="auto">
              <a:xfrm>
                <a:off x="599966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2" name="Gerade Verbindung 478"/>
              <p:cNvCxnSpPr>
                <a:cxnSpLocks noChangeShapeType="1"/>
              </p:cNvCxnSpPr>
              <p:nvPr/>
            </p:nvCxnSpPr>
            <p:spPr bwMode="auto">
              <a:xfrm>
                <a:off x="610226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3" name="Gerade Verbindung 479"/>
              <p:cNvCxnSpPr>
                <a:cxnSpLocks noChangeShapeType="1"/>
              </p:cNvCxnSpPr>
              <p:nvPr/>
            </p:nvCxnSpPr>
            <p:spPr bwMode="auto">
              <a:xfrm>
                <a:off x="6199156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4" name="Gerade Verbindung 480"/>
              <p:cNvCxnSpPr>
                <a:cxnSpLocks noChangeShapeType="1"/>
              </p:cNvCxnSpPr>
              <p:nvPr/>
            </p:nvCxnSpPr>
            <p:spPr bwMode="auto">
              <a:xfrm>
                <a:off x="629938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5" name="Gerade Verbindung 481"/>
              <p:cNvCxnSpPr>
                <a:cxnSpLocks noChangeShapeType="1"/>
              </p:cNvCxnSpPr>
              <p:nvPr/>
            </p:nvCxnSpPr>
            <p:spPr bwMode="auto">
              <a:xfrm>
                <a:off x="63995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6" name="Gerade Verbindung 482"/>
              <p:cNvCxnSpPr>
                <a:cxnSpLocks noChangeShapeType="1"/>
              </p:cNvCxnSpPr>
              <p:nvPr/>
            </p:nvCxnSpPr>
            <p:spPr bwMode="auto">
              <a:xfrm>
                <a:off x="649929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7" name="Gerade Verbindung 483"/>
              <p:cNvCxnSpPr>
                <a:cxnSpLocks noChangeShapeType="1"/>
              </p:cNvCxnSpPr>
              <p:nvPr/>
            </p:nvCxnSpPr>
            <p:spPr bwMode="auto">
              <a:xfrm>
                <a:off x="659618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8" name="Gerade Verbindung 484"/>
              <p:cNvCxnSpPr>
                <a:cxnSpLocks noChangeShapeType="1"/>
              </p:cNvCxnSpPr>
              <p:nvPr/>
            </p:nvCxnSpPr>
            <p:spPr bwMode="auto">
              <a:xfrm>
                <a:off x="669641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99" name="Gerade Verbindung 485"/>
              <p:cNvCxnSpPr>
                <a:cxnSpLocks noChangeShapeType="1"/>
              </p:cNvCxnSpPr>
              <p:nvPr/>
            </p:nvCxnSpPr>
            <p:spPr bwMode="auto">
              <a:xfrm>
                <a:off x="679965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0" name="Gerade Verbindung 486"/>
              <p:cNvCxnSpPr>
                <a:cxnSpLocks noChangeShapeType="1"/>
              </p:cNvCxnSpPr>
              <p:nvPr/>
            </p:nvCxnSpPr>
            <p:spPr bwMode="auto">
              <a:xfrm>
                <a:off x="689654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1" name="Gerade Verbindung 487"/>
              <p:cNvCxnSpPr>
                <a:cxnSpLocks noChangeShapeType="1"/>
              </p:cNvCxnSpPr>
              <p:nvPr/>
            </p:nvCxnSpPr>
            <p:spPr bwMode="auto">
              <a:xfrm>
                <a:off x="699677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2" name="Gerade Verbindung 488"/>
              <p:cNvCxnSpPr>
                <a:cxnSpLocks noChangeShapeType="1"/>
              </p:cNvCxnSpPr>
              <p:nvPr/>
            </p:nvCxnSpPr>
            <p:spPr bwMode="auto">
              <a:xfrm>
                <a:off x="709937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3" name="Gerade Verbindung 489"/>
              <p:cNvCxnSpPr>
                <a:cxnSpLocks noChangeShapeType="1"/>
              </p:cNvCxnSpPr>
              <p:nvPr/>
            </p:nvCxnSpPr>
            <p:spPr bwMode="auto">
              <a:xfrm>
                <a:off x="719626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3" name="Gruppieren 491"/>
            <p:cNvGrpSpPr>
              <a:grpSpLocks/>
            </p:cNvGrpSpPr>
            <p:nvPr/>
          </p:nvGrpSpPr>
          <p:grpSpPr bwMode="auto">
            <a:xfrm>
              <a:off x="5145088" y="2852738"/>
              <a:ext cx="400050" cy="36512"/>
              <a:chOff x="5440390" y="2286174"/>
              <a:chExt cx="399947" cy="36000"/>
            </a:xfrm>
          </p:grpSpPr>
          <p:cxnSp>
            <p:nvCxnSpPr>
              <p:cNvPr id="1059" name="Gerade Verbindung 492"/>
              <p:cNvCxnSpPr>
                <a:cxnSpLocks noChangeShapeType="1"/>
              </p:cNvCxnSpPr>
              <p:nvPr/>
            </p:nvCxnSpPr>
            <p:spPr bwMode="auto">
              <a:xfrm>
                <a:off x="5440390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0" name="Gerade Verbindung 493"/>
              <p:cNvCxnSpPr>
                <a:cxnSpLocks noChangeShapeType="1"/>
              </p:cNvCxnSpPr>
              <p:nvPr/>
            </p:nvCxnSpPr>
            <p:spPr bwMode="auto">
              <a:xfrm>
                <a:off x="554061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1" name="Gerade Verbindung 494"/>
              <p:cNvCxnSpPr>
                <a:cxnSpLocks noChangeShapeType="1"/>
              </p:cNvCxnSpPr>
              <p:nvPr/>
            </p:nvCxnSpPr>
            <p:spPr bwMode="auto">
              <a:xfrm>
                <a:off x="564321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2" name="Gerade Verbindung 495"/>
              <p:cNvCxnSpPr>
                <a:cxnSpLocks noChangeShapeType="1"/>
              </p:cNvCxnSpPr>
              <p:nvPr/>
            </p:nvCxnSpPr>
            <p:spPr bwMode="auto">
              <a:xfrm>
                <a:off x="574010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63" name="Gerade Verbindung 496"/>
              <p:cNvCxnSpPr>
                <a:cxnSpLocks noChangeShapeType="1"/>
              </p:cNvCxnSpPr>
              <p:nvPr/>
            </p:nvCxnSpPr>
            <p:spPr bwMode="auto">
              <a:xfrm>
                <a:off x="5840337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4" name="Gruppieren 20"/>
            <p:cNvGrpSpPr>
              <a:grpSpLocks/>
            </p:cNvGrpSpPr>
            <p:nvPr/>
          </p:nvGrpSpPr>
          <p:grpSpPr bwMode="auto">
            <a:xfrm>
              <a:off x="7747000" y="2852738"/>
              <a:ext cx="396875" cy="36512"/>
              <a:chOff x="4946884" y="2344946"/>
              <a:chExt cx="397051" cy="36000"/>
            </a:xfrm>
          </p:grpSpPr>
          <p:cxnSp>
            <p:nvCxnSpPr>
              <p:cNvPr id="1054" name="Gerade Verbindung 498"/>
              <p:cNvCxnSpPr>
                <a:cxnSpLocks noChangeShapeType="1"/>
              </p:cNvCxnSpPr>
              <p:nvPr/>
            </p:nvCxnSpPr>
            <p:spPr bwMode="auto">
              <a:xfrm>
                <a:off x="4946884" y="234494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5" name="Gerade Verbindung 499"/>
              <p:cNvCxnSpPr>
                <a:cxnSpLocks noChangeShapeType="1"/>
              </p:cNvCxnSpPr>
              <p:nvPr/>
            </p:nvCxnSpPr>
            <p:spPr bwMode="auto">
              <a:xfrm>
                <a:off x="5047113" y="234494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6" name="Gerade Verbindung 500"/>
              <p:cNvCxnSpPr>
                <a:cxnSpLocks noChangeShapeType="1"/>
              </p:cNvCxnSpPr>
              <p:nvPr/>
            </p:nvCxnSpPr>
            <p:spPr bwMode="auto">
              <a:xfrm>
                <a:off x="5146817" y="234494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7" name="Gerade Verbindung 501"/>
              <p:cNvCxnSpPr>
                <a:cxnSpLocks noChangeShapeType="1"/>
              </p:cNvCxnSpPr>
              <p:nvPr/>
            </p:nvCxnSpPr>
            <p:spPr bwMode="auto">
              <a:xfrm>
                <a:off x="5243706" y="234494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8" name="Gerade Verbindung 502"/>
              <p:cNvCxnSpPr>
                <a:cxnSpLocks noChangeShapeType="1"/>
              </p:cNvCxnSpPr>
              <p:nvPr/>
            </p:nvCxnSpPr>
            <p:spPr bwMode="auto">
              <a:xfrm>
                <a:off x="5343935" y="234494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5" name="Gruppieren 19"/>
            <p:cNvGrpSpPr>
              <a:grpSpLocks/>
            </p:cNvGrpSpPr>
            <p:nvPr/>
          </p:nvGrpSpPr>
          <p:grpSpPr bwMode="auto">
            <a:xfrm>
              <a:off x="6883400" y="2852738"/>
              <a:ext cx="496888" cy="36512"/>
              <a:chOff x="4346395" y="2286174"/>
              <a:chExt cx="496836" cy="36000"/>
            </a:xfrm>
          </p:grpSpPr>
          <p:cxnSp>
            <p:nvCxnSpPr>
              <p:cNvPr id="1048" name="Gerade Verbindung 503"/>
              <p:cNvCxnSpPr>
                <a:cxnSpLocks noChangeShapeType="1"/>
              </p:cNvCxnSpPr>
              <p:nvPr/>
            </p:nvCxnSpPr>
            <p:spPr bwMode="auto">
              <a:xfrm>
                <a:off x="43463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9" name="Gerade Verbindung 504"/>
              <p:cNvCxnSpPr>
                <a:cxnSpLocks noChangeShapeType="1"/>
              </p:cNvCxnSpPr>
              <p:nvPr/>
            </p:nvCxnSpPr>
            <p:spPr bwMode="auto">
              <a:xfrm>
                <a:off x="444328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0" name="Gerade Verbindung 505"/>
              <p:cNvCxnSpPr>
                <a:cxnSpLocks noChangeShapeType="1"/>
              </p:cNvCxnSpPr>
              <p:nvPr/>
            </p:nvCxnSpPr>
            <p:spPr bwMode="auto">
              <a:xfrm>
                <a:off x="45435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1" name="Gerade Verbindung 506"/>
              <p:cNvCxnSpPr>
                <a:cxnSpLocks noChangeShapeType="1"/>
              </p:cNvCxnSpPr>
              <p:nvPr/>
            </p:nvCxnSpPr>
            <p:spPr bwMode="auto">
              <a:xfrm>
                <a:off x="46461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2" name="Gerade Verbindung 507"/>
              <p:cNvCxnSpPr>
                <a:cxnSpLocks noChangeShapeType="1"/>
              </p:cNvCxnSpPr>
              <p:nvPr/>
            </p:nvCxnSpPr>
            <p:spPr bwMode="auto">
              <a:xfrm>
                <a:off x="474300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53" name="Gerade Verbindung 508"/>
              <p:cNvCxnSpPr>
                <a:cxnSpLocks noChangeShapeType="1"/>
              </p:cNvCxnSpPr>
              <p:nvPr/>
            </p:nvCxnSpPr>
            <p:spPr bwMode="auto">
              <a:xfrm>
                <a:off x="484323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6" name="Gruppieren 18"/>
            <p:cNvGrpSpPr>
              <a:grpSpLocks/>
            </p:cNvGrpSpPr>
            <p:nvPr/>
          </p:nvGrpSpPr>
          <p:grpSpPr bwMode="auto">
            <a:xfrm>
              <a:off x="5808663" y="2852738"/>
              <a:ext cx="796925" cy="36512"/>
              <a:chOff x="4943441" y="2286174"/>
              <a:chExt cx="796667" cy="36000"/>
            </a:xfrm>
          </p:grpSpPr>
          <p:cxnSp>
            <p:nvCxnSpPr>
              <p:cNvPr id="1039" name="Gerade Verbindung 509"/>
              <p:cNvCxnSpPr>
                <a:cxnSpLocks noChangeShapeType="1"/>
              </p:cNvCxnSpPr>
              <p:nvPr/>
            </p:nvCxnSpPr>
            <p:spPr bwMode="auto">
              <a:xfrm>
                <a:off x="494344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0" name="Gerade Verbindung 510"/>
              <p:cNvCxnSpPr>
                <a:cxnSpLocks noChangeShapeType="1"/>
              </p:cNvCxnSpPr>
              <p:nvPr/>
            </p:nvCxnSpPr>
            <p:spPr bwMode="auto">
              <a:xfrm>
                <a:off x="504314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1" name="Gerade Verbindung 511"/>
              <p:cNvCxnSpPr>
                <a:cxnSpLocks noChangeShapeType="1"/>
              </p:cNvCxnSpPr>
              <p:nvPr/>
            </p:nvCxnSpPr>
            <p:spPr bwMode="auto">
              <a:xfrm>
                <a:off x="514003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2" name="Gerade Verbindung 512"/>
              <p:cNvCxnSpPr>
                <a:cxnSpLocks noChangeShapeType="1"/>
              </p:cNvCxnSpPr>
              <p:nvPr/>
            </p:nvCxnSpPr>
            <p:spPr bwMode="auto">
              <a:xfrm>
                <a:off x="524026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3" name="Gerade Verbindung 513"/>
              <p:cNvCxnSpPr>
                <a:cxnSpLocks noChangeShapeType="1"/>
              </p:cNvCxnSpPr>
              <p:nvPr/>
            </p:nvCxnSpPr>
            <p:spPr bwMode="auto">
              <a:xfrm>
                <a:off x="534350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4" name="Gerade Verbindung 514"/>
              <p:cNvCxnSpPr>
                <a:cxnSpLocks noChangeShapeType="1"/>
              </p:cNvCxnSpPr>
              <p:nvPr/>
            </p:nvCxnSpPr>
            <p:spPr bwMode="auto">
              <a:xfrm>
                <a:off x="5440390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5" name="Gerade Verbindung 515"/>
              <p:cNvCxnSpPr>
                <a:cxnSpLocks noChangeShapeType="1"/>
              </p:cNvCxnSpPr>
              <p:nvPr/>
            </p:nvCxnSpPr>
            <p:spPr bwMode="auto">
              <a:xfrm>
                <a:off x="554061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6" name="Gerade Verbindung 516"/>
              <p:cNvCxnSpPr>
                <a:cxnSpLocks noChangeShapeType="1"/>
              </p:cNvCxnSpPr>
              <p:nvPr/>
            </p:nvCxnSpPr>
            <p:spPr bwMode="auto">
              <a:xfrm>
                <a:off x="5643219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47" name="Gerade Verbindung 517"/>
              <p:cNvCxnSpPr>
                <a:cxnSpLocks noChangeShapeType="1"/>
              </p:cNvCxnSpPr>
              <p:nvPr/>
            </p:nvCxnSpPr>
            <p:spPr bwMode="auto">
              <a:xfrm>
                <a:off x="5740108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7" name="Gruppieren 521"/>
            <p:cNvGrpSpPr>
              <a:grpSpLocks/>
            </p:cNvGrpSpPr>
            <p:nvPr/>
          </p:nvGrpSpPr>
          <p:grpSpPr bwMode="auto">
            <a:xfrm>
              <a:off x="8380413" y="2852738"/>
              <a:ext cx="496887" cy="36512"/>
              <a:chOff x="4346395" y="2286174"/>
              <a:chExt cx="496836" cy="36000"/>
            </a:xfrm>
          </p:grpSpPr>
          <p:cxnSp>
            <p:nvCxnSpPr>
              <p:cNvPr id="1033" name="Gerade Verbindung 522"/>
              <p:cNvCxnSpPr>
                <a:cxnSpLocks noChangeShapeType="1"/>
              </p:cNvCxnSpPr>
              <p:nvPr/>
            </p:nvCxnSpPr>
            <p:spPr bwMode="auto">
              <a:xfrm>
                <a:off x="43463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4" name="Gerade Verbindung 523"/>
              <p:cNvCxnSpPr>
                <a:cxnSpLocks noChangeShapeType="1"/>
              </p:cNvCxnSpPr>
              <p:nvPr/>
            </p:nvCxnSpPr>
            <p:spPr bwMode="auto">
              <a:xfrm>
                <a:off x="444328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5" name="Gerade Verbindung 524"/>
              <p:cNvCxnSpPr>
                <a:cxnSpLocks noChangeShapeType="1"/>
              </p:cNvCxnSpPr>
              <p:nvPr/>
            </p:nvCxnSpPr>
            <p:spPr bwMode="auto">
              <a:xfrm>
                <a:off x="45435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6" name="Gerade Verbindung 525"/>
              <p:cNvCxnSpPr>
                <a:cxnSpLocks noChangeShapeType="1"/>
              </p:cNvCxnSpPr>
              <p:nvPr/>
            </p:nvCxnSpPr>
            <p:spPr bwMode="auto">
              <a:xfrm>
                <a:off x="46461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7" name="Gerade Verbindung 526"/>
              <p:cNvCxnSpPr>
                <a:cxnSpLocks noChangeShapeType="1"/>
              </p:cNvCxnSpPr>
              <p:nvPr/>
            </p:nvCxnSpPr>
            <p:spPr bwMode="auto">
              <a:xfrm>
                <a:off x="474300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8" name="Gerade Verbindung 527"/>
              <p:cNvCxnSpPr>
                <a:cxnSpLocks noChangeShapeType="1"/>
              </p:cNvCxnSpPr>
              <p:nvPr/>
            </p:nvCxnSpPr>
            <p:spPr bwMode="auto">
              <a:xfrm>
                <a:off x="484323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8" name="Gruppieren 528"/>
            <p:cNvGrpSpPr>
              <a:grpSpLocks/>
            </p:cNvGrpSpPr>
            <p:nvPr/>
          </p:nvGrpSpPr>
          <p:grpSpPr bwMode="auto">
            <a:xfrm>
              <a:off x="320675" y="3571875"/>
              <a:ext cx="496888" cy="36513"/>
              <a:chOff x="4346395" y="2286174"/>
              <a:chExt cx="496836" cy="36000"/>
            </a:xfrm>
          </p:grpSpPr>
          <p:cxnSp>
            <p:nvCxnSpPr>
              <p:cNvPr id="1027" name="Gerade Verbindung 529"/>
              <p:cNvCxnSpPr>
                <a:cxnSpLocks noChangeShapeType="1"/>
              </p:cNvCxnSpPr>
              <p:nvPr/>
            </p:nvCxnSpPr>
            <p:spPr bwMode="auto">
              <a:xfrm>
                <a:off x="43463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8" name="Gerade Verbindung 530"/>
              <p:cNvCxnSpPr>
                <a:cxnSpLocks noChangeShapeType="1"/>
              </p:cNvCxnSpPr>
              <p:nvPr/>
            </p:nvCxnSpPr>
            <p:spPr bwMode="auto">
              <a:xfrm>
                <a:off x="444328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9" name="Gerade Verbindung 531"/>
              <p:cNvCxnSpPr>
                <a:cxnSpLocks noChangeShapeType="1"/>
              </p:cNvCxnSpPr>
              <p:nvPr/>
            </p:nvCxnSpPr>
            <p:spPr bwMode="auto">
              <a:xfrm>
                <a:off x="45435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0" name="Gerade Verbindung 532"/>
              <p:cNvCxnSpPr>
                <a:cxnSpLocks noChangeShapeType="1"/>
              </p:cNvCxnSpPr>
              <p:nvPr/>
            </p:nvCxnSpPr>
            <p:spPr bwMode="auto">
              <a:xfrm>
                <a:off x="46461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1" name="Gerade Verbindung 533"/>
              <p:cNvCxnSpPr>
                <a:cxnSpLocks noChangeShapeType="1"/>
              </p:cNvCxnSpPr>
              <p:nvPr/>
            </p:nvCxnSpPr>
            <p:spPr bwMode="auto">
              <a:xfrm>
                <a:off x="474300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2" name="Gerade Verbindung 534"/>
              <p:cNvCxnSpPr>
                <a:cxnSpLocks noChangeShapeType="1"/>
              </p:cNvCxnSpPr>
              <p:nvPr/>
            </p:nvCxnSpPr>
            <p:spPr bwMode="auto">
              <a:xfrm>
                <a:off x="484323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9" name="Gruppieren 535"/>
            <p:cNvGrpSpPr>
              <a:grpSpLocks/>
            </p:cNvGrpSpPr>
            <p:nvPr/>
          </p:nvGrpSpPr>
          <p:grpSpPr bwMode="auto">
            <a:xfrm>
              <a:off x="1125538" y="3571875"/>
              <a:ext cx="96837" cy="36513"/>
              <a:chOff x="1697830" y="1628800"/>
              <a:chExt cx="96889" cy="36000"/>
            </a:xfrm>
          </p:grpSpPr>
          <p:cxnSp>
            <p:nvCxnSpPr>
              <p:cNvPr id="1025" name="Gerade Verbindung 536"/>
              <p:cNvCxnSpPr>
                <a:cxnSpLocks noChangeShapeType="1"/>
              </p:cNvCxnSpPr>
              <p:nvPr/>
            </p:nvCxnSpPr>
            <p:spPr bwMode="auto">
              <a:xfrm>
                <a:off x="1697830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6" name="Gerade Verbindung 537"/>
              <p:cNvCxnSpPr>
                <a:cxnSpLocks noChangeShapeType="1"/>
              </p:cNvCxnSpPr>
              <p:nvPr/>
            </p:nvCxnSpPr>
            <p:spPr bwMode="auto">
              <a:xfrm>
                <a:off x="1794719" y="1628800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0" name="Gruppieren 21"/>
            <p:cNvGrpSpPr>
              <a:grpSpLocks/>
            </p:cNvGrpSpPr>
            <p:nvPr/>
          </p:nvGrpSpPr>
          <p:grpSpPr bwMode="auto">
            <a:xfrm>
              <a:off x="1628775" y="3571875"/>
              <a:ext cx="396875" cy="36513"/>
              <a:chOff x="2315747" y="3320984"/>
              <a:chExt cx="397051" cy="36000"/>
            </a:xfrm>
          </p:grpSpPr>
          <p:cxnSp>
            <p:nvCxnSpPr>
              <p:cNvPr id="1020" name="Gerade Verbindung 539"/>
              <p:cNvCxnSpPr>
                <a:cxnSpLocks noChangeShapeType="1"/>
              </p:cNvCxnSpPr>
              <p:nvPr/>
            </p:nvCxnSpPr>
            <p:spPr bwMode="auto">
              <a:xfrm>
                <a:off x="2315747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1" name="Gerade Verbindung 540"/>
              <p:cNvCxnSpPr>
                <a:cxnSpLocks noChangeShapeType="1"/>
              </p:cNvCxnSpPr>
              <p:nvPr/>
            </p:nvCxnSpPr>
            <p:spPr bwMode="auto">
              <a:xfrm>
                <a:off x="2415976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2" name="Gerade Verbindung 541"/>
              <p:cNvCxnSpPr>
                <a:cxnSpLocks noChangeShapeType="1"/>
              </p:cNvCxnSpPr>
              <p:nvPr/>
            </p:nvCxnSpPr>
            <p:spPr bwMode="auto">
              <a:xfrm>
                <a:off x="2515680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3" name="Gerade Verbindung 542"/>
              <p:cNvCxnSpPr>
                <a:cxnSpLocks noChangeShapeType="1"/>
              </p:cNvCxnSpPr>
              <p:nvPr/>
            </p:nvCxnSpPr>
            <p:spPr bwMode="auto">
              <a:xfrm>
                <a:off x="2612569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4" name="Gerade Verbindung 543"/>
              <p:cNvCxnSpPr>
                <a:cxnSpLocks noChangeShapeType="1"/>
              </p:cNvCxnSpPr>
              <p:nvPr/>
            </p:nvCxnSpPr>
            <p:spPr bwMode="auto">
              <a:xfrm>
                <a:off x="2712798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1" name="Gruppieren 22"/>
            <p:cNvGrpSpPr>
              <a:grpSpLocks/>
            </p:cNvGrpSpPr>
            <p:nvPr/>
          </p:nvGrpSpPr>
          <p:grpSpPr bwMode="auto">
            <a:xfrm>
              <a:off x="2333625" y="3571875"/>
              <a:ext cx="396875" cy="36513"/>
              <a:chOff x="2816036" y="3320984"/>
              <a:chExt cx="396607" cy="36000"/>
            </a:xfrm>
          </p:grpSpPr>
          <p:cxnSp>
            <p:nvCxnSpPr>
              <p:cNvPr id="1015" name="Gerade Verbindung 544"/>
              <p:cNvCxnSpPr>
                <a:cxnSpLocks noChangeShapeType="1"/>
              </p:cNvCxnSpPr>
              <p:nvPr/>
            </p:nvCxnSpPr>
            <p:spPr bwMode="auto">
              <a:xfrm>
                <a:off x="2816036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6" name="Gerade Verbindung 545"/>
              <p:cNvCxnSpPr>
                <a:cxnSpLocks noChangeShapeType="1"/>
              </p:cNvCxnSpPr>
              <p:nvPr/>
            </p:nvCxnSpPr>
            <p:spPr bwMode="auto">
              <a:xfrm>
                <a:off x="2912925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7" name="Gerade Verbindung 546"/>
              <p:cNvCxnSpPr>
                <a:cxnSpLocks noChangeShapeType="1"/>
              </p:cNvCxnSpPr>
              <p:nvPr/>
            </p:nvCxnSpPr>
            <p:spPr bwMode="auto">
              <a:xfrm>
                <a:off x="3013154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8" name="Gerade Verbindung 547"/>
              <p:cNvCxnSpPr>
                <a:cxnSpLocks noChangeShapeType="1"/>
              </p:cNvCxnSpPr>
              <p:nvPr/>
            </p:nvCxnSpPr>
            <p:spPr bwMode="auto">
              <a:xfrm>
                <a:off x="3115754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9" name="Gerade Verbindung 548"/>
              <p:cNvCxnSpPr>
                <a:cxnSpLocks noChangeShapeType="1"/>
              </p:cNvCxnSpPr>
              <p:nvPr/>
            </p:nvCxnSpPr>
            <p:spPr bwMode="auto">
              <a:xfrm>
                <a:off x="3212643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2" name="Gruppieren 23"/>
            <p:cNvGrpSpPr>
              <a:grpSpLocks/>
            </p:cNvGrpSpPr>
            <p:nvPr/>
          </p:nvGrpSpPr>
          <p:grpSpPr bwMode="auto">
            <a:xfrm>
              <a:off x="2968625" y="3571875"/>
              <a:ext cx="100013" cy="36513"/>
              <a:chOff x="3312872" y="3320984"/>
              <a:chExt cx="100210" cy="36000"/>
            </a:xfrm>
          </p:grpSpPr>
          <p:cxnSp>
            <p:nvCxnSpPr>
              <p:cNvPr id="1013" name="Gerade Verbindung 549"/>
              <p:cNvCxnSpPr>
                <a:cxnSpLocks noChangeShapeType="1"/>
              </p:cNvCxnSpPr>
              <p:nvPr/>
            </p:nvCxnSpPr>
            <p:spPr bwMode="auto">
              <a:xfrm>
                <a:off x="3312872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4" name="Gerade Verbindung 550"/>
              <p:cNvCxnSpPr>
                <a:cxnSpLocks noChangeShapeType="1"/>
              </p:cNvCxnSpPr>
              <p:nvPr/>
            </p:nvCxnSpPr>
            <p:spPr bwMode="auto">
              <a:xfrm>
                <a:off x="3413082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3" name="Gruppieren 24"/>
            <p:cNvGrpSpPr>
              <a:grpSpLocks/>
            </p:cNvGrpSpPr>
            <p:nvPr/>
          </p:nvGrpSpPr>
          <p:grpSpPr bwMode="auto">
            <a:xfrm>
              <a:off x="3441700" y="3573463"/>
              <a:ext cx="696913" cy="36512"/>
              <a:chOff x="3512786" y="3320984"/>
              <a:chExt cx="696963" cy="36000"/>
            </a:xfrm>
          </p:grpSpPr>
          <p:cxnSp>
            <p:nvCxnSpPr>
              <p:cNvPr id="1005" name="Gerade Verbindung 551"/>
              <p:cNvCxnSpPr>
                <a:cxnSpLocks noChangeShapeType="1"/>
              </p:cNvCxnSpPr>
              <p:nvPr/>
            </p:nvCxnSpPr>
            <p:spPr bwMode="auto">
              <a:xfrm>
                <a:off x="3512786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6" name="Gerade Verbindung 552"/>
              <p:cNvCxnSpPr>
                <a:cxnSpLocks noChangeShapeType="1"/>
              </p:cNvCxnSpPr>
              <p:nvPr/>
            </p:nvCxnSpPr>
            <p:spPr bwMode="auto">
              <a:xfrm>
                <a:off x="3609675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7" name="Gerade Verbindung 553"/>
              <p:cNvCxnSpPr>
                <a:cxnSpLocks noChangeShapeType="1"/>
              </p:cNvCxnSpPr>
              <p:nvPr/>
            </p:nvCxnSpPr>
            <p:spPr bwMode="auto">
              <a:xfrm>
                <a:off x="3709904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8" name="Gerade Verbindung 554"/>
              <p:cNvCxnSpPr>
                <a:cxnSpLocks noChangeShapeType="1"/>
              </p:cNvCxnSpPr>
              <p:nvPr/>
            </p:nvCxnSpPr>
            <p:spPr bwMode="auto">
              <a:xfrm>
                <a:off x="3813142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9" name="Gerade Verbindung 555"/>
              <p:cNvCxnSpPr>
                <a:cxnSpLocks noChangeShapeType="1"/>
              </p:cNvCxnSpPr>
              <p:nvPr/>
            </p:nvCxnSpPr>
            <p:spPr bwMode="auto">
              <a:xfrm>
                <a:off x="3910031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0" name="Gerade Verbindung 556"/>
              <p:cNvCxnSpPr>
                <a:cxnSpLocks noChangeShapeType="1"/>
              </p:cNvCxnSpPr>
              <p:nvPr/>
            </p:nvCxnSpPr>
            <p:spPr bwMode="auto">
              <a:xfrm>
                <a:off x="4010260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1" name="Gerade Verbindung 560"/>
              <p:cNvCxnSpPr>
                <a:cxnSpLocks noChangeShapeType="1"/>
              </p:cNvCxnSpPr>
              <p:nvPr/>
            </p:nvCxnSpPr>
            <p:spPr bwMode="auto">
              <a:xfrm>
                <a:off x="4112860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12" name="Gerade Verbindung 561"/>
              <p:cNvCxnSpPr>
                <a:cxnSpLocks noChangeShapeType="1"/>
              </p:cNvCxnSpPr>
              <p:nvPr/>
            </p:nvCxnSpPr>
            <p:spPr bwMode="auto">
              <a:xfrm>
                <a:off x="4209749" y="332098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4" name="Gruppieren 25"/>
            <p:cNvGrpSpPr>
              <a:grpSpLocks/>
            </p:cNvGrpSpPr>
            <p:nvPr/>
          </p:nvGrpSpPr>
          <p:grpSpPr bwMode="auto">
            <a:xfrm>
              <a:off x="4510088" y="3571875"/>
              <a:ext cx="800100" cy="34925"/>
              <a:chOff x="2428467" y="3298526"/>
              <a:chExt cx="800007" cy="36000"/>
            </a:xfrm>
          </p:grpSpPr>
          <p:cxnSp>
            <p:nvCxnSpPr>
              <p:cNvPr id="996" name="Gerade Verbindung 578"/>
              <p:cNvCxnSpPr>
                <a:cxnSpLocks noChangeShapeType="1"/>
              </p:cNvCxnSpPr>
              <p:nvPr/>
            </p:nvCxnSpPr>
            <p:spPr bwMode="auto">
              <a:xfrm>
                <a:off x="2428467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7" name="Gerade Verbindung 579"/>
              <p:cNvCxnSpPr>
                <a:cxnSpLocks noChangeShapeType="1"/>
              </p:cNvCxnSpPr>
              <p:nvPr/>
            </p:nvCxnSpPr>
            <p:spPr bwMode="auto">
              <a:xfrm>
                <a:off x="2528696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8" name="Gerade Verbindung 583"/>
              <p:cNvCxnSpPr>
                <a:cxnSpLocks noChangeShapeType="1"/>
              </p:cNvCxnSpPr>
              <p:nvPr/>
            </p:nvCxnSpPr>
            <p:spPr bwMode="auto">
              <a:xfrm>
                <a:off x="2628400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9" name="Gerade Verbindung 587"/>
              <p:cNvCxnSpPr>
                <a:cxnSpLocks noChangeShapeType="1"/>
              </p:cNvCxnSpPr>
              <p:nvPr/>
            </p:nvCxnSpPr>
            <p:spPr bwMode="auto">
              <a:xfrm>
                <a:off x="2725289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0" name="Gerade Verbindung 588"/>
              <p:cNvCxnSpPr>
                <a:cxnSpLocks noChangeShapeType="1"/>
              </p:cNvCxnSpPr>
              <p:nvPr/>
            </p:nvCxnSpPr>
            <p:spPr bwMode="auto">
              <a:xfrm>
                <a:off x="2825518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1" name="Gerade Verbindung 592"/>
              <p:cNvCxnSpPr>
                <a:cxnSpLocks noChangeShapeType="1"/>
              </p:cNvCxnSpPr>
              <p:nvPr/>
            </p:nvCxnSpPr>
            <p:spPr bwMode="auto">
              <a:xfrm>
                <a:off x="2928756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2" name="Gerade Verbindung 593"/>
              <p:cNvCxnSpPr>
                <a:cxnSpLocks noChangeShapeType="1"/>
              </p:cNvCxnSpPr>
              <p:nvPr/>
            </p:nvCxnSpPr>
            <p:spPr bwMode="auto">
              <a:xfrm>
                <a:off x="3025645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3" name="Gerade Verbindung 594"/>
              <p:cNvCxnSpPr>
                <a:cxnSpLocks noChangeShapeType="1"/>
              </p:cNvCxnSpPr>
              <p:nvPr/>
            </p:nvCxnSpPr>
            <p:spPr bwMode="auto">
              <a:xfrm>
                <a:off x="3125874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04" name="Gerade Verbindung 595"/>
              <p:cNvCxnSpPr>
                <a:cxnSpLocks noChangeShapeType="1"/>
              </p:cNvCxnSpPr>
              <p:nvPr/>
            </p:nvCxnSpPr>
            <p:spPr bwMode="auto">
              <a:xfrm>
                <a:off x="3228474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5" name="Gruppieren 26"/>
            <p:cNvGrpSpPr>
              <a:grpSpLocks/>
            </p:cNvGrpSpPr>
            <p:nvPr/>
          </p:nvGrpSpPr>
          <p:grpSpPr bwMode="auto">
            <a:xfrm>
              <a:off x="5707063" y="3571875"/>
              <a:ext cx="2292350" cy="36513"/>
              <a:chOff x="3325363" y="3298526"/>
              <a:chExt cx="2292465" cy="36000"/>
            </a:xfrm>
          </p:grpSpPr>
          <p:cxnSp>
            <p:nvCxnSpPr>
              <p:cNvPr id="972" name="Gerade Verbindung 599"/>
              <p:cNvCxnSpPr>
                <a:cxnSpLocks noChangeShapeType="1"/>
              </p:cNvCxnSpPr>
              <p:nvPr/>
            </p:nvCxnSpPr>
            <p:spPr bwMode="auto">
              <a:xfrm>
                <a:off x="3325363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3" name="Gerade Verbindung 603"/>
              <p:cNvCxnSpPr>
                <a:cxnSpLocks noChangeShapeType="1"/>
              </p:cNvCxnSpPr>
              <p:nvPr/>
            </p:nvCxnSpPr>
            <p:spPr bwMode="auto">
              <a:xfrm>
                <a:off x="3425592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4" name="Gerade Verbindung 604"/>
              <p:cNvCxnSpPr>
                <a:cxnSpLocks noChangeShapeType="1"/>
              </p:cNvCxnSpPr>
              <p:nvPr/>
            </p:nvCxnSpPr>
            <p:spPr bwMode="auto">
              <a:xfrm>
                <a:off x="3525802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5" name="Gerade Verbindung 605"/>
              <p:cNvCxnSpPr>
                <a:cxnSpLocks noChangeShapeType="1"/>
              </p:cNvCxnSpPr>
              <p:nvPr/>
            </p:nvCxnSpPr>
            <p:spPr bwMode="auto">
              <a:xfrm>
                <a:off x="3625506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6" name="Gerade Verbindung 606"/>
              <p:cNvCxnSpPr>
                <a:cxnSpLocks noChangeShapeType="1"/>
              </p:cNvCxnSpPr>
              <p:nvPr/>
            </p:nvCxnSpPr>
            <p:spPr bwMode="auto">
              <a:xfrm>
                <a:off x="3722395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7" name="Gerade Verbindung 610"/>
              <p:cNvCxnSpPr>
                <a:cxnSpLocks noChangeShapeType="1"/>
              </p:cNvCxnSpPr>
              <p:nvPr/>
            </p:nvCxnSpPr>
            <p:spPr bwMode="auto">
              <a:xfrm>
                <a:off x="3822624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8" name="Gerade Verbindung 614"/>
              <p:cNvCxnSpPr>
                <a:cxnSpLocks noChangeShapeType="1"/>
              </p:cNvCxnSpPr>
              <p:nvPr/>
            </p:nvCxnSpPr>
            <p:spPr bwMode="auto">
              <a:xfrm>
                <a:off x="3925862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9" name="Gerade Verbindung 615"/>
              <p:cNvCxnSpPr>
                <a:cxnSpLocks noChangeShapeType="1"/>
              </p:cNvCxnSpPr>
              <p:nvPr/>
            </p:nvCxnSpPr>
            <p:spPr bwMode="auto">
              <a:xfrm>
                <a:off x="4022751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0" name="Gerade Verbindung 616"/>
              <p:cNvCxnSpPr>
                <a:cxnSpLocks noChangeShapeType="1"/>
              </p:cNvCxnSpPr>
              <p:nvPr/>
            </p:nvCxnSpPr>
            <p:spPr bwMode="auto">
              <a:xfrm>
                <a:off x="4122980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1" name="Gerade Verbindung 617"/>
              <p:cNvCxnSpPr>
                <a:cxnSpLocks noChangeShapeType="1"/>
              </p:cNvCxnSpPr>
              <p:nvPr/>
            </p:nvCxnSpPr>
            <p:spPr bwMode="auto">
              <a:xfrm>
                <a:off x="4225580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2" name="Gerade Verbindung 618"/>
              <p:cNvCxnSpPr>
                <a:cxnSpLocks noChangeShapeType="1"/>
              </p:cNvCxnSpPr>
              <p:nvPr/>
            </p:nvCxnSpPr>
            <p:spPr bwMode="auto">
              <a:xfrm>
                <a:off x="4322469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3" name="Gerade Verbindung 619"/>
              <p:cNvCxnSpPr>
                <a:cxnSpLocks noChangeShapeType="1"/>
              </p:cNvCxnSpPr>
              <p:nvPr/>
            </p:nvCxnSpPr>
            <p:spPr bwMode="auto">
              <a:xfrm>
                <a:off x="4420789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4" name="Gerade Verbindung 620"/>
              <p:cNvCxnSpPr>
                <a:cxnSpLocks noChangeShapeType="1"/>
              </p:cNvCxnSpPr>
              <p:nvPr/>
            </p:nvCxnSpPr>
            <p:spPr bwMode="auto">
              <a:xfrm>
                <a:off x="4521018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5" name="Gerade Verbindung 621"/>
              <p:cNvCxnSpPr>
                <a:cxnSpLocks noChangeShapeType="1"/>
              </p:cNvCxnSpPr>
              <p:nvPr/>
            </p:nvCxnSpPr>
            <p:spPr bwMode="auto">
              <a:xfrm>
                <a:off x="4620722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6" name="Gerade Verbindung 622"/>
              <p:cNvCxnSpPr>
                <a:cxnSpLocks noChangeShapeType="1"/>
              </p:cNvCxnSpPr>
              <p:nvPr/>
            </p:nvCxnSpPr>
            <p:spPr bwMode="auto">
              <a:xfrm>
                <a:off x="4717611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7" name="Gerade Verbindung 623"/>
              <p:cNvCxnSpPr>
                <a:cxnSpLocks noChangeShapeType="1"/>
              </p:cNvCxnSpPr>
              <p:nvPr/>
            </p:nvCxnSpPr>
            <p:spPr bwMode="auto">
              <a:xfrm>
                <a:off x="4817840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8" name="Gerade Verbindung 624"/>
              <p:cNvCxnSpPr>
                <a:cxnSpLocks noChangeShapeType="1"/>
              </p:cNvCxnSpPr>
              <p:nvPr/>
            </p:nvCxnSpPr>
            <p:spPr bwMode="auto">
              <a:xfrm>
                <a:off x="4921078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89" name="Gerade Verbindung 625"/>
              <p:cNvCxnSpPr>
                <a:cxnSpLocks noChangeShapeType="1"/>
              </p:cNvCxnSpPr>
              <p:nvPr/>
            </p:nvCxnSpPr>
            <p:spPr bwMode="auto">
              <a:xfrm>
                <a:off x="5017967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0" name="Gerade Verbindung 626"/>
              <p:cNvCxnSpPr>
                <a:cxnSpLocks noChangeShapeType="1"/>
              </p:cNvCxnSpPr>
              <p:nvPr/>
            </p:nvCxnSpPr>
            <p:spPr bwMode="auto">
              <a:xfrm>
                <a:off x="5118196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1" name="Gerade Verbindung 627"/>
              <p:cNvCxnSpPr>
                <a:cxnSpLocks noChangeShapeType="1"/>
              </p:cNvCxnSpPr>
              <p:nvPr/>
            </p:nvCxnSpPr>
            <p:spPr bwMode="auto">
              <a:xfrm>
                <a:off x="5220796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2" name="Gerade Verbindung 628"/>
              <p:cNvCxnSpPr>
                <a:cxnSpLocks noChangeShapeType="1"/>
              </p:cNvCxnSpPr>
              <p:nvPr/>
            </p:nvCxnSpPr>
            <p:spPr bwMode="auto">
              <a:xfrm>
                <a:off x="5317685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3" name="Gerade Verbindung 629"/>
              <p:cNvCxnSpPr>
                <a:cxnSpLocks noChangeShapeType="1"/>
              </p:cNvCxnSpPr>
              <p:nvPr/>
            </p:nvCxnSpPr>
            <p:spPr bwMode="auto">
              <a:xfrm>
                <a:off x="5417914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4" name="Gerade Verbindung 630"/>
              <p:cNvCxnSpPr>
                <a:cxnSpLocks noChangeShapeType="1"/>
              </p:cNvCxnSpPr>
              <p:nvPr/>
            </p:nvCxnSpPr>
            <p:spPr bwMode="auto">
              <a:xfrm>
                <a:off x="5518124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95" name="Gerade Verbindung 631"/>
              <p:cNvCxnSpPr>
                <a:cxnSpLocks noChangeShapeType="1"/>
              </p:cNvCxnSpPr>
              <p:nvPr/>
            </p:nvCxnSpPr>
            <p:spPr bwMode="auto">
              <a:xfrm>
                <a:off x="5617828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6" name="Gruppieren 27"/>
            <p:cNvGrpSpPr>
              <a:grpSpLocks/>
            </p:cNvGrpSpPr>
            <p:nvPr/>
          </p:nvGrpSpPr>
          <p:grpSpPr bwMode="auto">
            <a:xfrm>
              <a:off x="1258888" y="4292600"/>
              <a:ext cx="600075" cy="34925"/>
              <a:chOff x="5714717" y="3298526"/>
              <a:chExt cx="600074" cy="36000"/>
            </a:xfrm>
          </p:grpSpPr>
          <p:cxnSp>
            <p:nvCxnSpPr>
              <p:cNvPr id="965" name="Gerade Verbindung 632"/>
              <p:cNvCxnSpPr>
                <a:cxnSpLocks noChangeShapeType="1"/>
              </p:cNvCxnSpPr>
              <p:nvPr/>
            </p:nvCxnSpPr>
            <p:spPr bwMode="auto">
              <a:xfrm>
                <a:off x="5714717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6" name="Gerade Verbindung 633"/>
              <p:cNvCxnSpPr>
                <a:cxnSpLocks noChangeShapeType="1"/>
              </p:cNvCxnSpPr>
              <p:nvPr/>
            </p:nvCxnSpPr>
            <p:spPr bwMode="auto">
              <a:xfrm>
                <a:off x="5814946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7" name="Gerade Verbindung 634"/>
              <p:cNvCxnSpPr>
                <a:cxnSpLocks noChangeShapeType="1"/>
              </p:cNvCxnSpPr>
              <p:nvPr/>
            </p:nvCxnSpPr>
            <p:spPr bwMode="auto">
              <a:xfrm>
                <a:off x="5918184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8" name="Gerade Verbindung 635"/>
              <p:cNvCxnSpPr>
                <a:cxnSpLocks noChangeShapeType="1"/>
              </p:cNvCxnSpPr>
              <p:nvPr/>
            </p:nvCxnSpPr>
            <p:spPr bwMode="auto">
              <a:xfrm>
                <a:off x="6015073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9" name="Gerade Verbindung 636"/>
              <p:cNvCxnSpPr>
                <a:cxnSpLocks noChangeShapeType="1"/>
              </p:cNvCxnSpPr>
              <p:nvPr/>
            </p:nvCxnSpPr>
            <p:spPr bwMode="auto">
              <a:xfrm>
                <a:off x="6115302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0" name="Gerade Verbindung 637"/>
              <p:cNvCxnSpPr>
                <a:cxnSpLocks noChangeShapeType="1"/>
              </p:cNvCxnSpPr>
              <p:nvPr/>
            </p:nvCxnSpPr>
            <p:spPr bwMode="auto">
              <a:xfrm>
                <a:off x="6217902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71" name="Gerade Verbindung 638"/>
              <p:cNvCxnSpPr>
                <a:cxnSpLocks noChangeShapeType="1"/>
              </p:cNvCxnSpPr>
              <p:nvPr/>
            </p:nvCxnSpPr>
            <p:spPr bwMode="auto">
              <a:xfrm>
                <a:off x="6314791" y="329852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7" name="Gruppieren 639"/>
            <p:cNvGrpSpPr>
              <a:grpSpLocks/>
            </p:cNvGrpSpPr>
            <p:nvPr/>
          </p:nvGrpSpPr>
          <p:grpSpPr bwMode="auto">
            <a:xfrm>
              <a:off x="341313" y="4292600"/>
              <a:ext cx="496887" cy="34925"/>
              <a:chOff x="4346395" y="2286174"/>
              <a:chExt cx="496836" cy="36000"/>
            </a:xfrm>
          </p:grpSpPr>
          <p:cxnSp>
            <p:nvCxnSpPr>
              <p:cNvPr id="959" name="Gerade Verbindung 640"/>
              <p:cNvCxnSpPr>
                <a:cxnSpLocks noChangeShapeType="1"/>
              </p:cNvCxnSpPr>
              <p:nvPr/>
            </p:nvCxnSpPr>
            <p:spPr bwMode="auto">
              <a:xfrm>
                <a:off x="4346395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0" name="Gerade Verbindung 641"/>
              <p:cNvCxnSpPr>
                <a:cxnSpLocks noChangeShapeType="1"/>
              </p:cNvCxnSpPr>
              <p:nvPr/>
            </p:nvCxnSpPr>
            <p:spPr bwMode="auto">
              <a:xfrm>
                <a:off x="4443284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1" name="Gerade Verbindung 642"/>
              <p:cNvCxnSpPr>
                <a:cxnSpLocks noChangeShapeType="1"/>
              </p:cNvCxnSpPr>
              <p:nvPr/>
            </p:nvCxnSpPr>
            <p:spPr bwMode="auto">
              <a:xfrm>
                <a:off x="45435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2" name="Gerade Verbindung 643"/>
              <p:cNvCxnSpPr>
                <a:cxnSpLocks noChangeShapeType="1"/>
              </p:cNvCxnSpPr>
              <p:nvPr/>
            </p:nvCxnSpPr>
            <p:spPr bwMode="auto">
              <a:xfrm>
                <a:off x="4646113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3" name="Gerade Verbindung 644"/>
              <p:cNvCxnSpPr>
                <a:cxnSpLocks noChangeShapeType="1"/>
              </p:cNvCxnSpPr>
              <p:nvPr/>
            </p:nvCxnSpPr>
            <p:spPr bwMode="auto">
              <a:xfrm>
                <a:off x="4743002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4" name="Gerade Verbindung 645"/>
              <p:cNvCxnSpPr>
                <a:cxnSpLocks noChangeShapeType="1"/>
              </p:cNvCxnSpPr>
              <p:nvPr/>
            </p:nvCxnSpPr>
            <p:spPr bwMode="auto">
              <a:xfrm>
                <a:off x="4843231" y="228617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88" name="Gerade Verbindung 29"/>
            <p:cNvCxnSpPr/>
            <p:nvPr/>
          </p:nvCxnSpPr>
          <p:spPr bwMode="auto">
            <a:xfrm>
              <a:off x="8882063" y="4260850"/>
              <a:ext cx="1587" cy="4318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89" name="Gruppieren 319"/>
            <p:cNvGrpSpPr>
              <a:grpSpLocks/>
            </p:cNvGrpSpPr>
            <p:nvPr/>
          </p:nvGrpSpPr>
          <p:grpSpPr bwMode="auto">
            <a:xfrm>
              <a:off x="2044700" y="4292600"/>
              <a:ext cx="414338" cy="74613"/>
              <a:chOff x="2205363" y="4365104"/>
              <a:chExt cx="414000" cy="75120"/>
            </a:xfrm>
          </p:grpSpPr>
          <p:cxnSp>
            <p:nvCxnSpPr>
              <p:cNvPr id="953" name="Gerade Verbindung 648"/>
              <p:cNvCxnSpPr>
                <a:cxnSpLocks noChangeShapeType="1"/>
              </p:cNvCxnSpPr>
              <p:nvPr/>
            </p:nvCxnSpPr>
            <p:spPr bwMode="auto">
              <a:xfrm>
                <a:off x="2210388" y="43651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4" name="Gerade Verbindung 649"/>
              <p:cNvCxnSpPr>
                <a:cxnSpLocks noChangeShapeType="1"/>
              </p:cNvCxnSpPr>
              <p:nvPr/>
            </p:nvCxnSpPr>
            <p:spPr bwMode="auto">
              <a:xfrm>
                <a:off x="2310617" y="43651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5" name="Gerade Verbindung 650"/>
              <p:cNvCxnSpPr>
                <a:cxnSpLocks noChangeShapeType="1"/>
              </p:cNvCxnSpPr>
              <p:nvPr/>
            </p:nvCxnSpPr>
            <p:spPr bwMode="auto">
              <a:xfrm>
                <a:off x="2410321" y="43651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6" name="Gerade Verbindung 651"/>
              <p:cNvCxnSpPr>
                <a:cxnSpLocks noChangeShapeType="1"/>
              </p:cNvCxnSpPr>
              <p:nvPr/>
            </p:nvCxnSpPr>
            <p:spPr bwMode="auto">
              <a:xfrm>
                <a:off x="2507210" y="43651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7" name="Gerade Verbindung 652"/>
              <p:cNvCxnSpPr>
                <a:cxnSpLocks noChangeShapeType="1"/>
              </p:cNvCxnSpPr>
              <p:nvPr/>
            </p:nvCxnSpPr>
            <p:spPr bwMode="auto">
              <a:xfrm>
                <a:off x="2607439" y="43651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8" name="Rechteck 30"/>
              <p:cNvSpPr>
                <a:spLocks noChangeArrowheads="1"/>
              </p:cNvSpPr>
              <p:nvPr/>
            </p:nvSpPr>
            <p:spPr bwMode="auto">
              <a:xfrm>
                <a:off x="2205363" y="4404224"/>
                <a:ext cx="414000" cy="36000"/>
              </a:xfrm>
              <a:prstGeom prst="rect">
                <a:avLst/>
              </a:prstGeom>
              <a:pattFill prst="pct70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190" name="Gruppieren 320"/>
            <p:cNvGrpSpPr>
              <a:grpSpLocks/>
            </p:cNvGrpSpPr>
            <p:nvPr/>
          </p:nvGrpSpPr>
          <p:grpSpPr bwMode="auto">
            <a:xfrm>
              <a:off x="2771775" y="4291013"/>
              <a:ext cx="215900" cy="74612"/>
              <a:chOff x="2354958" y="4517504"/>
              <a:chExt cx="216000" cy="75120"/>
            </a:xfrm>
          </p:grpSpPr>
          <p:cxnSp>
            <p:nvCxnSpPr>
              <p:cNvPr id="949" name="Gerade Verbindung 653"/>
              <p:cNvCxnSpPr>
                <a:cxnSpLocks noChangeShapeType="1"/>
              </p:cNvCxnSpPr>
              <p:nvPr/>
            </p:nvCxnSpPr>
            <p:spPr bwMode="auto">
              <a:xfrm>
                <a:off x="2362788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0" name="Gerade Verbindung 654"/>
              <p:cNvCxnSpPr>
                <a:cxnSpLocks noChangeShapeType="1"/>
              </p:cNvCxnSpPr>
              <p:nvPr/>
            </p:nvCxnSpPr>
            <p:spPr bwMode="auto">
              <a:xfrm>
                <a:off x="2463017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51" name="Gerade Verbindung 655"/>
              <p:cNvCxnSpPr>
                <a:cxnSpLocks noChangeShapeType="1"/>
              </p:cNvCxnSpPr>
              <p:nvPr/>
            </p:nvCxnSpPr>
            <p:spPr bwMode="auto">
              <a:xfrm>
                <a:off x="2562721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52" name="Rechteck 658"/>
              <p:cNvSpPr>
                <a:spLocks noChangeArrowheads="1"/>
              </p:cNvSpPr>
              <p:nvPr/>
            </p:nvSpPr>
            <p:spPr bwMode="auto">
              <a:xfrm>
                <a:off x="2354958" y="4556624"/>
                <a:ext cx="216000" cy="36000"/>
              </a:xfrm>
              <a:prstGeom prst="rect">
                <a:avLst/>
              </a:prstGeom>
              <a:pattFill prst="pct70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191" name="Gruppieren 321"/>
            <p:cNvGrpSpPr>
              <a:grpSpLocks/>
            </p:cNvGrpSpPr>
            <p:nvPr/>
          </p:nvGrpSpPr>
          <p:grpSpPr bwMode="auto">
            <a:xfrm>
              <a:off x="3201988" y="4289425"/>
              <a:ext cx="325437" cy="74613"/>
              <a:chOff x="2709879" y="4851686"/>
              <a:chExt cx="324000" cy="75120"/>
            </a:xfrm>
          </p:grpSpPr>
          <p:cxnSp>
            <p:nvCxnSpPr>
              <p:cNvPr id="944" name="Gerade Verbindung 659"/>
              <p:cNvCxnSpPr>
                <a:cxnSpLocks noChangeShapeType="1"/>
              </p:cNvCxnSpPr>
              <p:nvPr/>
            </p:nvCxnSpPr>
            <p:spPr bwMode="auto">
              <a:xfrm>
                <a:off x="2714904" y="485168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5" name="Gerade Verbindung 660"/>
              <p:cNvCxnSpPr>
                <a:cxnSpLocks noChangeShapeType="1"/>
              </p:cNvCxnSpPr>
              <p:nvPr/>
            </p:nvCxnSpPr>
            <p:spPr bwMode="auto">
              <a:xfrm>
                <a:off x="2815133" y="485168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6" name="Gerade Verbindung 661"/>
              <p:cNvCxnSpPr>
                <a:cxnSpLocks noChangeShapeType="1"/>
              </p:cNvCxnSpPr>
              <p:nvPr/>
            </p:nvCxnSpPr>
            <p:spPr bwMode="auto">
              <a:xfrm>
                <a:off x="2920447" y="485168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7" name="Gerade Verbindung 662"/>
              <p:cNvCxnSpPr>
                <a:cxnSpLocks noChangeShapeType="1"/>
              </p:cNvCxnSpPr>
              <p:nvPr/>
            </p:nvCxnSpPr>
            <p:spPr bwMode="auto">
              <a:xfrm>
                <a:off x="3022946" y="4851686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48" name="Rechteck 664"/>
              <p:cNvSpPr>
                <a:spLocks noChangeArrowheads="1"/>
              </p:cNvSpPr>
              <p:nvPr/>
            </p:nvSpPr>
            <p:spPr bwMode="auto">
              <a:xfrm>
                <a:off x="2709879" y="4890806"/>
                <a:ext cx="324000" cy="36000"/>
              </a:xfrm>
              <a:prstGeom prst="rect">
                <a:avLst/>
              </a:prstGeom>
              <a:pattFill prst="pct70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192" name="Gruppieren 677"/>
            <p:cNvGrpSpPr>
              <a:grpSpLocks/>
            </p:cNvGrpSpPr>
            <p:nvPr/>
          </p:nvGrpSpPr>
          <p:grpSpPr bwMode="auto">
            <a:xfrm>
              <a:off x="4427538" y="4292600"/>
              <a:ext cx="215900" cy="74613"/>
              <a:chOff x="2354958" y="4517504"/>
              <a:chExt cx="216000" cy="75120"/>
            </a:xfrm>
          </p:grpSpPr>
          <p:cxnSp>
            <p:nvCxnSpPr>
              <p:cNvPr id="940" name="Gerade Verbindung 678"/>
              <p:cNvCxnSpPr>
                <a:cxnSpLocks noChangeShapeType="1"/>
              </p:cNvCxnSpPr>
              <p:nvPr/>
            </p:nvCxnSpPr>
            <p:spPr bwMode="auto">
              <a:xfrm>
                <a:off x="2362788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1" name="Gerade Verbindung 679"/>
              <p:cNvCxnSpPr>
                <a:cxnSpLocks noChangeShapeType="1"/>
              </p:cNvCxnSpPr>
              <p:nvPr/>
            </p:nvCxnSpPr>
            <p:spPr bwMode="auto">
              <a:xfrm>
                <a:off x="2463017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2" name="Gerade Verbindung 680"/>
              <p:cNvCxnSpPr>
                <a:cxnSpLocks noChangeShapeType="1"/>
              </p:cNvCxnSpPr>
              <p:nvPr/>
            </p:nvCxnSpPr>
            <p:spPr bwMode="auto">
              <a:xfrm>
                <a:off x="2562721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43" name="Rechteck 681"/>
              <p:cNvSpPr>
                <a:spLocks noChangeArrowheads="1"/>
              </p:cNvSpPr>
              <p:nvPr/>
            </p:nvSpPr>
            <p:spPr bwMode="auto">
              <a:xfrm>
                <a:off x="2354958" y="4556624"/>
                <a:ext cx="216000" cy="36000"/>
              </a:xfrm>
              <a:prstGeom prst="rect">
                <a:avLst/>
              </a:prstGeom>
              <a:pattFill prst="pct70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193" name="Gruppieren 682"/>
            <p:cNvGrpSpPr>
              <a:grpSpLocks/>
            </p:cNvGrpSpPr>
            <p:nvPr/>
          </p:nvGrpSpPr>
          <p:grpSpPr bwMode="auto">
            <a:xfrm>
              <a:off x="4067175" y="4291013"/>
              <a:ext cx="217488" cy="74612"/>
              <a:chOff x="2354958" y="4517504"/>
              <a:chExt cx="216000" cy="75120"/>
            </a:xfrm>
          </p:grpSpPr>
          <p:cxnSp>
            <p:nvCxnSpPr>
              <p:cNvPr id="936" name="Gerade Verbindung 683"/>
              <p:cNvCxnSpPr>
                <a:cxnSpLocks noChangeShapeType="1"/>
              </p:cNvCxnSpPr>
              <p:nvPr/>
            </p:nvCxnSpPr>
            <p:spPr bwMode="auto">
              <a:xfrm>
                <a:off x="2362788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7" name="Gerade Verbindung 684"/>
              <p:cNvCxnSpPr>
                <a:cxnSpLocks noChangeShapeType="1"/>
              </p:cNvCxnSpPr>
              <p:nvPr/>
            </p:nvCxnSpPr>
            <p:spPr bwMode="auto">
              <a:xfrm>
                <a:off x="2463017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8" name="Gerade Verbindung 685"/>
              <p:cNvCxnSpPr>
                <a:cxnSpLocks noChangeShapeType="1"/>
              </p:cNvCxnSpPr>
              <p:nvPr/>
            </p:nvCxnSpPr>
            <p:spPr bwMode="auto">
              <a:xfrm>
                <a:off x="2562721" y="4517504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39" name="Rechteck 686"/>
              <p:cNvSpPr>
                <a:spLocks noChangeArrowheads="1"/>
              </p:cNvSpPr>
              <p:nvPr/>
            </p:nvSpPr>
            <p:spPr bwMode="auto">
              <a:xfrm>
                <a:off x="2354958" y="4556624"/>
                <a:ext cx="216000" cy="36000"/>
              </a:xfrm>
              <a:prstGeom prst="rect">
                <a:avLst/>
              </a:prstGeom>
              <a:pattFill prst="pct70">
                <a:fgClr>
                  <a:schemeClr val="bg2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sp>
          <p:nvSpPr>
            <p:cNvPr id="194" name="Rechteck 687"/>
            <p:cNvSpPr/>
            <p:nvPr/>
          </p:nvSpPr>
          <p:spPr bwMode="auto">
            <a:xfrm rot="629877">
              <a:off x="825500" y="5495925"/>
              <a:ext cx="1654175" cy="17463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grpSp>
          <p:nvGrpSpPr>
            <p:cNvPr id="195" name="Gruppieren 322"/>
            <p:cNvGrpSpPr>
              <a:grpSpLocks/>
            </p:cNvGrpSpPr>
            <p:nvPr/>
          </p:nvGrpSpPr>
          <p:grpSpPr bwMode="auto">
            <a:xfrm>
              <a:off x="4757738" y="4294188"/>
              <a:ext cx="996950" cy="36512"/>
              <a:chOff x="5860102" y="3724275"/>
              <a:chExt cx="997106" cy="36000"/>
            </a:xfrm>
          </p:grpSpPr>
          <p:cxnSp>
            <p:nvCxnSpPr>
              <p:cNvPr id="925" name="Gerade Verbindung 689"/>
              <p:cNvCxnSpPr>
                <a:cxnSpLocks noChangeShapeType="1"/>
              </p:cNvCxnSpPr>
              <p:nvPr/>
            </p:nvCxnSpPr>
            <p:spPr bwMode="auto">
              <a:xfrm>
                <a:off x="5860102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6" name="Gerade Verbindung 690"/>
              <p:cNvCxnSpPr>
                <a:cxnSpLocks noChangeShapeType="1"/>
              </p:cNvCxnSpPr>
              <p:nvPr/>
            </p:nvCxnSpPr>
            <p:spPr bwMode="auto">
              <a:xfrm>
                <a:off x="596033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7" name="Gerade Verbindung 691"/>
              <p:cNvCxnSpPr>
                <a:cxnSpLocks noChangeShapeType="1"/>
              </p:cNvCxnSpPr>
              <p:nvPr/>
            </p:nvCxnSpPr>
            <p:spPr bwMode="auto">
              <a:xfrm>
                <a:off x="606054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8" name="Gerade Verbindung 692"/>
              <p:cNvCxnSpPr>
                <a:cxnSpLocks noChangeShapeType="1"/>
              </p:cNvCxnSpPr>
              <p:nvPr/>
            </p:nvCxnSpPr>
            <p:spPr bwMode="auto">
              <a:xfrm>
                <a:off x="6160245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9" name="Gerade Verbindung 693"/>
              <p:cNvCxnSpPr>
                <a:cxnSpLocks noChangeShapeType="1"/>
              </p:cNvCxnSpPr>
              <p:nvPr/>
            </p:nvCxnSpPr>
            <p:spPr bwMode="auto">
              <a:xfrm>
                <a:off x="6257134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0" name="Gerade Verbindung 694"/>
              <p:cNvCxnSpPr>
                <a:cxnSpLocks noChangeShapeType="1"/>
              </p:cNvCxnSpPr>
              <p:nvPr/>
            </p:nvCxnSpPr>
            <p:spPr bwMode="auto">
              <a:xfrm>
                <a:off x="6357363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1" name="Gerade Verbindung 695"/>
              <p:cNvCxnSpPr>
                <a:cxnSpLocks noChangeShapeType="1"/>
              </p:cNvCxnSpPr>
              <p:nvPr/>
            </p:nvCxnSpPr>
            <p:spPr bwMode="auto">
              <a:xfrm>
                <a:off x="646060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2" name="Gerade Verbindung 696"/>
              <p:cNvCxnSpPr>
                <a:cxnSpLocks noChangeShapeType="1"/>
              </p:cNvCxnSpPr>
              <p:nvPr/>
            </p:nvCxnSpPr>
            <p:spPr bwMode="auto">
              <a:xfrm>
                <a:off x="6557490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3" name="Gerade Verbindung 697"/>
              <p:cNvCxnSpPr>
                <a:cxnSpLocks noChangeShapeType="1"/>
              </p:cNvCxnSpPr>
              <p:nvPr/>
            </p:nvCxnSpPr>
            <p:spPr bwMode="auto">
              <a:xfrm>
                <a:off x="6657719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4" name="Gerade Verbindung 698"/>
              <p:cNvCxnSpPr>
                <a:cxnSpLocks noChangeShapeType="1"/>
              </p:cNvCxnSpPr>
              <p:nvPr/>
            </p:nvCxnSpPr>
            <p:spPr bwMode="auto">
              <a:xfrm>
                <a:off x="6760319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35" name="Gerade Verbindung 699"/>
              <p:cNvCxnSpPr>
                <a:cxnSpLocks noChangeShapeType="1"/>
              </p:cNvCxnSpPr>
              <p:nvPr/>
            </p:nvCxnSpPr>
            <p:spPr bwMode="auto">
              <a:xfrm>
                <a:off x="6857208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6" name="Gruppieren 326"/>
            <p:cNvGrpSpPr>
              <a:grpSpLocks/>
            </p:cNvGrpSpPr>
            <p:nvPr/>
          </p:nvGrpSpPr>
          <p:grpSpPr bwMode="auto">
            <a:xfrm>
              <a:off x="6089650" y="4291013"/>
              <a:ext cx="196850" cy="36512"/>
              <a:chOff x="7155461" y="3724275"/>
              <a:chExt cx="197118" cy="36000"/>
            </a:xfrm>
          </p:grpSpPr>
          <p:cxnSp>
            <p:nvCxnSpPr>
              <p:cNvPr id="922" name="Gerade Verbindung 702"/>
              <p:cNvCxnSpPr>
                <a:cxnSpLocks noChangeShapeType="1"/>
              </p:cNvCxnSpPr>
              <p:nvPr/>
            </p:nvCxnSpPr>
            <p:spPr bwMode="auto">
              <a:xfrm>
                <a:off x="715546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3" name="Gerade Verbindung 703"/>
              <p:cNvCxnSpPr>
                <a:cxnSpLocks noChangeShapeType="1"/>
              </p:cNvCxnSpPr>
              <p:nvPr/>
            </p:nvCxnSpPr>
            <p:spPr bwMode="auto">
              <a:xfrm>
                <a:off x="7252350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4" name="Gerade Verbindung 704"/>
              <p:cNvCxnSpPr>
                <a:cxnSpLocks noChangeShapeType="1"/>
              </p:cNvCxnSpPr>
              <p:nvPr/>
            </p:nvCxnSpPr>
            <p:spPr bwMode="auto">
              <a:xfrm>
                <a:off x="7352579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7" name="Gruppieren 325"/>
            <p:cNvGrpSpPr>
              <a:grpSpLocks/>
            </p:cNvGrpSpPr>
            <p:nvPr/>
          </p:nvGrpSpPr>
          <p:grpSpPr bwMode="auto">
            <a:xfrm>
              <a:off x="5849938" y="4291013"/>
              <a:ext cx="144462" cy="41275"/>
              <a:chOff x="6794114" y="4366935"/>
              <a:chExt cx="145107" cy="42127"/>
            </a:xfrm>
          </p:grpSpPr>
          <p:cxnSp>
            <p:nvCxnSpPr>
              <p:cNvPr id="919" name="Gerade Verbindung 700"/>
              <p:cNvCxnSpPr>
                <a:cxnSpLocks noChangeShapeType="1"/>
              </p:cNvCxnSpPr>
              <p:nvPr/>
            </p:nvCxnSpPr>
            <p:spPr bwMode="auto">
              <a:xfrm>
                <a:off x="6816929" y="436693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0" name="Gerade Verbindung 701"/>
              <p:cNvCxnSpPr>
                <a:cxnSpLocks noChangeShapeType="1"/>
              </p:cNvCxnSpPr>
              <p:nvPr/>
            </p:nvCxnSpPr>
            <p:spPr bwMode="auto">
              <a:xfrm>
                <a:off x="6917158" y="436693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1" name="Gerade Verbindung 324"/>
              <p:cNvCxnSpPr/>
              <p:nvPr/>
            </p:nvCxnSpPr>
            <p:spPr bwMode="auto">
              <a:xfrm>
                <a:off x="6794114" y="4409062"/>
                <a:ext cx="145107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98" name="Gruppieren 640"/>
            <p:cNvGrpSpPr>
              <a:grpSpLocks/>
            </p:cNvGrpSpPr>
            <p:nvPr/>
          </p:nvGrpSpPr>
          <p:grpSpPr bwMode="auto">
            <a:xfrm>
              <a:off x="6359525" y="4292600"/>
              <a:ext cx="271463" cy="44450"/>
              <a:chOff x="6359525" y="4292600"/>
              <a:chExt cx="271463" cy="44450"/>
            </a:xfrm>
          </p:grpSpPr>
          <p:grpSp>
            <p:nvGrpSpPr>
              <p:cNvPr id="913" name="Gruppieren 327"/>
              <p:cNvGrpSpPr>
                <a:grpSpLocks/>
              </p:cNvGrpSpPr>
              <p:nvPr/>
            </p:nvGrpSpPr>
            <p:grpSpPr bwMode="auto">
              <a:xfrm>
                <a:off x="6394967" y="4292600"/>
                <a:ext cx="197027" cy="35387"/>
                <a:chOff x="7455817" y="3724275"/>
                <a:chExt cx="197118" cy="36000"/>
              </a:xfrm>
            </p:grpSpPr>
            <p:cxnSp>
              <p:nvCxnSpPr>
                <p:cNvPr id="916" name="Gerade Verbindung 705"/>
                <p:cNvCxnSpPr>
                  <a:cxnSpLocks noChangeShapeType="1"/>
                </p:cNvCxnSpPr>
                <p:nvPr/>
              </p:nvCxnSpPr>
              <p:spPr bwMode="auto">
                <a:xfrm>
                  <a:off x="7455817" y="3724275"/>
                  <a:ext cx="0" cy="36000"/>
                </a:xfrm>
                <a:prstGeom prst="line">
                  <a:avLst/>
                </a:prstGeom>
                <a:noFill/>
                <a:ln w="12700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17" name="Gerade Verbindung 706"/>
                <p:cNvCxnSpPr>
                  <a:cxnSpLocks noChangeShapeType="1"/>
                </p:cNvCxnSpPr>
                <p:nvPr/>
              </p:nvCxnSpPr>
              <p:spPr bwMode="auto">
                <a:xfrm>
                  <a:off x="7552706" y="3724275"/>
                  <a:ext cx="0" cy="36000"/>
                </a:xfrm>
                <a:prstGeom prst="line">
                  <a:avLst/>
                </a:prstGeom>
                <a:noFill/>
                <a:ln w="12700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18" name="Gerade Verbindung 707"/>
                <p:cNvCxnSpPr>
                  <a:cxnSpLocks noChangeShapeType="1"/>
                </p:cNvCxnSpPr>
                <p:nvPr/>
              </p:nvCxnSpPr>
              <p:spPr bwMode="auto">
                <a:xfrm>
                  <a:off x="7652935" y="3724275"/>
                  <a:ext cx="0" cy="36000"/>
                </a:xfrm>
                <a:prstGeom prst="line">
                  <a:avLst/>
                </a:prstGeom>
                <a:noFill/>
                <a:ln w="12700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914" name="Gerade Verbindung 715"/>
              <p:cNvCxnSpPr/>
              <p:nvPr/>
            </p:nvCxnSpPr>
            <p:spPr bwMode="auto">
              <a:xfrm>
                <a:off x="6359525" y="4337050"/>
                <a:ext cx="144463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5" name="Gerade Verbindung 716"/>
              <p:cNvCxnSpPr/>
              <p:nvPr/>
            </p:nvCxnSpPr>
            <p:spPr bwMode="auto">
              <a:xfrm>
                <a:off x="6523038" y="4335463"/>
                <a:ext cx="10795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99" name="Gruppieren 329"/>
            <p:cNvGrpSpPr>
              <a:grpSpLocks/>
            </p:cNvGrpSpPr>
            <p:nvPr/>
          </p:nvGrpSpPr>
          <p:grpSpPr bwMode="auto">
            <a:xfrm>
              <a:off x="6808788" y="4287838"/>
              <a:ext cx="696912" cy="36512"/>
              <a:chOff x="5860102" y="3724275"/>
              <a:chExt cx="697388" cy="36000"/>
            </a:xfrm>
          </p:grpSpPr>
          <p:cxnSp>
            <p:nvCxnSpPr>
              <p:cNvPr id="905" name="Gerade Verbindung 718"/>
              <p:cNvCxnSpPr>
                <a:cxnSpLocks noChangeShapeType="1"/>
              </p:cNvCxnSpPr>
              <p:nvPr/>
            </p:nvCxnSpPr>
            <p:spPr bwMode="auto">
              <a:xfrm>
                <a:off x="5860102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6" name="Gerade Verbindung 719"/>
              <p:cNvCxnSpPr>
                <a:cxnSpLocks noChangeShapeType="1"/>
              </p:cNvCxnSpPr>
              <p:nvPr/>
            </p:nvCxnSpPr>
            <p:spPr bwMode="auto">
              <a:xfrm>
                <a:off x="596033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7" name="Gerade Verbindung 720"/>
              <p:cNvCxnSpPr>
                <a:cxnSpLocks noChangeShapeType="1"/>
              </p:cNvCxnSpPr>
              <p:nvPr/>
            </p:nvCxnSpPr>
            <p:spPr bwMode="auto">
              <a:xfrm>
                <a:off x="606054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8" name="Gerade Verbindung 721"/>
              <p:cNvCxnSpPr>
                <a:cxnSpLocks noChangeShapeType="1"/>
              </p:cNvCxnSpPr>
              <p:nvPr/>
            </p:nvCxnSpPr>
            <p:spPr bwMode="auto">
              <a:xfrm>
                <a:off x="6160245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9" name="Gerade Verbindung 722"/>
              <p:cNvCxnSpPr>
                <a:cxnSpLocks noChangeShapeType="1"/>
              </p:cNvCxnSpPr>
              <p:nvPr/>
            </p:nvCxnSpPr>
            <p:spPr bwMode="auto">
              <a:xfrm>
                <a:off x="6257134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0" name="Gerade Verbindung 723"/>
              <p:cNvCxnSpPr>
                <a:cxnSpLocks noChangeShapeType="1"/>
              </p:cNvCxnSpPr>
              <p:nvPr/>
            </p:nvCxnSpPr>
            <p:spPr bwMode="auto">
              <a:xfrm>
                <a:off x="6357363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1" name="Gerade Verbindung 724"/>
              <p:cNvCxnSpPr>
                <a:cxnSpLocks noChangeShapeType="1"/>
              </p:cNvCxnSpPr>
              <p:nvPr/>
            </p:nvCxnSpPr>
            <p:spPr bwMode="auto">
              <a:xfrm>
                <a:off x="6460601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2" name="Gerade Verbindung 725"/>
              <p:cNvCxnSpPr>
                <a:cxnSpLocks noChangeShapeType="1"/>
              </p:cNvCxnSpPr>
              <p:nvPr/>
            </p:nvCxnSpPr>
            <p:spPr bwMode="auto">
              <a:xfrm>
                <a:off x="6557490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0" name="Gruppieren 330"/>
            <p:cNvGrpSpPr>
              <a:grpSpLocks/>
            </p:cNvGrpSpPr>
            <p:nvPr/>
          </p:nvGrpSpPr>
          <p:grpSpPr bwMode="auto">
            <a:xfrm>
              <a:off x="7894638" y="4287838"/>
              <a:ext cx="198437" cy="36512"/>
              <a:chOff x="6657719" y="3724275"/>
              <a:chExt cx="199489" cy="36000"/>
            </a:xfrm>
          </p:grpSpPr>
          <p:cxnSp>
            <p:nvCxnSpPr>
              <p:cNvPr id="902" name="Gerade Verbindung 726"/>
              <p:cNvCxnSpPr>
                <a:cxnSpLocks noChangeShapeType="1"/>
              </p:cNvCxnSpPr>
              <p:nvPr/>
            </p:nvCxnSpPr>
            <p:spPr bwMode="auto">
              <a:xfrm>
                <a:off x="6657719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3" name="Gerade Verbindung 727"/>
              <p:cNvCxnSpPr>
                <a:cxnSpLocks noChangeShapeType="1"/>
              </p:cNvCxnSpPr>
              <p:nvPr/>
            </p:nvCxnSpPr>
            <p:spPr bwMode="auto">
              <a:xfrm>
                <a:off x="6760319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4" name="Gerade Verbindung 728"/>
              <p:cNvCxnSpPr>
                <a:cxnSpLocks noChangeShapeType="1"/>
              </p:cNvCxnSpPr>
              <p:nvPr/>
            </p:nvCxnSpPr>
            <p:spPr bwMode="auto">
              <a:xfrm>
                <a:off x="6857208" y="3724275"/>
                <a:ext cx="0" cy="3600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1" name="Textfeld 639"/>
            <p:cNvSpPr txBox="1">
              <a:spLocks noChangeArrowheads="1"/>
            </p:cNvSpPr>
            <p:nvPr/>
          </p:nvSpPr>
          <p:spPr bwMode="auto">
            <a:xfrm>
              <a:off x="2252663" y="5535613"/>
              <a:ext cx="414337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500" b="1">
                  <a:latin typeface="Arial" charset="0"/>
                  <a:cs typeface="Arial" charset="0"/>
                </a:rPr>
                <a:t>DUMP</a:t>
              </a:r>
            </a:p>
          </p:txBody>
        </p:sp>
        <p:sp>
          <p:nvSpPr>
            <p:cNvPr id="202" name="Textfeld 1"/>
            <p:cNvSpPr txBox="1">
              <a:spLocks noChangeArrowheads="1"/>
            </p:cNvSpPr>
            <p:nvPr/>
          </p:nvSpPr>
          <p:spPr bwMode="auto">
            <a:xfrm>
              <a:off x="8672513" y="4675188"/>
              <a:ext cx="42068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Wall</a:t>
              </a:r>
            </a:p>
          </p:txBody>
        </p:sp>
        <p:grpSp>
          <p:nvGrpSpPr>
            <p:cNvPr id="203" name="Gruppieren 591"/>
            <p:cNvGrpSpPr>
              <a:grpSpLocks/>
            </p:cNvGrpSpPr>
            <p:nvPr/>
          </p:nvGrpSpPr>
          <p:grpSpPr bwMode="auto">
            <a:xfrm>
              <a:off x="1905000" y="1381125"/>
              <a:ext cx="96838" cy="160338"/>
              <a:chOff x="1905126" y="1325607"/>
              <a:chExt cx="96593" cy="159177"/>
            </a:xfrm>
          </p:grpSpPr>
          <p:cxnSp>
            <p:nvCxnSpPr>
              <p:cNvPr id="900" name="Gerade Verbindung 585"/>
              <p:cNvCxnSpPr>
                <a:cxnSpLocks noChangeShapeType="1"/>
              </p:cNvCxnSpPr>
              <p:nvPr/>
            </p:nvCxnSpPr>
            <p:spPr bwMode="auto">
              <a:xfrm>
                <a:off x="1905126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1" name="Gerade Verbindung 596"/>
              <p:cNvCxnSpPr>
                <a:cxnSpLocks noChangeShapeType="1"/>
              </p:cNvCxnSpPr>
              <p:nvPr/>
            </p:nvCxnSpPr>
            <p:spPr bwMode="auto">
              <a:xfrm>
                <a:off x="2001719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4" name="Gruppieren 600"/>
            <p:cNvGrpSpPr>
              <a:grpSpLocks/>
            </p:cNvGrpSpPr>
            <p:nvPr/>
          </p:nvGrpSpPr>
          <p:grpSpPr bwMode="auto">
            <a:xfrm>
              <a:off x="7178675" y="1376363"/>
              <a:ext cx="96838" cy="158750"/>
              <a:chOff x="1905126" y="1325607"/>
              <a:chExt cx="96593" cy="159177"/>
            </a:xfrm>
          </p:grpSpPr>
          <p:cxnSp>
            <p:nvCxnSpPr>
              <p:cNvPr id="898" name="Gerade Verbindung 601"/>
              <p:cNvCxnSpPr>
                <a:cxnSpLocks noChangeShapeType="1"/>
              </p:cNvCxnSpPr>
              <p:nvPr/>
            </p:nvCxnSpPr>
            <p:spPr bwMode="auto">
              <a:xfrm>
                <a:off x="1905126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9" name="Gerade Verbindung 602"/>
              <p:cNvCxnSpPr>
                <a:cxnSpLocks noChangeShapeType="1"/>
              </p:cNvCxnSpPr>
              <p:nvPr/>
            </p:nvCxnSpPr>
            <p:spPr bwMode="auto">
              <a:xfrm>
                <a:off x="2001719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5" name="Gruppieren 607"/>
            <p:cNvGrpSpPr>
              <a:grpSpLocks/>
            </p:cNvGrpSpPr>
            <p:nvPr/>
          </p:nvGrpSpPr>
          <p:grpSpPr bwMode="auto">
            <a:xfrm>
              <a:off x="1298575" y="2100263"/>
              <a:ext cx="96838" cy="160337"/>
              <a:chOff x="1905126" y="1325607"/>
              <a:chExt cx="96593" cy="159177"/>
            </a:xfrm>
          </p:grpSpPr>
          <p:cxnSp>
            <p:nvCxnSpPr>
              <p:cNvPr id="896" name="Gerade Verbindung 608"/>
              <p:cNvCxnSpPr>
                <a:cxnSpLocks noChangeShapeType="1"/>
              </p:cNvCxnSpPr>
              <p:nvPr/>
            </p:nvCxnSpPr>
            <p:spPr bwMode="auto">
              <a:xfrm>
                <a:off x="1905126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7" name="Gerade Verbindung 609"/>
              <p:cNvCxnSpPr>
                <a:cxnSpLocks noChangeShapeType="1"/>
              </p:cNvCxnSpPr>
              <p:nvPr/>
            </p:nvCxnSpPr>
            <p:spPr bwMode="auto">
              <a:xfrm>
                <a:off x="2001719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06" name="Gruppieren 611"/>
            <p:cNvGrpSpPr>
              <a:grpSpLocks/>
            </p:cNvGrpSpPr>
            <p:nvPr/>
          </p:nvGrpSpPr>
          <p:grpSpPr bwMode="auto">
            <a:xfrm>
              <a:off x="5092700" y="2100263"/>
              <a:ext cx="96838" cy="160337"/>
              <a:chOff x="1905126" y="1325607"/>
              <a:chExt cx="96593" cy="159177"/>
            </a:xfrm>
          </p:grpSpPr>
          <p:cxnSp>
            <p:nvCxnSpPr>
              <p:cNvPr id="894" name="Gerade Verbindung 612"/>
              <p:cNvCxnSpPr>
                <a:cxnSpLocks noChangeShapeType="1"/>
              </p:cNvCxnSpPr>
              <p:nvPr/>
            </p:nvCxnSpPr>
            <p:spPr bwMode="auto">
              <a:xfrm>
                <a:off x="1905126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95" name="Gerade Verbindung 613"/>
              <p:cNvCxnSpPr>
                <a:cxnSpLocks noChangeShapeType="1"/>
              </p:cNvCxnSpPr>
              <p:nvPr/>
            </p:nvCxnSpPr>
            <p:spPr bwMode="auto">
              <a:xfrm>
                <a:off x="2001719" y="1325607"/>
                <a:ext cx="0" cy="159177"/>
              </a:xfrm>
              <a:prstGeom prst="line">
                <a:avLst/>
              </a:prstGeom>
              <a:noFill/>
              <a:ln w="1270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7" name="Rechteck 582"/>
            <p:cNvSpPr>
              <a:spLocks noChangeArrowheads="1"/>
            </p:cNvSpPr>
            <p:nvPr/>
          </p:nvSpPr>
          <p:spPr bwMode="auto">
            <a:xfrm>
              <a:off x="1933575" y="1541463"/>
              <a:ext cx="22225" cy="31750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08" name="Rechteck 590"/>
            <p:cNvSpPr>
              <a:spLocks noChangeArrowheads="1"/>
            </p:cNvSpPr>
            <p:nvPr/>
          </p:nvSpPr>
          <p:spPr bwMode="auto">
            <a:xfrm>
              <a:off x="3265488" y="1535113"/>
              <a:ext cx="20637" cy="39687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09" name="Rechteck 634"/>
            <p:cNvSpPr>
              <a:spLocks noChangeArrowheads="1"/>
            </p:cNvSpPr>
            <p:nvPr/>
          </p:nvSpPr>
          <p:spPr bwMode="auto">
            <a:xfrm>
              <a:off x="5897563" y="1538288"/>
              <a:ext cx="20637" cy="4127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0" name="Rechteck 591"/>
            <p:cNvSpPr>
              <a:spLocks noChangeArrowheads="1"/>
            </p:cNvSpPr>
            <p:nvPr/>
          </p:nvSpPr>
          <p:spPr bwMode="auto">
            <a:xfrm>
              <a:off x="5922963" y="1550988"/>
              <a:ext cx="9525" cy="15875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1" name="Rechteck 639"/>
            <p:cNvSpPr>
              <a:spLocks noChangeArrowheads="1"/>
            </p:cNvSpPr>
            <p:nvPr/>
          </p:nvSpPr>
          <p:spPr bwMode="auto">
            <a:xfrm>
              <a:off x="7226300" y="1543050"/>
              <a:ext cx="22225" cy="31750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2" name="Rechteck 640"/>
            <p:cNvSpPr>
              <a:spLocks noChangeArrowheads="1"/>
            </p:cNvSpPr>
            <p:nvPr/>
          </p:nvSpPr>
          <p:spPr bwMode="auto">
            <a:xfrm>
              <a:off x="8561388" y="1535113"/>
              <a:ext cx="20637" cy="4127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3" name="Rechteck 641"/>
            <p:cNvSpPr>
              <a:spLocks noChangeArrowheads="1"/>
            </p:cNvSpPr>
            <p:nvPr/>
          </p:nvSpPr>
          <p:spPr bwMode="auto">
            <a:xfrm>
              <a:off x="895350" y="2257425"/>
              <a:ext cx="22225" cy="39688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4" name="Rechteck 642"/>
            <p:cNvSpPr>
              <a:spLocks noChangeArrowheads="1"/>
            </p:cNvSpPr>
            <p:nvPr/>
          </p:nvSpPr>
          <p:spPr bwMode="auto">
            <a:xfrm>
              <a:off x="922338" y="2268538"/>
              <a:ext cx="11112" cy="19050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5" name="Rechteck 643"/>
            <p:cNvSpPr>
              <a:spLocks noChangeArrowheads="1"/>
            </p:cNvSpPr>
            <p:nvPr/>
          </p:nvSpPr>
          <p:spPr bwMode="auto">
            <a:xfrm>
              <a:off x="1325563" y="2262188"/>
              <a:ext cx="20637" cy="333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6" name="Rechteck 644"/>
            <p:cNvSpPr>
              <a:spLocks noChangeArrowheads="1"/>
            </p:cNvSpPr>
            <p:nvPr/>
          </p:nvSpPr>
          <p:spPr bwMode="auto">
            <a:xfrm>
              <a:off x="1778000" y="2260600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7" name="Rechteck 596"/>
            <p:cNvSpPr/>
            <p:nvPr/>
          </p:nvSpPr>
          <p:spPr bwMode="auto">
            <a:xfrm>
              <a:off x="2444750" y="2274888"/>
              <a:ext cx="14288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18" name="Rechteck 645"/>
            <p:cNvSpPr>
              <a:spLocks noChangeArrowheads="1"/>
            </p:cNvSpPr>
            <p:nvPr/>
          </p:nvSpPr>
          <p:spPr bwMode="auto">
            <a:xfrm>
              <a:off x="2465388" y="2260600"/>
              <a:ext cx="46037" cy="36513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19" name="Rechteck 646"/>
            <p:cNvSpPr>
              <a:spLocks noChangeArrowheads="1"/>
            </p:cNvSpPr>
            <p:nvPr/>
          </p:nvSpPr>
          <p:spPr bwMode="auto">
            <a:xfrm>
              <a:off x="2516188" y="2268538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0" name="Rechteck 651"/>
            <p:cNvSpPr>
              <a:spLocks noChangeArrowheads="1"/>
            </p:cNvSpPr>
            <p:nvPr/>
          </p:nvSpPr>
          <p:spPr bwMode="auto">
            <a:xfrm>
              <a:off x="2128838" y="2260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1" name="Rechteck 651"/>
            <p:cNvSpPr>
              <a:spLocks noChangeArrowheads="1"/>
            </p:cNvSpPr>
            <p:nvPr/>
          </p:nvSpPr>
          <p:spPr bwMode="auto">
            <a:xfrm>
              <a:off x="2432050" y="2260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2" name="Rechteck 651"/>
            <p:cNvSpPr>
              <a:spLocks noChangeArrowheads="1"/>
            </p:cNvSpPr>
            <p:nvPr/>
          </p:nvSpPr>
          <p:spPr bwMode="auto">
            <a:xfrm>
              <a:off x="2765425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3" name="Rechteck 651"/>
            <p:cNvSpPr>
              <a:spLocks noChangeArrowheads="1"/>
            </p:cNvSpPr>
            <p:nvPr/>
          </p:nvSpPr>
          <p:spPr bwMode="auto">
            <a:xfrm>
              <a:off x="3101975" y="2260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4" name="Rechteck 669"/>
            <p:cNvSpPr/>
            <p:nvPr/>
          </p:nvSpPr>
          <p:spPr bwMode="auto">
            <a:xfrm>
              <a:off x="3121025" y="2273300"/>
              <a:ext cx="14288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25" name="Rechteck 644"/>
            <p:cNvSpPr>
              <a:spLocks noChangeArrowheads="1"/>
            </p:cNvSpPr>
            <p:nvPr/>
          </p:nvSpPr>
          <p:spPr bwMode="auto">
            <a:xfrm>
              <a:off x="3140075" y="22621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6" name="Rechteck 651"/>
            <p:cNvSpPr>
              <a:spLocks noChangeArrowheads="1"/>
            </p:cNvSpPr>
            <p:nvPr/>
          </p:nvSpPr>
          <p:spPr bwMode="auto">
            <a:xfrm>
              <a:off x="3562350" y="2260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7" name="Rechteck 653"/>
            <p:cNvSpPr>
              <a:spLocks noChangeArrowheads="1"/>
            </p:cNvSpPr>
            <p:nvPr/>
          </p:nvSpPr>
          <p:spPr bwMode="auto">
            <a:xfrm>
              <a:off x="3629025" y="227012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8" name="Rechteck 650"/>
            <p:cNvSpPr>
              <a:spLocks noChangeArrowheads="1"/>
            </p:cNvSpPr>
            <p:nvPr/>
          </p:nvSpPr>
          <p:spPr bwMode="auto">
            <a:xfrm>
              <a:off x="3656013" y="2259013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29" name="Rechteck 650"/>
            <p:cNvSpPr>
              <a:spLocks noChangeArrowheads="1"/>
            </p:cNvSpPr>
            <p:nvPr/>
          </p:nvSpPr>
          <p:spPr bwMode="auto">
            <a:xfrm>
              <a:off x="3746500" y="2259013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0" name="Rechteck 676"/>
            <p:cNvSpPr/>
            <p:nvPr/>
          </p:nvSpPr>
          <p:spPr bwMode="auto">
            <a:xfrm>
              <a:off x="3833813" y="2273300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31" name="Rechteck 650"/>
            <p:cNvSpPr>
              <a:spLocks noChangeArrowheads="1"/>
            </p:cNvSpPr>
            <p:nvPr/>
          </p:nvSpPr>
          <p:spPr bwMode="auto">
            <a:xfrm>
              <a:off x="3863975" y="2259013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2" name="Rechteck 650"/>
            <p:cNvSpPr>
              <a:spLocks noChangeArrowheads="1"/>
            </p:cNvSpPr>
            <p:nvPr/>
          </p:nvSpPr>
          <p:spPr bwMode="auto">
            <a:xfrm>
              <a:off x="3957638" y="2259013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3" name="Rechteck 651"/>
            <p:cNvSpPr>
              <a:spLocks noChangeArrowheads="1"/>
            </p:cNvSpPr>
            <p:nvPr/>
          </p:nvSpPr>
          <p:spPr bwMode="auto">
            <a:xfrm>
              <a:off x="4065588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4" name="Rechteck 644"/>
            <p:cNvSpPr>
              <a:spLocks noChangeArrowheads="1"/>
            </p:cNvSpPr>
            <p:nvPr/>
          </p:nvSpPr>
          <p:spPr bwMode="auto">
            <a:xfrm>
              <a:off x="4087813" y="2260600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5" name="Rechteck 653"/>
            <p:cNvSpPr>
              <a:spLocks noChangeArrowheads="1"/>
            </p:cNvSpPr>
            <p:nvPr/>
          </p:nvSpPr>
          <p:spPr bwMode="auto">
            <a:xfrm>
              <a:off x="4141788" y="2268538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6" name="Rechteck 650"/>
            <p:cNvSpPr>
              <a:spLocks noChangeArrowheads="1"/>
            </p:cNvSpPr>
            <p:nvPr/>
          </p:nvSpPr>
          <p:spPr bwMode="auto">
            <a:xfrm>
              <a:off x="4165600" y="22606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7" name="Rechteck 683"/>
            <p:cNvSpPr/>
            <p:nvPr/>
          </p:nvSpPr>
          <p:spPr bwMode="auto">
            <a:xfrm>
              <a:off x="4197350" y="2273300"/>
              <a:ext cx="30163" cy="95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38" name="Rechteck 651"/>
            <p:cNvSpPr>
              <a:spLocks noChangeArrowheads="1"/>
            </p:cNvSpPr>
            <p:nvPr/>
          </p:nvSpPr>
          <p:spPr bwMode="auto">
            <a:xfrm>
              <a:off x="4265613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39" name="Rechteck 650"/>
            <p:cNvSpPr>
              <a:spLocks noChangeArrowheads="1"/>
            </p:cNvSpPr>
            <p:nvPr/>
          </p:nvSpPr>
          <p:spPr bwMode="auto">
            <a:xfrm>
              <a:off x="4376738" y="2263775"/>
              <a:ext cx="190500" cy="317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240" name="Rechteck 651"/>
            <p:cNvSpPr>
              <a:spLocks noChangeArrowheads="1"/>
            </p:cNvSpPr>
            <p:nvPr/>
          </p:nvSpPr>
          <p:spPr bwMode="auto">
            <a:xfrm>
              <a:off x="4643438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1" name="Rechteck 644"/>
            <p:cNvSpPr>
              <a:spLocks noChangeArrowheads="1"/>
            </p:cNvSpPr>
            <p:nvPr/>
          </p:nvSpPr>
          <p:spPr bwMode="auto">
            <a:xfrm>
              <a:off x="4737100" y="2260600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2" name="Rechteck 650"/>
            <p:cNvSpPr>
              <a:spLocks noChangeArrowheads="1"/>
            </p:cNvSpPr>
            <p:nvPr/>
          </p:nvSpPr>
          <p:spPr bwMode="auto">
            <a:xfrm>
              <a:off x="4818063" y="22606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3" name="Rechteck 690"/>
            <p:cNvSpPr/>
            <p:nvPr/>
          </p:nvSpPr>
          <p:spPr bwMode="auto">
            <a:xfrm>
              <a:off x="4856163" y="2273300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44" name="Rechteck 651"/>
            <p:cNvSpPr>
              <a:spLocks noChangeArrowheads="1"/>
            </p:cNvSpPr>
            <p:nvPr/>
          </p:nvSpPr>
          <p:spPr bwMode="auto">
            <a:xfrm>
              <a:off x="4881563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5" name="Rechteck 650"/>
            <p:cNvSpPr>
              <a:spLocks noChangeArrowheads="1"/>
            </p:cNvSpPr>
            <p:nvPr/>
          </p:nvSpPr>
          <p:spPr bwMode="auto">
            <a:xfrm>
              <a:off x="5324475" y="22606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6" name="Rechteck 644"/>
            <p:cNvSpPr>
              <a:spLocks noChangeArrowheads="1"/>
            </p:cNvSpPr>
            <p:nvPr/>
          </p:nvSpPr>
          <p:spPr bwMode="auto">
            <a:xfrm>
              <a:off x="5384800" y="225901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7" name="Rechteck 653"/>
            <p:cNvSpPr>
              <a:spLocks noChangeArrowheads="1"/>
            </p:cNvSpPr>
            <p:nvPr/>
          </p:nvSpPr>
          <p:spPr bwMode="auto">
            <a:xfrm>
              <a:off x="5435600" y="2268538"/>
              <a:ext cx="14288" cy="15875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8" name="Rechteck 650"/>
            <p:cNvSpPr>
              <a:spLocks noChangeArrowheads="1"/>
            </p:cNvSpPr>
            <p:nvPr/>
          </p:nvSpPr>
          <p:spPr bwMode="auto">
            <a:xfrm>
              <a:off x="5468938" y="22606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49" name="Rechteck 696"/>
            <p:cNvSpPr/>
            <p:nvPr/>
          </p:nvSpPr>
          <p:spPr bwMode="auto">
            <a:xfrm>
              <a:off x="5537200" y="2273300"/>
              <a:ext cx="30163" cy="95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50" name="Rechteck 651"/>
            <p:cNvSpPr>
              <a:spLocks noChangeArrowheads="1"/>
            </p:cNvSpPr>
            <p:nvPr/>
          </p:nvSpPr>
          <p:spPr bwMode="auto">
            <a:xfrm>
              <a:off x="5580063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1" name="Rechteck 651"/>
            <p:cNvSpPr>
              <a:spLocks noChangeArrowheads="1"/>
            </p:cNvSpPr>
            <p:nvPr/>
          </p:nvSpPr>
          <p:spPr bwMode="auto">
            <a:xfrm>
              <a:off x="5868988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2" name="Rechteck 650"/>
            <p:cNvSpPr>
              <a:spLocks noChangeArrowheads="1"/>
            </p:cNvSpPr>
            <p:nvPr/>
          </p:nvSpPr>
          <p:spPr bwMode="auto">
            <a:xfrm>
              <a:off x="5995988" y="2260600"/>
              <a:ext cx="30162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3" name="Rechteck 644"/>
            <p:cNvSpPr>
              <a:spLocks noChangeArrowheads="1"/>
            </p:cNvSpPr>
            <p:nvPr/>
          </p:nvSpPr>
          <p:spPr bwMode="auto">
            <a:xfrm>
              <a:off x="6065838" y="2260600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4" name="Rechteck 701"/>
            <p:cNvSpPr/>
            <p:nvPr/>
          </p:nvSpPr>
          <p:spPr bwMode="auto">
            <a:xfrm>
              <a:off x="6188075" y="2273300"/>
              <a:ext cx="14288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55" name="Rechteck 651"/>
            <p:cNvSpPr>
              <a:spLocks noChangeArrowheads="1"/>
            </p:cNvSpPr>
            <p:nvPr/>
          </p:nvSpPr>
          <p:spPr bwMode="auto">
            <a:xfrm>
              <a:off x="6210300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6" name="Rechteck 650"/>
            <p:cNvSpPr>
              <a:spLocks noChangeArrowheads="1"/>
            </p:cNvSpPr>
            <p:nvPr/>
          </p:nvSpPr>
          <p:spPr bwMode="auto">
            <a:xfrm>
              <a:off x="6270625" y="2260600"/>
              <a:ext cx="192088" cy="33338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257" name="Rechteck 651"/>
            <p:cNvSpPr>
              <a:spLocks noChangeArrowheads="1"/>
            </p:cNvSpPr>
            <p:nvPr/>
          </p:nvSpPr>
          <p:spPr bwMode="auto">
            <a:xfrm>
              <a:off x="6592888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8" name="Rechteck 650"/>
            <p:cNvSpPr>
              <a:spLocks noChangeArrowheads="1"/>
            </p:cNvSpPr>
            <p:nvPr/>
          </p:nvSpPr>
          <p:spPr bwMode="auto">
            <a:xfrm>
              <a:off x="6640513" y="2260600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59" name="Rechteck 644"/>
            <p:cNvSpPr>
              <a:spLocks noChangeArrowheads="1"/>
            </p:cNvSpPr>
            <p:nvPr/>
          </p:nvSpPr>
          <p:spPr bwMode="auto">
            <a:xfrm>
              <a:off x="6705600" y="225901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0" name="Rechteck 653"/>
            <p:cNvSpPr>
              <a:spLocks noChangeArrowheads="1"/>
            </p:cNvSpPr>
            <p:nvPr/>
          </p:nvSpPr>
          <p:spPr bwMode="auto">
            <a:xfrm>
              <a:off x="6757988" y="2265363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1" name="Rechteck 650"/>
            <p:cNvSpPr>
              <a:spLocks noChangeArrowheads="1"/>
            </p:cNvSpPr>
            <p:nvPr/>
          </p:nvSpPr>
          <p:spPr bwMode="auto">
            <a:xfrm>
              <a:off x="6778625" y="2259013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2" name="Rechteck 711"/>
            <p:cNvSpPr/>
            <p:nvPr/>
          </p:nvSpPr>
          <p:spPr bwMode="auto">
            <a:xfrm>
              <a:off x="6811963" y="2273300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63" name="Rechteck 651"/>
            <p:cNvSpPr>
              <a:spLocks noChangeArrowheads="1"/>
            </p:cNvSpPr>
            <p:nvPr/>
          </p:nvSpPr>
          <p:spPr bwMode="auto">
            <a:xfrm>
              <a:off x="6834188" y="225583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4" name="Rechteck 651"/>
            <p:cNvSpPr>
              <a:spLocks noChangeArrowheads="1"/>
            </p:cNvSpPr>
            <p:nvPr/>
          </p:nvSpPr>
          <p:spPr bwMode="auto">
            <a:xfrm>
              <a:off x="7227888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5" name="Rechteck 644"/>
            <p:cNvSpPr>
              <a:spLocks noChangeArrowheads="1"/>
            </p:cNvSpPr>
            <p:nvPr/>
          </p:nvSpPr>
          <p:spPr bwMode="auto">
            <a:xfrm>
              <a:off x="7334250" y="225901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6" name="Rechteck 650"/>
            <p:cNvSpPr>
              <a:spLocks noChangeArrowheads="1"/>
            </p:cNvSpPr>
            <p:nvPr/>
          </p:nvSpPr>
          <p:spPr bwMode="auto">
            <a:xfrm>
              <a:off x="7405688" y="2259013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67" name="Rechteck 650"/>
            <p:cNvSpPr>
              <a:spLocks noChangeArrowheads="1"/>
            </p:cNvSpPr>
            <p:nvPr/>
          </p:nvSpPr>
          <p:spPr bwMode="auto">
            <a:xfrm>
              <a:off x="6956425" y="2260600"/>
              <a:ext cx="190500" cy="33338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grpSp>
          <p:nvGrpSpPr>
            <p:cNvPr id="268" name="Gruppieren 575"/>
            <p:cNvGrpSpPr>
              <a:grpSpLocks/>
            </p:cNvGrpSpPr>
            <p:nvPr/>
          </p:nvGrpSpPr>
          <p:grpSpPr bwMode="auto">
            <a:xfrm>
              <a:off x="6067425" y="2365375"/>
              <a:ext cx="179388" cy="120650"/>
              <a:chOff x="6906809" y="2338470"/>
              <a:chExt cx="179325" cy="119503"/>
            </a:xfrm>
          </p:grpSpPr>
          <p:sp>
            <p:nvSpPr>
              <p:cNvPr id="889" name="Rechteck 2"/>
              <p:cNvSpPr>
                <a:spLocks noChangeArrowheads="1"/>
              </p:cNvSpPr>
              <p:nvPr/>
            </p:nvSpPr>
            <p:spPr bwMode="auto">
              <a:xfrm>
                <a:off x="6906809" y="2338470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90" name="Rechteck 2"/>
              <p:cNvSpPr>
                <a:spLocks noChangeArrowheads="1"/>
              </p:cNvSpPr>
              <p:nvPr/>
            </p:nvSpPr>
            <p:spPr bwMode="auto">
              <a:xfrm>
                <a:off x="6942025" y="2338470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91" name="Rechteck 2"/>
              <p:cNvSpPr>
                <a:spLocks noChangeArrowheads="1"/>
              </p:cNvSpPr>
              <p:nvPr/>
            </p:nvSpPr>
            <p:spPr bwMode="auto">
              <a:xfrm>
                <a:off x="6975756" y="2338470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92" name="Rechteck 2"/>
              <p:cNvSpPr>
                <a:spLocks noChangeArrowheads="1"/>
              </p:cNvSpPr>
              <p:nvPr/>
            </p:nvSpPr>
            <p:spPr bwMode="auto">
              <a:xfrm>
                <a:off x="7010903" y="2339173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93" name="Rechteck 2"/>
              <p:cNvSpPr>
                <a:spLocks noChangeArrowheads="1"/>
              </p:cNvSpPr>
              <p:nvPr/>
            </p:nvSpPr>
            <p:spPr bwMode="auto">
              <a:xfrm>
                <a:off x="7042934" y="2339173"/>
                <a:ext cx="432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sp>
          <p:nvSpPr>
            <p:cNvPr id="269" name="Rechteck 712"/>
            <p:cNvSpPr/>
            <p:nvPr/>
          </p:nvSpPr>
          <p:spPr bwMode="auto">
            <a:xfrm>
              <a:off x="7466013" y="2273300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70" name="Rechteck 651"/>
            <p:cNvSpPr>
              <a:spLocks noChangeArrowheads="1"/>
            </p:cNvSpPr>
            <p:nvPr/>
          </p:nvSpPr>
          <p:spPr bwMode="auto">
            <a:xfrm>
              <a:off x="7488238" y="225583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1" name="Rechteck 650"/>
            <p:cNvSpPr>
              <a:spLocks noChangeArrowheads="1"/>
            </p:cNvSpPr>
            <p:nvPr/>
          </p:nvSpPr>
          <p:spPr bwMode="auto">
            <a:xfrm>
              <a:off x="7939088" y="2259013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2" name="Rechteck 644"/>
            <p:cNvSpPr>
              <a:spLocks noChangeArrowheads="1"/>
            </p:cNvSpPr>
            <p:nvPr/>
          </p:nvSpPr>
          <p:spPr bwMode="auto">
            <a:xfrm>
              <a:off x="8001000" y="225901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3" name="Rechteck 653"/>
            <p:cNvSpPr>
              <a:spLocks noChangeArrowheads="1"/>
            </p:cNvSpPr>
            <p:nvPr/>
          </p:nvSpPr>
          <p:spPr bwMode="auto">
            <a:xfrm>
              <a:off x="8054975" y="2266950"/>
              <a:ext cx="14288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4" name="Rechteck 650"/>
            <p:cNvSpPr>
              <a:spLocks noChangeArrowheads="1"/>
            </p:cNvSpPr>
            <p:nvPr/>
          </p:nvSpPr>
          <p:spPr bwMode="auto">
            <a:xfrm>
              <a:off x="8074025" y="2259013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5" name="Rechteck 720"/>
            <p:cNvSpPr/>
            <p:nvPr/>
          </p:nvSpPr>
          <p:spPr bwMode="auto">
            <a:xfrm>
              <a:off x="8128000" y="2271713"/>
              <a:ext cx="30163" cy="95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76" name="Rechteck 651"/>
            <p:cNvSpPr>
              <a:spLocks noChangeArrowheads="1"/>
            </p:cNvSpPr>
            <p:nvPr/>
          </p:nvSpPr>
          <p:spPr bwMode="auto">
            <a:xfrm>
              <a:off x="8166100" y="225583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7" name="Rechteck 650"/>
            <p:cNvSpPr>
              <a:spLocks noChangeArrowheads="1"/>
            </p:cNvSpPr>
            <p:nvPr/>
          </p:nvSpPr>
          <p:spPr bwMode="auto">
            <a:xfrm>
              <a:off x="8231188" y="2265363"/>
              <a:ext cx="17462" cy="2222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278" name="Rechteck 651"/>
            <p:cNvSpPr>
              <a:spLocks noChangeArrowheads="1"/>
            </p:cNvSpPr>
            <p:nvPr/>
          </p:nvSpPr>
          <p:spPr bwMode="auto">
            <a:xfrm>
              <a:off x="8380413" y="225583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79" name="Rechteck 650"/>
            <p:cNvSpPr>
              <a:spLocks noChangeArrowheads="1"/>
            </p:cNvSpPr>
            <p:nvPr/>
          </p:nvSpPr>
          <p:spPr bwMode="auto">
            <a:xfrm>
              <a:off x="8586788" y="2259013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80" name="Rechteck 644"/>
            <p:cNvSpPr>
              <a:spLocks noChangeArrowheads="1"/>
            </p:cNvSpPr>
            <p:nvPr/>
          </p:nvSpPr>
          <p:spPr bwMode="auto">
            <a:xfrm>
              <a:off x="8636000" y="225901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81" name="Rechteck 728"/>
            <p:cNvSpPr/>
            <p:nvPr/>
          </p:nvSpPr>
          <p:spPr bwMode="auto">
            <a:xfrm>
              <a:off x="8763000" y="2273300"/>
              <a:ext cx="14288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82" name="Rechteck 651"/>
            <p:cNvSpPr>
              <a:spLocks noChangeArrowheads="1"/>
            </p:cNvSpPr>
            <p:nvPr/>
          </p:nvSpPr>
          <p:spPr bwMode="auto">
            <a:xfrm>
              <a:off x="8785225" y="225742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83" name="Rechteck 651"/>
            <p:cNvSpPr>
              <a:spLocks noChangeArrowheads="1"/>
            </p:cNvSpPr>
            <p:nvPr/>
          </p:nvSpPr>
          <p:spPr bwMode="auto">
            <a:xfrm>
              <a:off x="533400" y="29781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284" name="Gerade Verbindung 581"/>
            <p:cNvCxnSpPr>
              <a:cxnSpLocks noChangeShapeType="1"/>
            </p:cNvCxnSpPr>
            <p:nvPr/>
          </p:nvCxnSpPr>
          <p:spPr bwMode="auto">
            <a:xfrm>
              <a:off x="203200" y="2997200"/>
              <a:ext cx="32385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5" name="Rechteck 650"/>
            <p:cNvSpPr>
              <a:spLocks noChangeArrowheads="1"/>
            </p:cNvSpPr>
            <p:nvPr/>
          </p:nvSpPr>
          <p:spPr bwMode="auto">
            <a:xfrm>
              <a:off x="228600" y="2981325"/>
              <a:ext cx="190500" cy="317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286" name="Rechteck 650"/>
            <p:cNvSpPr>
              <a:spLocks noChangeArrowheads="1"/>
            </p:cNvSpPr>
            <p:nvPr/>
          </p:nvSpPr>
          <p:spPr bwMode="auto">
            <a:xfrm>
              <a:off x="595313" y="2982913"/>
              <a:ext cx="28575" cy="33337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87" name="Rechteck 644"/>
            <p:cNvSpPr>
              <a:spLocks noChangeArrowheads="1"/>
            </p:cNvSpPr>
            <p:nvPr/>
          </p:nvSpPr>
          <p:spPr bwMode="auto">
            <a:xfrm>
              <a:off x="657225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88" name="Rechteck 729"/>
            <p:cNvSpPr/>
            <p:nvPr/>
          </p:nvSpPr>
          <p:spPr bwMode="auto">
            <a:xfrm>
              <a:off x="711200" y="299402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89" name="Rechteck 730"/>
            <p:cNvSpPr>
              <a:spLocks noChangeArrowheads="1"/>
            </p:cNvSpPr>
            <p:nvPr/>
          </p:nvSpPr>
          <p:spPr bwMode="auto">
            <a:xfrm>
              <a:off x="2101850" y="2992438"/>
              <a:ext cx="14288" cy="6350"/>
            </a:xfrm>
            <a:prstGeom prst="rect">
              <a:avLst/>
            </a:prstGeom>
            <a:solidFill>
              <a:srgbClr val="99FF33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0" name="Rechteck 651"/>
            <p:cNvSpPr>
              <a:spLocks noChangeArrowheads="1"/>
            </p:cNvSpPr>
            <p:nvPr/>
          </p:nvSpPr>
          <p:spPr bwMode="auto">
            <a:xfrm>
              <a:off x="727075" y="29781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1" name="Rechteck 650"/>
            <p:cNvSpPr>
              <a:spLocks noChangeArrowheads="1"/>
            </p:cNvSpPr>
            <p:nvPr/>
          </p:nvSpPr>
          <p:spPr bwMode="auto">
            <a:xfrm>
              <a:off x="795338" y="2979738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2" name="Rechteck 650"/>
            <p:cNvSpPr>
              <a:spLocks noChangeArrowheads="1"/>
            </p:cNvSpPr>
            <p:nvPr/>
          </p:nvSpPr>
          <p:spPr bwMode="auto">
            <a:xfrm>
              <a:off x="896938" y="2981325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3" name="Rechteck 734"/>
            <p:cNvSpPr/>
            <p:nvPr/>
          </p:nvSpPr>
          <p:spPr bwMode="auto">
            <a:xfrm>
              <a:off x="984250" y="2990850"/>
              <a:ext cx="14288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294" name="Rechteck 650"/>
            <p:cNvSpPr>
              <a:spLocks noChangeArrowheads="1"/>
            </p:cNvSpPr>
            <p:nvPr/>
          </p:nvSpPr>
          <p:spPr bwMode="auto">
            <a:xfrm>
              <a:off x="1009650" y="2981325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5" name="Rechteck 650"/>
            <p:cNvSpPr>
              <a:spLocks noChangeArrowheads="1"/>
            </p:cNvSpPr>
            <p:nvPr/>
          </p:nvSpPr>
          <p:spPr bwMode="auto">
            <a:xfrm>
              <a:off x="1103313" y="2981325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6" name="Rechteck 653"/>
            <p:cNvSpPr>
              <a:spLocks noChangeArrowheads="1"/>
            </p:cNvSpPr>
            <p:nvPr/>
          </p:nvSpPr>
          <p:spPr bwMode="auto">
            <a:xfrm>
              <a:off x="1187450" y="2989263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7" name="Rechteck 651"/>
            <p:cNvSpPr>
              <a:spLocks noChangeArrowheads="1"/>
            </p:cNvSpPr>
            <p:nvPr/>
          </p:nvSpPr>
          <p:spPr bwMode="auto">
            <a:xfrm>
              <a:off x="1235075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8" name="Rechteck 644"/>
            <p:cNvSpPr>
              <a:spLocks noChangeArrowheads="1"/>
            </p:cNvSpPr>
            <p:nvPr/>
          </p:nvSpPr>
          <p:spPr bwMode="auto">
            <a:xfrm>
              <a:off x="1295400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299" name="Rechteck 741"/>
            <p:cNvSpPr/>
            <p:nvPr/>
          </p:nvSpPr>
          <p:spPr bwMode="auto">
            <a:xfrm>
              <a:off x="1420813" y="298926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00" name="Rechteck 651"/>
            <p:cNvSpPr>
              <a:spLocks noChangeArrowheads="1"/>
            </p:cNvSpPr>
            <p:nvPr/>
          </p:nvSpPr>
          <p:spPr bwMode="auto">
            <a:xfrm>
              <a:off x="1435100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1" name="Rechteck 644"/>
            <p:cNvSpPr>
              <a:spLocks noChangeArrowheads="1"/>
            </p:cNvSpPr>
            <p:nvPr/>
          </p:nvSpPr>
          <p:spPr bwMode="auto">
            <a:xfrm>
              <a:off x="1655763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2" name="Rechteck 653"/>
            <p:cNvSpPr>
              <a:spLocks noChangeArrowheads="1"/>
            </p:cNvSpPr>
            <p:nvPr/>
          </p:nvSpPr>
          <p:spPr bwMode="auto">
            <a:xfrm>
              <a:off x="1711325" y="2989263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3" name="Rechteck 745"/>
            <p:cNvSpPr/>
            <p:nvPr/>
          </p:nvSpPr>
          <p:spPr bwMode="auto">
            <a:xfrm>
              <a:off x="1776413" y="2992438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04" name="Rechteck 651"/>
            <p:cNvSpPr>
              <a:spLocks noChangeArrowheads="1"/>
            </p:cNvSpPr>
            <p:nvPr/>
          </p:nvSpPr>
          <p:spPr bwMode="auto">
            <a:xfrm>
              <a:off x="1790700" y="29781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5" name="Rechteck 644"/>
            <p:cNvSpPr>
              <a:spLocks noChangeArrowheads="1"/>
            </p:cNvSpPr>
            <p:nvPr/>
          </p:nvSpPr>
          <p:spPr bwMode="auto">
            <a:xfrm>
              <a:off x="1951038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6" name="Rechteck 748"/>
            <p:cNvSpPr/>
            <p:nvPr/>
          </p:nvSpPr>
          <p:spPr bwMode="auto">
            <a:xfrm>
              <a:off x="2063750" y="2992438"/>
              <a:ext cx="14288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07" name="Rechteck 651"/>
            <p:cNvSpPr>
              <a:spLocks noChangeArrowheads="1"/>
            </p:cNvSpPr>
            <p:nvPr/>
          </p:nvSpPr>
          <p:spPr bwMode="auto">
            <a:xfrm>
              <a:off x="2078038" y="29781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8" name="Rechteck 644"/>
            <p:cNvSpPr>
              <a:spLocks noChangeArrowheads="1"/>
            </p:cNvSpPr>
            <p:nvPr/>
          </p:nvSpPr>
          <p:spPr bwMode="auto">
            <a:xfrm>
              <a:off x="2224088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09" name="Rechteck 653"/>
            <p:cNvSpPr>
              <a:spLocks noChangeArrowheads="1"/>
            </p:cNvSpPr>
            <p:nvPr/>
          </p:nvSpPr>
          <p:spPr bwMode="auto">
            <a:xfrm>
              <a:off x="2279650" y="2987675"/>
              <a:ext cx="14288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0" name="Rechteck 753"/>
            <p:cNvSpPr/>
            <p:nvPr/>
          </p:nvSpPr>
          <p:spPr bwMode="auto">
            <a:xfrm>
              <a:off x="2390775" y="2992438"/>
              <a:ext cx="14288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1" name="Rechteck 651"/>
            <p:cNvSpPr>
              <a:spLocks noChangeArrowheads="1"/>
            </p:cNvSpPr>
            <p:nvPr/>
          </p:nvSpPr>
          <p:spPr bwMode="auto">
            <a:xfrm>
              <a:off x="2405063" y="29781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2" name="Rechteck 644"/>
            <p:cNvSpPr>
              <a:spLocks noChangeArrowheads="1"/>
            </p:cNvSpPr>
            <p:nvPr/>
          </p:nvSpPr>
          <p:spPr bwMode="auto">
            <a:xfrm>
              <a:off x="2578100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3" name="Rechteck 756"/>
            <p:cNvSpPr/>
            <p:nvPr/>
          </p:nvSpPr>
          <p:spPr bwMode="auto">
            <a:xfrm>
              <a:off x="2671763" y="2992438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4" name="Rechteck 651"/>
            <p:cNvSpPr>
              <a:spLocks noChangeArrowheads="1"/>
            </p:cNvSpPr>
            <p:nvPr/>
          </p:nvSpPr>
          <p:spPr bwMode="auto">
            <a:xfrm>
              <a:off x="2686050" y="29781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5" name="Rechteck 653"/>
            <p:cNvSpPr>
              <a:spLocks noChangeArrowheads="1"/>
            </p:cNvSpPr>
            <p:nvPr/>
          </p:nvSpPr>
          <p:spPr bwMode="auto">
            <a:xfrm>
              <a:off x="2724150" y="298767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6" name="Rechteck 650"/>
            <p:cNvSpPr>
              <a:spLocks noChangeArrowheads="1"/>
            </p:cNvSpPr>
            <p:nvPr/>
          </p:nvSpPr>
          <p:spPr bwMode="auto">
            <a:xfrm>
              <a:off x="2747963" y="2979738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7" name="Rechteck 650"/>
            <p:cNvSpPr>
              <a:spLocks noChangeArrowheads="1"/>
            </p:cNvSpPr>
            <p:nvPr/>
          </p:nvSpPr>
          <p:spPr bwMode="auto">
            <a:xfrm>
              <a:off x="2836863" y="2979738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18" name="Rechteck 761"/>
            <p:cNvSpPr/>
            <p:nvPr/>
          </p:nvSpPr>
          <p:spPr bwMode="auto">
            <a:xfrm>
              <a:off x="2928938" y="298926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19" name="Rechteck 650"/>
            <p:cNvSpPr>
              <a:spLocks noChangeArrowheads="1"/>
            </p:cNvSpPr>
            <p:nvPr/>
          </p:nvSpPr>
          <p:spPr bwMode="auto">
            <a:xfrm>
              <a:off x="2954338" y="2979738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0" name="Rechteck 650"/>
            <p:cNvSpPr>
              <a:spLocks noChangeArrowheads="1"/>
            </p:cNvSpPr>
            <p:nvPr/>
          </p:nvSpPr>
          <p:spPr bwMode="auto">
            <a:xfrm>
              <a:off x="3041650" y="2979738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1" name="Rechteck 651"/>
            <p:cNvSpPr>
              <a:spLocks noChangeArrowheads="1"/>
            </p:cNvSpPr>
            <p:nvPr/>
          </p:nvSpPr>
          <p:spPr bwMode="auto">
            <a:xfrm>
              <a:off x="3187700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2" name="Rechteck 644"/>
            <p:cNvSpPr>
              <a:spLocks noChangeArrowheads="1"/>
            </p:cNvSpPr>
            <p:nvPr/>
          </p:nvSpPr>
          <p:spPr bwMode="auto">
            <a:xfrm>
              <a:off x="3228975" y="297973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3" name="Rechteck 653"/>
            <p:cNvSpPr>
              <a:spLocks noChangeArrowheads="1"/>
            </p:cNvSpPr>
            <p:nvPr/>
          </p:nvSpPr>
          <p:spPr bwMode="auto">
            <a:xfrm>
              <a:off x="3284538" y="298767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4" name="Rechteck 650"/>
            <p:cNvSpPr>
              <a:spLocks noChangeArrowheads="1"/>
            </p:cNvSpPr>
            <p:nvPr/>
          </p:nvSpPr>
          <p:spPr bwMode="auto">
            <a:xfrm>
              <a:off x="3317875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5" name="Rechteck 763"/>
            <p:cNvSpPr/>
            <p:nvPr/>
          </p:nvSpPr>
          <p:spPr bwMode="auto">
            <a:xfrm>
              <a:off x="3363913" y="2990850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26" name="Rechteck 651"/>
            <p:cNvSpPr>
              <a:spLocks noChangeArrowheads="1"/>
            </p:cNvSpPr>
            <p:nvPr/>
          </p:nvSpPr>
          <p:spPr bwMode="auto">
            <a:xfrm>
              <a:off x="3378200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7" name="Rechteck 651"/>
            <p:cNvSpPr>
              <a:spLocks noChangeArrowheads="1"/>
            </p:cNvSpPr>
            <p:nvPr/>
          </p:nvSpPr>
          <p:spPr bwMode="auto">
            <a:xfrm>
              <a:off x="3775075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28" name="Rechteck 650"/>
            <p:cNvSpPr>
              <a:spLocks noChangeArrowheads="1"/>
            </p:cNvSpPr>
            <p:nvPr/>
          </p:nvSpPr>
          <p:spPr bwMode="auto">
            <a:xfrm>
              <a:off x="3505200" y="2978150"/>
              <a:ext cx="190500" cy="317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329" name="Rechteck 644"/>
            <p:cNvSpPr>
              <a:spLocks noChangeArrowheads="1"/>
            </p:cNvSpPr>
            <p:nvPr/>
          </p:nvSpPr>
          <p:spPr bwMode="auto">
            <a:xfrm>
              <a:off x="3895725" y="29813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0" name="Rechteck 650"/>
            <p:cNvSpPr>
              <a:spLocks noChangeArrowheads="1"/>
            </p:cNvSpPr>
            <p:nvPr/>
          </p:nvSpPr>
          <p:spPr bwMode="auto">
            <a:xfrm>
              <a:off x="3963988" y="2979738"/>
              <a:ext cx="28575" cy="34925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1" name="Rechteck 770"/>
            <p:cNvSpPr/>
            <p:nvPr/>
          </p:nvSpPr>
          <p:spPr bwMode="auto">
            <a:xfrm>
              <a:off x="4011613" y="298926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32" name="Rechteck 651"/>
            <p:cNvSpPr>
              <a:spLocks noChangeArrowheads="1"/>
            </p:cNvSpPr>
            <p:nvPr/>
          </p:nvSpPr>
          <p:spPr bwMode="auto">
            <a:xfrm>
              <a:off x="4025900" y="29749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3" name="Rechteck 650"/>
            <p:cNvSpPr>
              <a:spLocks noChangeArrowheads="1"/>
            </p:cNvSpPr>
            <p:nvPr/>
          </p:nvSpPr>
          <p:spPr bwMode="auto">
            <a:xfrm>
              <a:off x="4486275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4" name="Rechteck 644"/>
            <p:cNvSpPr>
              <a:spLocks noChangeArrowheads="1"/>
            </p:cNvSpPr>
            <p:nvPr/>
          </p:nvSpPr>
          <p:spPr bwMode="auto">
            <a:xfrm>
              <a:off x="4525963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5" name="Rechteck 653"/>
            <p:cNvSpPr>
              <a:spLocks noChangeArrowheads="1"/>
            </p:cNvSpPr>
            <p:nvPr/>
          </p:nvSpPr>
          <p:spPr bwMode="auto">
            <a:xfrm>
              <a:off x="4578350" y="2984500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6" name="Rechteck 650"/>
            <p:cNvSpPr>
              <a:spLocks noChangeArrowheads="1"/>
            </p:cNvSpPr>
            <p:nvPr/>
          </p:nvSpPr>
          <p:spPr bwMode="auto">
            <a:xfrm>
              <a:off x="4605338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7" name="Rechteck 776"/>
            <p:cNvSpPr/>
            <p:nvPr/>
          </p:nvSpPr>
          <p:spPr bwMode="auto">
            <a:xfrm>
              <a:off x="4657725" y="2989263"/>
              <a:ext cx="14288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38" name="Rechteck 651"/>
            <p:cNvSpPr>
              <a:spLocks noChangeArrowheads="1"/>
            </p:cNvSpPr>
            <p:nvPr/>
          </p:nvSpPr>
          <p:spPr bwMode="auto">
            <a:xfrm>
              <a:off x="4672013" y="29749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39" name="Rechteck 650"/>
            <p:cNvSpPr>
              <a:spLocks noChangeArrowheads="1"/>
            </p:cNvSpPr>
            <p:nvPr/>
          </p:nvSpPr>
          <p:spPr bwMode="auto">
            <a:xfrm>
              <a:off x="4776788" y="2984500"/>
              <a:ext cx="25400" cy="190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340" name="Rechteck 651"/>
            <p:cNvSpPr>
              <a:spLocks noChangeArrowheads="1"/>
            </p:cNvSpPr>
            <p:nvPr/>
          </p:nvSpPr>
          <p:spPr bwMode="auto">
            <a:xfrm>
              <a:off x="4926013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1" name="Rechteck 650"/>
            <p:cNvSpPr>
              <a:spLocks noChangeArrowheads="1"/>
            </p:cNvSpPr>
            <p:nvPr/>
          </p:nvSpPr>
          <p:spPr bwMode="auto">
            <a:xfrm>
              <a:off x="5133975" y="2976563"/>
              <a:ext cx="28575" cy="33337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2" name="Rechteck 644"/>
            <p:cNvSpPr>
              <a:spLocks noChangeArrowheads="1"/>
            </p:cNvSpPr>
            <p:nvPr/>
          </p:nvSpPr>
          <p:spPr bwMode="auto">
            <a:xfrm>
              <a:off x="5176838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3" name="Rechteck 651"/>
            <p:cNvSpPr>
              <a:spLocks noChangeArrowheads="1"/>
            </p:cNvSpPr>
            <p:nvPr/>
          </p:nvSpPr>
          <p:spPr bwMode="auto">
            <a:xfrm>
              <a:off x="5322888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4" name="Rechteck 651"/>
            <p:cNvSpPr>
              <a:spLocks noChangeArrowheads="1"/>
            </p:cNvSpPr>
            <p:nvPr/>
          </p:nvSpPr>
          <p:spPr bwMode="auto">
            <a:xfrm>
              <a:off x="5722938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5" name="Rechteck 650"/>
            <p:cNvSpPr>
              <a:spLocks noChangeArrowheads="1"/>
            </p:cNvSpPr>
            <p:nvPr/>
          </p:nvSpPr>
          <p:spPr bwMode="auto">
            <a:xfrm>
              <a:off x="5414963" y="2981325"/>
              <a:ext cx="190500" cy="317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346" name="Rechteck 650"/>
            <p:cNvSpPr>
              <a:spLocks noChangeArrowheads="1"/>
            </p:cNvSpPr>
            <p:nvPr/>
          </p:nvSpPr>
          <p:spPr bwMode="auto">
            <a:xfrm>
              <a:off x="5781675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7" name="Rechteck 644"/>
            <p:cNvSpPr>
              <a:spLocks noChangeArrowheads="1"/>
            </p:cNvSpPr>
            <p:nvPr/>
          </p:nvSpPr>
          <p:spPr bwMode="auto">
            <a:xfrm>
              <a:off x="5827713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8" name="Rechteck 653"/>
            <p:cNvSpPr>
              <a:spLocks noChangeArrowheads="1"/>
            </p:cNvSpPr>
            <p:nvPr/>
          </p:nvSpPr>
          <p:spPr bwMode="auto">
            <a:xfrm>
              <a:off x="5876925" y="298767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49" name="Rechteck 650"/>
            <p:cNvSpPr>
              <a:spLocks noChangeArrowheads="1"/>
            </p:cNvSpPr>
            <p:nvPr/>
          </p:nvSpPr>
          <p:spPr bwMode="auto">
            <a:xfrm>
              <a:off x="5908675" y="2976563"/>
              <a:ext cx="28575" cy="33337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50" name="Rechteck 791"/>
            <p:cNvSpPr/>
            <p:nvPr/>
          </p:nvSpPr>
          <p:spPr bwMode="auto">
            <a:xfrm>
              <a:off x="5961063" y="298926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1" name="Rechteck 651"/>
            <p:cNvSpPr>
              <a:spLocks noChangeArrowheads="1"/>
            </p:cNvSpPr>
            <p:nvPr/>
          </p:nvSpPr>
          <p:spPr bwMode="auto">
            <a:xfrm>
              <a:off x="5975350" y="29749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352" name="Gerade Verbindung 581"/>
            <p:cNvCxnSpPr>
              <a:cxnSpLocks noChangeShapeType="1"/>
            </p:cNvCxnSpPr>
            <p:nvPr/>
          </p:nvCxnSpPr>
          <p:spPr bwMode="auto">
            <a:xfrm>
              <a:off x="5986463" y="2995613"/>
              <a:ext cx="133191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3" name="Rechteck 650"/>
            <p:cNvSpPr>
              <a:spLocks noChangeArrowheads="1"/>
            </p:cNvSpPr>
            <p:nvPr/>
          </p:nvSpPr>
          <p:spPr bwMode="auto">
            <a:xfrm>
              <a:off x="6094413" y="2979738"/>
              <a:ext cx="190500" cy="317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354" name="Rechteck 644"/>
            <p:cNvSpPr>
              <a:spLocks noChangeArrowheads="1"/>
            </p:cNvSpPr>
            <p:nvPr/>
          </p:nvSpPr>
          <p:spPr bwMode="auto">
            <a:xfrm>
              <a:off x="6473825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55" name="Rechteck 650"/>
            <p:cNvSpPr>
              <a:spLocks noChangeArrowheads="1"/>
            </p:cNvSpPr>
            <p:nvPr/>
          </p:nvSpPr>
          <p:spPr bwMode="auto">
            <a:xfrm>
              <a:off x="6557963" y="2976563"/>
              <a:ext cx="28575" cy="33337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56" name="Rechteck 798"/>
            <p:cNvSpPr/>
            <p:nvPr/>
          </p:nvSpPr>
          <p:spPr bwMode="auto">
            <a:xfrm>
              <a:off x="8408988" y="298926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57" name="Rechteck 644"/>
            <p:cNvSpPr>
              <a:spLocks noChangeArrowheads="1"/>
            </p:cNvSpPr>
            <p:nvPr/>
          </p:nvSpPr>
          <p:spPr bwMode="auto">
            <a:xfrm>
              <a:off x="7124700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58" name="Rechteck 650"/>
            <p:cNvSpPr>
              <a:spLocks noChangeArrowheads="1"/>
            </p:cNvSpPr>
            <p:nvPr/>
          </p:nvSpPr>
          <p:spPr bwMode="auto">
            <a:xfrm>
              <a:off x="7078663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59" name="Rechteck 653"/>
            <p:cNvSpPr>
              <a:spLocks noChangeArrowheads="1"/>
            </p:cNvSpPr>
            <p:nvPr/>
          </p:nvSpPr>
          <p:spPr bwMode="auto">
            <a:xfrm>
              <a:off x="7173913" y="2984500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0" name="Rechteck 650"/>
            <p:cNvSpPr>
              <a:spLocks noChangeArrowheads="1"/>
            </p:cNvSpPr>
            <p:nvPr/>
          </p:nvSpPr>
          <p:spPr bwMode="auto">
            <a:xfrm>
              <a:off x="7205663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1" name="Rechteck 804"/>
            <p:cNvSpPr/>
            <p:nvPr/>
          </p:nvSpPr>
          <p:spPr bwMode="auto">
            <a:xfrm>
              <a:off x="7258050" y="2987675"/>
              <a:ext cx="28575" cy="1111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2" name="Rechteck 651"/>
            <p:cNvSpPr>
              <a:spLocks noChangeArrowheads="1"/>
            </p:cNvSpPr>
            <p:nvPr/>
          </p:nvSpPr>
          <p:spPr bwMode="auto">
            <a:xfrm>
              <a:off x="7291388" y="2973388"/>
              <a:ext cx="6350" cy="38100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3" name="Rechteck 650"/>
            <p:cNvSpPr>
              <a:spLocks noChangeArrowheads="1"/>
            </p:cNvSpPr>
            <p:nvPr/>
          </p:nvSpPr>
          <p:spPr bwMode="auto">
            <a:xfrm>
              <a:off x="7367588" y="2986088"/>
              <a:ext cx="25400" cy="190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364" name="Rechteck 651"/>
            <p:cNvSpPr>
              <a:spLocks noChangeArrowheads="1"/>
            </p:cNvSpPr>
            <p:nvPr/>
          </p:nvSpPr>
          <p:spPr bwMode="auto">
            <a:xfrm>
              <a:off x="7558088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5" name="Rechteck 650"/>
            <p:cNvSpPr>
              <a:spLocks noChangeArrowheads="1"/>
            </p:cNvSpPr>
            <p:nvPr/>
          </p:nvSpPr>
          <p:spPr bwMode="auto">
            <a:xfrm>
              <a:off x="7727950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6" name="Rechteck 644"/>
            <p:cNvSpPr>
              <a:spLocks noChangeArrowheads="1"/>
            </p:cNvSpPr>
            <p:nvPr/>
          </p:nvSpPr>
          <p:spPr bwMode="auto">
            <a:xfrm>
              <a:off x="7773988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7" name="Rechteck 810"/>
            <p:cNvSpPr/>
            <p:nvPr/>
          </p:nvSpPr>
          <p:spPr bwMode="auto">
            <a:xfrm>
              <a:off x="7916863" y="298926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68" name="Rechteck 651"/>
            <p:cNvSpPr>
              <a:spLocks noChangeArrowheads="1"/>
            </p:cNvSpPr>
            <p:nvPr/>
          </p:nvSpPr>
          <p:spPr bwMode="auto">
            <a:xfrm>
              <a:off x="7931150" y="29749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69" name="Rechteck 651"/>
            <p:cNvSpPr>
              <a:spLocks noChangeArrowheads="1"/>
            </p:cNvSpPr>
            <p:nvPr/>
          </p:nvSpPr>
          <p:spPr bwMode="auto">
            <a:xfrm>
              <a:off x="8312150" y="29765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0" name="Rechteck 650"/>
            <p:cNvSpPr>
              <a:spLocks noChangeArrowheads="1"/>
            </p:cNvSpPr>
            <p:nvPr/>
          </p:nvSpPr>
          <p:spPr bwMode="auto">
            <a:xfrm>
              <a:off x="8374063" y="29781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1" name="Rechteck 644"/>
            <p:cNvSpPr>
              <a:spLocks noChangeArrowheads="1"/>
            </p:cNvSpPr>
            <p:nvPr/>
          </p:nvSpPr>
          <p:spPr bwMode="auto">
            <a:xfrm>
              <a:off x="8424863" y="29765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2" name="Rechteck 653"/>
            <p:cNvSpPr>
              <a:spLocks noChangeArrowheads="1"/>
            </p:cNvSpPr>
            <p:nvPr/>
          </p:nvSpPr>
          <p:spPr bwMode="auto">
            <a:xfrm>
              <a:off x="8474075" y="2984500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3" name="Rechteck 650"/>
            <p:cNvSpPr>
              <a:spLocks noChangeArrowheads="1"/>
            </p:cNvSpPr>
            <p:nvPr/>
          </p:nvSpPr>
          <p:spPr bwMode="auto">
            <a:xfrm>
              <a:off x="8559800" y="2978150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4" name="Rechteck 650"/>
            <p:cNvSpPr>
              <a:spLocks noChangeArrowheads="1"/>
            </p:cNvSpPr>
            <p:nvPr/>
          </p:nvSpPr>
          <p:spPr bwMode="auto">
            <a:xfrm>
              <a:off x="8650288" y="2978150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5" name="Rechteck 651"/>
            <p:cNvSpPr>
              <a:spLocks noChangeArrowheads="1"/>
            </p:cNvSpPr>
            <p:nvPr/>
          </p:nvSpPr>
          <p:spPr bwMode="auto">
            <a:xfrm>
              <a:off x="8747125" y="297973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6" name="Rechteck 650"/>
            <p:cNvSpPr>
              <a:spLocks noChangeArrowheads="1"/>
            </p:cNvSpPr>
            <p:nvPr/>
          </p:nvSpPr>
          <p:spPr bwMode="auto">
            <a:xfrm>
              <a:off x="8766175" y="2978150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7" name="Rechteck 650"/>
            <p:cNvSpPr>
              <a:spLocks noChangeArrowheads="1"/>
            </p:cNvSpPr>
            <p:nvPr/>
          </p:nvSpPr>
          <p:spPr bwMode="auto">
            <a:xfrm>
              <a:off x="8855075" y="2978150"/>
              <a:ext cx="7937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78" name="Rechteck 822"/>
            <p:cNvSpPr/>
            <p:nvPr/>
          </p:nvSpPr>
          <p:spPr bwMode="auto">
            <a:xfrm>
              <a:off x="311150" y="3706813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79" name="Rechteck 651"/>
            <p:cNvSpPr>
              <a:spLocks noChangeArrowheads="1"/>
            </p:cNvSpPr>
            <p:nvPr/>
          </p:nvSpPr>
          <p:spPr bwMode="auto">
            <a:xfrm>
              <a:off x="388938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80" name="Rechteck 824"/>
            <p:cNvSpPr/>
            <p:nvPr/>
          </p:nvSpPr>
          <p:spPr bwMode="auto">
            <a:xfrm>
              <a:off x="493713" y="3708400"/>
              <a:ext cx="28575" cy="1111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1" name="Rechteck 644"/>
            <p:cNvSpPr>
              <a:spLocks noChangeArrowheads="1"/>
            </p:cNvSpPr>
            <p:nvPr/>
          </p:nvSpPr>
          <p:spPr bwMode="auto">
            <a:xfrm>
              <a:off x="533400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82" name="Rechteck 750"/>
            <p:cNvSpPr>
              <a:spLocks noChangeArrowheads="1"/>
            </p:cNvSpPr>
            <p:nvPr/>
          </p:nvSpPr>
          <p:spPr bwMode="auto">
            <a:xfrm>
              <a:off x="638175" y="3713163"/>
              <a:ext cx="14288" cy="6350"/>
            </a:xfrm>
            <a:prstGeom prst="rect">
              <a:avLst/>
            </a:prstGeom>
            <a:solidFill>
              <a:srgbClr val="99FF33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83" name="Rechteck 651"/>
            <p:cNvSpPr>
              <a:spLocks noChangeArrowheads="1"/>
            </p:cNvSpPr>
            <p:nvPr/>
          </p:nvSpPr>
          <p:spPr bwMode="auto">
            <a:xfrm>
              <a:off x="827088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84" name="Rechteck 828"/>
            <p:cNvSpPr/>
            <p:nvPr/>
          </p:nvSpPr>
          <p:spPr bwMode="auto">
            <a:xfrm>
              <a:off x="838200" y="3709988"/>
              <a:ext cx="14288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5" name="Rechteck 831"/>
            <p:cNvSpPr/>
            <p:nvPr/>
          </p:nvSpPr>
          <p:spPr bwMode="auto">
            <a:xfrm>
              <a:off x="1182688" y="3711575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6" name="Rechteck 651"/>
            <p:cNvSpPr>
              <a:spLocks noChangeArrowheads="1"/>
            </p:cNvSpPr>
            <p:nvPr/>
          </p:nvSpPr>
          <p:spPr bwMode="auto">
            <a:xfrm>
              <a:off x="1174750" y="36988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87" name="Rechteck 644"/>
            <p:cNvSpPr>
              <a:spLocks noChangeArrowheads="1"/>
            </p:cNvSpPr>
            <p:nvPr/>
          </p:nvSpPr>
          <p:spPr bwMode="auto">
            <a:xfrm>
              <a:off x="1200150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88" name="Rechteck 834"/>
            <p:cNvSpPr/>
            <p:nvPr/>
          </p:nvSpPr>
          <p:spPr bwMode="auto">
            <a:xfrm>
              <a:off x="1584325" y="3709988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89" name="Rechteck 651"/>
            <p:cNvSpPr>
              <a:spLocks noChangeArrowheads="1"/>
            </p:cNvSpPr>
            <p:nvPr/>
          </p:nvSpPr>
          <p:spPr bwMode="auto">
            <a:xfrm>
              <a:off x="1573213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0" name="Rechteck 644"/>
            <p:cNvSpPr>
              <a:spLocks noChangeArrowheads="1"/>
            </p:cNvSpPr>
            <p:nvPr/>
          </p:nvSpPr>
          <p:spPr bwMode="auto">
            <a:xfrm>
              <a:off x="1792288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1" name="Rechteck 837"/>
            <p:cNvSpPr/>
            <p:nvPr/>
          </p:nvSpPr>
          <p:spPr bwMode="auto">
            <a:xfrm>
              <a:off x="2327275" y="3709988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2" name="Rechteck 651"/>
            <p:cNvSpPr>
              <a:spLocks noChangeArrowheads="1"/>
            </p:cNvSpPr>
            <p:nvPr/>
          </p:nvSpPr>
          <p:spPr bwMode="auto">
            <a:xfrm>
              <a:off x="2359025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3" name="Rechteck 644"/>
            <p:cNvSpPr>
              <a:spLocks noChangeArrowheads="1"/>
            </p:cNvSpPr>
            <p:nvPr/>
          </p:nvSpPr>
          <p:spPr bwMode="auto">
            <a:xfrm>
              <a:off x="2532063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4" name="Rechteck 649"/>
            <p:cNvSpPr>
              <a:spLocks noChangeArrowheads="1"/>
            </p:cNvSpPr>
            <p:nvPr/>
          </p:nvSpPr>
          <p:spPr bwMode="auto">
            <a:xfrm>
              <a:off x="3082925" y="3695700"/>
              <a:ext cx="22225" cy="33338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5" name="Rechteck 651"/>
            <p:cNvSpPr>
              <a:spLocks noChangeArrowheads="1"/>
            </p:cNvSpPr>
            <p:nvPr/>
          </p:nvSpPr>
          <p:spPr bwMode="auto">
            <a:xfrm>
              <a:off x="3416300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6" name="Rechteck 842"/>
            <p:cNvSpPr/>
            <p:nvPr/>
          </p:nvSpPr>
          <p:spPr bwMode="auto">
            <a:xfrm>
              <a:off x="3840163" y="3709988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397" name="Rechteck 649"/>
            <p:cNvSpPr>
              <a:spLocks noChangeArrowheads="1"/>
            </p:cNvSpPr>
            <p:nvPr/>
          </p:nvSpPr>
          <p:spPr bwMode="auto">
            <a:xfrm>
              <a:off x="4164013" y="3698875"/>
              <a:ext cx="22225" cy="33338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8" name="Rechteck 651"/>
            <p:cNvSpPr>
              <a:spLocks noChangeArrowheads="1"/>
            </p:cNvSpPr>
            <p:nvPr/>
          </p:nvSpPr>
          <p:spPr bwMode="auto">
            <a:xfrm>
              <a:off x="4497388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399" name="Rechteck 845"/>
            <p:cNvSpPr/>
            <p:nvPr/>
          </p:nvSpPr>
          <p:spPr bwMode="auto">
            <a:xfrm>
              <a:off x="4918075" y="3709988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0" name="Rechteck 649"/>
            <p:cNvSpPr>
              <a:spLocks noChangeArrowheads="1"/>
            </p:cNvSpPr>
            <p:nvPr/>
          </p:nvSpPr>
          <p:spPr bwMode="auto">
            <a:xfrm>
              <a:off x="5243513" y="3698875"/>
              <a:ext cx="22225" cy="33338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01" name="Rechteck 847"/>
            <p:cNvSpPr/>
            <p:nvPr/>
          </p:nvSpPr>
          <p:spPr bwMode="auto">
            <a:xfrm>
              <a:off x="5295900" y="3709988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2" name="Rechteck 848"/>
            <p:cNvSpPr/>
            <p:nvPr/>
          </p:nvSpPr>
          <p:spPr bwMode="auto">
            <a:xfrm>
              <a:off x="5926138" y="3709988"/>
              <a:ext cx="28575" cy="111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3" name="Rechteck 651"/>
            <p:cNvSpPr>
              <a:spLocks noChangeArrowheads="1"/>
            </p:cNvSpPr>
            <p:nvPr/>
          </p:nvSpPr>
          <p:spPr bwMode="auto">
            <a:xfrm>
              <a:off x="7900988" y="36957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04" name="Rechteck 850"/>
            <p:cNvSpPr/>
            <p:nvPr/>
          </p:nvSpPr>
          <p:spPr bwMode="auto">
            <a:xfrm>
              <a:off x="7913688" y="3711575"/>
              <a:ext cx="14287" cy="79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05" name="Rechteck 650"/>
            <p:cNvSpPr>
              <a:spLocks noChangeArrowheads="1"/>
            </p:cNvSpPr>
            <p:nvPr/>
          </p:nvSpPr>
          <p:spPr bwMode="auto">
            <a:xfrm>
              <a:off x="244475" y="4418013"/>
              <a:ext cx="82550" cy="42862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06" name="Rechteck 650"/>
            <p:cNvSpPr>
              <a:spLocks noChangeArrowheads="1"/>
            </p:cNvSpPr>
            <p:nvPr/>
          </p:nvSpPr>
          <p:spPr bwMode="auto">
            <a:xfrm>
              <a:off x="358775" y="4418013"/>
              <a:ext cx="71438" cy="42862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07" name="Rechteck 650"/>
            <p:cNvSpPr>
              <a:spLocks noChangeArrowheads="1"/>
            </p:cNvSpPr>
            <p:nvPr/>
          </p:nvSpPr>
          <p:spPr bwMode="auto">
            <a:xfrm>
              <a:off x="463550" y="4418013"/>
              <a:ext cx="82550" cy="42862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08" name="Rechteck 650"/>
            <p:cNvSpPr>
              <a:spLocks noChangeArrowheads="1"/>
            </p:cNvSpPr>
            <p:nvPr/>
          </p:nvSpPr>
          <p:spPr bwMode="auto">
            <a:xfrm>
              <a:off x="571500" y="4418013"/>
              <a:ext cx="84138" cy="42862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09" name="Rechteck 650"/>
            <p:cNvSpPr>
              <a:spLocks noChangeArrowheads="1"/>
            </p:cNvSpPr>
            <p:nvPr/>
          </p:nvSpPr>
          <p:spPr bwMode="auto">
            <a:xfrm>
              <a:off x="677863" y="4418013"/>
              <a:ext cx="82550" cy="42862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10" name="Rechteck 653"/>
            <p:cNvSpPr>
              <a:spLocks noChangeArrowheads="1"/>
            </p:cNvSpPr>
            <p:nvPr/>
          </p:nvSpPr>
          <p:spPr bwMode="auto">
            <a:xfrm>
              <a:off x="763588" y="2989263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11" name="Rechteck 650"/>
            <p:cNvSpPr>
              <a:spLocks noChangeArrowheads="1"/>
            </p:cNvSpPr>
            <p:nvPr/>
          </p:nvSpPr>
          <p:spPr bwMode="auto">
            <a:xfrm>
              <a:off x="2017713" y="4424363"/>
              <a:ext cx="71437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12" name="Rechteck 650"/>
            <p:cNvSpPr>
              <a:spLocks noChangeArrowheads="1"/>
            </p:cNvSpPr>
            <p:nvPr/>
          </p:nvSpPr>
          <p:spPr bwMode="auto">
            <a:xfrm>
              <a:off x="2125663" y="4424363"/>
              <a:ext cx="73025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13" name="Rechteck 650"/>
            <p:cNvSpPr>
              <a:spLocks noChangeArrowheads="1"/>
            </p:cNvSpPr>
            <p:nvPr/>
          </p:nvSpPr>
          <p:spPr bwMode="auto">
            <a:xfrm>
              <a:off x="2232025" y="4425950"/>
              <a:ext cx="73025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14" name="Rechteck 865"/>
            <p:cNvSpPr/>
            <p:nvPr/>
          </p:nvSpPr>
          <p:spPr bwMode="auto">
            <a:xfrm>
              <a:off x="2319338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15" name="Rechteck 644"/>
            <p:cNvSpPr>
              <a:spLocks noChangeArrowheads="1"/>
            </p:cNvSpPr>
            <p:nvPr/>
          </p:nvSpPr>
          <p:spPr bwMode="auto">
            <a:xfrm>
              <a:off x="2336800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16" name="Rechteck 651"/>
            <p:cNvSpPr>
              <a:spLocks noChangeArrowheads="1"/>
            </p:cNvSpPr>
            <p:nvPr/>
          </p:nvSpPr>
          <p:spPr bwMode="auto">
            <a:xfrm>
              <a:off x="2446338" y="4419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17" name="Rechteck 651"/>
            <p:cNvSpPr>
              <a:spLocks noChangeArrowheads="1"/>
            </p:cNvSpPr>
            <p:nvPr/>
          </p:nvSpPr>
          <p:spPr bwMode="auto">
            <a:xfrm>
              <a:off x="2819400" y="4418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18" name="Rechteck 650"/>
            <p:cNvSpPr>
              <a:spLocks noChangeArrowheads="1"/>
            </p:cNvSpPr>
            <p:nvPr/>
          </p:nvSpPr>
          <p:spPr bwMode="auto">
            <a:xfrm>
              <a:off x="2833688" y="44196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19" name="Rechteck 851"/>
            <p:cNvSpPr/>
            <p:nvPr/>
          </p:nvSpPr>
          <p:spPr bwMode="auto">
            <a:xfrm>
              <a:off x="2870200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20" name="Rechteck 644"/>
            <p:cNvSpPr>
              <a:spLocks noChangeArrowheads="1"/>
            </p:cNvSpPr>
            <p:nvPr/>
          </p:nvSpPr>
          <p:spPr bwMode="auto">
            <a:xfrm>
              <a:off x="2886075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21" name="Rechteck 653"/>
            <p:cNvSpPr>
              <a:spLocks noChangeArrowheads="1"/>
            </p:cNvSpPr>
            <p:nvPr/>
          </p:nvSpPr>
          <p:spPr bwMode="auto">
            <a:xfrm>
              <a:off x="2938463" y="4427538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22" name="Rechteck 651"/>
            <p:cNvSpPr>
              <a:spLocks noChangeArrowheads="1"/>
            </p:cNvSpPr>
            <p:nvPr/>
          </p:nvSpPr>
          <p:spPr bwMode="auto">
            <a:xfrm>
              <a:off x="3251200" y="4418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23" name="Rechteck 855"/>
            <p:cNvSpPr/>
            <p:nvPr/>
          </p:nvSpPr>
          <p:spPr bwMode="auto">
            <a:xfrm>
              <a:off x="3263900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24" name="Rechteck 650"/>
            <p:cNvSpPr>
              <a:spLocks noChangeArrowheads="1"/>
            </p:cNvSpPr>
            <p:nvPr/>
          </p:nvSpPr>
          <p:spPr bwMode="auto">
            <a:xfrm>
              <a:off x="3297238" y="44196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25" name="Rechteck 644"/>
            <p:cNvSpPr>
              <a:spLocks noChangeArrowheads="1"/>
            </p:cNvSpPr>
            <p:nvPr/>
          </p:nvSpPr>
          <p:spPr bwMode="auto">
            <a:xfrm>
              <a:off x="3413125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26" name="Rechteck 650"/>
            <p:cNvSpPr>
              <a:spLocks noChangeArrowheads="1"/>
            </p:cNvSpPr>
            <p:nvPr/>
          </p:nvSpPr>
          <p:spPr bwMode="auto">
            <a:xfrm>
              <a:off x="3486150" y="4487863"/>
              <a:ext cx="82550" cy="444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27" name="Rechteck 650"/>
            <p:cNvSpPr>
              <a:spLocks noChangeArrowheads="1"/>
            </p:cNvSpPr>
            <p:nvPr/>
          </p:nvSpPr>
          <p:spPr bwMode="auto">
            <a:xfrm>
              <a:off x="3600450" y="4486275"/>
              <a:ext cx="71438" cy="44450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28" name="Rechteck 650"/>
            <p:cNvSpPr>
              <a:spLocks noChangeArrowheads="1"/>
            </p:cNvSpPr>
            <p:nvPr/>
          </p:nvSpPr>
          <p:spPr bwMode="auto">
            <a:xfrm>
              <a:off x="3810000" y="4487863"/>
              <a:ext cx="82550" cy="444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29" name="Rechteck 650"/>
            <p:cNvSpPr>
              <a:spLocks noChangeArrowheads="1"/>
            </p:cNvSpPr>
            <p:nvPr/>
          </p:nvSpPr>
          <p:spPr bwMode="auto">
            <a:xfrm>
              <a:off x="3921125" y="4484688"/>
              <a:ext cx="82550" cy="444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30" name="Rechteck 650"/>
            <p:cNvSpPr>
              <a:spLocks noChangeArrowheads="1"/>
            </p:cNvSpPr>
            <p:nvPr/>
          </p:nvSpPr>
          <p:spPr bwMode="auto">
            <a:xfrm>
              <a:off x="4027488" y="4483100"/>
              <a:ext cx="82550" cy="444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31" name="Rechteck 651"/>
            <p:cNvSpPr>
              <a:spLocks noChangeArrowheads="1"/>
            </p:cNvSpPr>
            <p:nvPr/>
          </p:nvSpPr>
          <p:spPr bwMode="auto">
            <a:xfrm>
              <a:off x="4137025" y="4418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32" name="Rechteck 864"/>
            <p:cNvSpPr/>
            <p:nvPr/>
          </p:nvSpPr>
          <p:spPr bwMode="auto">
            <a:xfrm>
              <a:off x="4149725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33" name="Rechteck 644"/>
            <p:cNvSpPr>
              <a:spLocks noChangeArrowheads="1"/>
            </p:cNvSpPr>
            <p:nvPr/>
          </p:nvSpPr>
          <p:spPr bwMode="auto">
            <a:xfrm>
              <a:off x="4173538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34" name="Rechteck 650"/>
            <p:cNvSpPr>
              <a:spLocks noChangeArrowheads="1"/>
            </p:cNvSpPr>
            <p:nvPr/>
          </p:nvSpPr>
          <p:spPr bwMode="auto">
            <a:xfrm>
              <a:off x="4376738" y="4422775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35" name="Rechteck 650"/>
            <p:cNvSpPr>
              <a:spLocks noChangeArrowheads="1"/>
            </p:cNvSpPr>
            <p:nvPr/>
          </p:nvSpPr>
          <p:spPr bwMode="auto">
            <a:xfrm>
              <a:off x="4519613" y="4424363"/>
              <a:ext cx="71437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36" name="Rechteck 651"/>
            <p:cNvSpPr>
              <a:spLocks noChangeArrowheads="1"/>
            </p:cNvSpPr>
            <p:nvPr/>
          </p:nvSpPr>
          <p:spPr bwMode="auto">
            <a:xfrm>
              <a:off x="4606925" y="4418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37" name="Rechteck 644"/>
            <p:cNvSpPr>
              <a:spLocks noChangeArrowheads="1"/>
            </p:cNvSpPr>
            <p:nvPr/>
          </p:nvSpPr>
          <p:spPr bwMode="auto">
            <a:xfrm>
              <a:off x="5054600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38" name="Rechteck 651"/>
            <p:cNvSpPr>
              <a:spLocks noChangeArrowheads="1"/>
            </p:cNvSpPr>
            <p:nvPr/>
          </p:nvSpPr>
          <p:spPr bwMode="auto">
            <a:xfrm>
              <a:off x="5129213" y="4418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39" name="Rechteck 644"/>
            <p:cNvSpPr>
              <a:spLocks noChangeArrowheads="1"/>
            </p:cNvSpPr>
            <p:nvPr/>
          </p:nvSpPr>
          <p:spPr bwMode="auto">
            <a:xfrm>
              <a:off x="5918200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40" name="Rechteck 651"/>
            <p:cNvSpPr>
              <a:spLocks noChangeArrowheads="1"/>
            </p:cNvSpPr>
            <p:nvPr/>
          </p:nvSpPr>
          <p:spPr bwMode="auto">
            <a:xfrm>
              <a:off x="5889625" y="4419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41" name="Rechteck 877"/>
            <p:cNvSpPr/>
            <p:nvPr/>
          </p:nvSpPr>
          <p:spPr bwMode="auto">
            <a:xfrm>
              <a:off x="5900738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2" name="Rechteck 650"/>
            <p:cNvSpPr>
              <a:spLocks noChangeArrowheads="1"/>
            </p:cNvSpPr>
            <p:nvPr/>
          </p:nvSpPr>
          <p:spPr bwMode="auto">
            <a:xfrm>
              <a:off x="6407150" y="4422775"/>
              <a:ext cx="71438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43" name="Rechteck 651"/>
            <p:cNvSpPr>
              <a:spLocks noChangeArrowheads="1"/>
            </p:cNvSpPr>
            <p:nvPr/>
          </p:nvSpPr>
          <p:spPr bwMode="auto">
            <a:xfrm>
              <a:off x="6510338" y="441642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44" name="Rechteck 880"/>
            <p:cNvSpPr/>
            <p:nvPr/>
          </p:nvSpPr>
          <p:spPr bwMode="auto">
            <a:xfrm>
              <a:off x="6521450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5" name="Rechteck 644"/>
            <p:cNvSpPr>
              <a:spLocks noChangeArrowheads="1"/>
            </p:cNvSpPr>
            <p:nvPr/>
          </p:nvSpPr>
          <p:spPr bwMode="auto">
            <a:xfrm>
              <a:off x="6600825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46" name="Rechteck 651"/>
            <p:cNvSpPr>
              <a:spLocks noChangeArrowheads="1"/>
            </p:cNvSpPr>
            <p:nvPr/>
          </p:nvSpPr>
          <p:spPr bwMode="auto">
            <a:xfrm>
              <a:off x="7086600" y="442118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47" name="Rechteck 883"/>
            <p:cNvSpPr/>
            <p:nvPr/>
          </p:nvSpPr>
          <p:spPr bwMode="auto">
            <a:xfrm>
              <a:off x="7100888" y="4435475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48" name="Rechteck 644"/>
            <p:cNvSpPr>
              <a:spLocks noChangeArrowheads="1"/>
            </p:cNvSpPr>
            <p:nvPr/>
          </p:nvSpPr>
          <p:spPr bwMode="auto">
            <a:xfrm>
              <a:off x="7140575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449" name="Gruppieren 590"/>
            <p:cNvGrpSpPr>
              <a:grpSpLocks/>
            </p:cNvGrpSpPr>
            <p:nvPr/>
          </p:nvGrpSpPr>
          <p:grpSpPr bwMode="auto">
            <a:xfrm>
              <a:off x="4043363" y="3105150"/>
              <a:ext cx="193675" cy="101600"/>
              <a:chOff x="3833000" y="1832375"/>
              <a:chExt cx="194349" cy="100800"/>
            </a:xfrm>
          </p:grpSpPr>
          <p:sp>
            <p:nvSpPr>
              <p:cNvPr id="885" name="Rechteck 900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6" name="Rechteck 901"/>
              <p:cNvSpPr/>
              <p:nvPr/>
            </p:nvSpPr>
            <p:spPr bwMode="auto">
              <a:xfrm>
                <a:off x="3895127" y="1832375"/>
                <a:ext cx="4301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7" name="Rechteck 902"/>
              <p:cNvSpPr/>
              <p:nvPr/>
            </p:nvSpPr>
            <p:spPr bwMode="auto">
              <a:xfrm>
                <a:off x="3942918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8" name="Rechteck 903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450" name="Gruppieren 911"/>
            <p:cNvGrpSpPr>
              <a:grpSpLocks/>
            </p:cNvGrpSpPr>
            <p:nvPr/>
          </p:nvGrpSpPr>
          <p:grpSpPr bwMode="auto">
            <a:xfrm>
              <a:off x="1666875" y="1665288"/>
              <a:ext cx="193675" cy="101600"/>
              <a:chOff x="3833000" y="1832375"/>
              <a:chExt cx="194349" cy="100800"/>
            </a:xfrm>
          </p:grpSpPr>
          <p:sp>
            <p:nvSpPr>
              <p:cNvPr id="881" name="Rechteck 912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2" name="Rechteck 913"/>
              <p:cNvSpPr/>
              <p:nvPr/>
            </p:nvSpPr>
            <p:spPr bwMode="auto">
              <a:xfrm>
                <a:off x="3895128" y="1832375"/>
                <a:ext cx="4301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3" name="Rechteck 915"/>
              <p:cNvSpPr/>
              <p:nvPr/>
            </p:nvSpPr>
            <p:spPr bwMode="auto">
              <a:xfrm>
                <a:off x="3942919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4" name="Rechteck 916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51" name="Textfeld 591"/>
            <p:cNvSpPr txBox="1">
              <a:spLocks noChangeArrowheads="1"/>
            </p:cNvSpPr>
            <p:nvPr/>
          </p:nvSpPr>
          <p:spPr bwMode="auto">
            <a:xfrm>
              <a:off x="1638300" y="1747838"/>
              <a:ext cx="247650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143</a:t>
              </a:r>
            </a:p>
          </p:txBody>
        </p:sp>
        <p:grpSp>
          <p:nvGrpSpPr>
            <p:cNvPr id="452" name="Gruppieren 917"/>
            <p:cNvGrpSpPr>
              <a:grpSpLocks/>
            </p:cNvGrpSpPr>
            <p:nvPr/>
          </p:nvGrpSpPr>
          <p:grpSpPr bwMode="auto">
            <a:xfrm>
              <a:off x="7356475" y="2382838"/>
              <a:ext cx="195263" cy="101600"/>
              <a:chOff x="3833000" y="1832375"/>
              <a:chExt cx="194349" cy="100800"/>
            </a:xfrm>
          </p:grpSpPr>
          <p:sp>
            <p:nvSpPr>
              <p:cNvPr id="877" name="Rechteck 918"/>
              <p:cNvSpPr/>
              <p:nvPr/>
            </p:nvSpPr>
            <p:spPr bwMode="auto">
              <a:xfrm>
                <a:off x="3833000" y="1832375"/>
                <a:ext cx="5688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8" name="Rechteck 919"/>
              <p:cNvSpPr/>
              <p:nvPr/>
            </p:nvSpPr>
            <p:spPr bwMode="auto">
              <a:xfrm>
                <a:off x="3896203" y="1832375"/>
                <a:ext cx="4266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9" name="Rechteck 920"/>
              <p:cNvSpPr/>
              <p:nvPr/>
            </p:nvSpPr>
            <p:spPr bwMode="auto">
              <a:xfrm>
                <a:off x="3943605" y="1832375"/>
                <a:ext cx="2054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80" name="Rechteck 921"/>
              <p:cNvSpPr/>
              <p:nvPr/>
            </p:nvSpPr>
            <p:spPr bwMode="auto">
              <a:xfrm>
                <a:off x="3970467" y="1832375"/>
                <a:ext cx="5688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53" name="Textfeld 922"/>
            <p:cNvSpPr txBox="1">
              <a:spLocks noChangeArrowheads="1"/>
            </p:cNvSpPr>
            <p:nvPr/>
          </p:nvSpPr>
          <p:spPr bwMode="auto">
            <a:xfrm>
              <a:off x="7331075" y="2470150"/>
              <a:ext cx="2492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148</a:t>
              </a:r>
            </a:p>
          </p:txBody>
        </p:sp>
        <p:grpSp>
          <p:nvGrpSpPr>
            <p:cNvPr id="454" name="Gruppieren 923"/>
            <p:cNvGrpSpPr>
              <a:grpSpLocks/>
            </p:cNvGrpSpPr>
            <p:nvPr/>
          </p:nvGrpSpPr>
          <p:grpSpPr bwMode="auto">
            <a:xfrm>
              <a:off x="7534275" y="1665288"/>
              <a:ext cx="130175" cy="101600"/>
              <a:chOff x="4039963" y="5609038"/>
              <a:chExt cx="131289" cy="100800"/>
            </a:xfrm>
          </p:grpSpPr>
          <p:sp>
            <p:nvSpPr>
              <p:cNvPr id="874" name="Rechteck 924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5" name="Rechteck 925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6" name="Rechteck 926"/>
              <p:cNvSpPr/>
              <p:nvPr/>
            </p:nvSpPr>
            <p:spPr bwMode="auto">
              <a:xfrm>
                <a:off x="4128023" y="5609038"/>
                <a:ext cx="4322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55" name="Textfeld 927"/>
            <p:cNvSpPr txBox="1">
              <a:spLocks noChangeArrowheads="1"/>
            </p:cNvSpPr>
            <p:nvPr/>
          </p:nvSpPr>
          <p:spPr bwMode="auto">
            <a:xfrm>
              <a:off x="7473950" y="1747838"/>
              <a:ext cx="247650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144</a:t>
              </a:r>
            </a:p>
          </p:txBody>
        </p:sp>
        <p:grpSp>
          <p:nvGrpSpPr>
            <p:cNvPr id="456" name="Gruppieren 928"/>
            <p:cNvGrpSpPr>
              <a:grpSpLocks/>
            </p:cNvGrpSpPr>
            <p:nvPr/>
          </p:nvGrpSpPr>
          <p:grpSpPr bwMode="auto">
            <a:xfrm>
              <a:off x="1122363" y="2382838"/>
              <a:ext cx="130175" cy="100012"/>
              <a:chOff x="4039963" y="5609038"/>
              <a:chExt cx="131289" cy="100800"/>
            </a:xfrm>
          </p:grpSpPr>
          <p:sp>
            <p:nvSpPr>
              <p:cNvPr id="871" name="Rechteck 929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2" name="Rechteck 930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3" name="Rechteck 931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57" name="Textfeld 932"/>
            <p:cNvSpPr txBox="1">
              <a:spLocks noChangeArrowheads="1"/>
            </p:cNvSpPr>
            <p:nvPr/>
          </p:nvSpPr>
          <p:spPr bwMode="auto">
            <a:xfrm>
              <a:off x="1065213" y="2466975"/>
              <a:ext cx="24765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145</a:t>
              </a:r>
            </a:p>
          </p:txBody>
        </p:sp>
        <p:sp>
          <p:nvSpPr>
            <p:cNvPr id="458" name="Textfeld 933"/>
            <p:cNvSpPr txBox="1">
              <a:spLocks noChangeArrowheads="1"/>
            </p:cNvSpPr>
            <p:nvPr/>
          </p:nvSpPr>
          <p:spPr bwMode="auto">
            <a:xfrm>
              <a:off x="2792413" y="2470150"/>
              <a:ext cx="249237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146</a:t>
              </a:r>
            </a:p>
          </p:txBody>
        </p:sp>
        <p:grpSp>
          <p:nvGrpSpPr>
            <p:cNvPr id="459" name="Gruppieren 934"/>
            <p:cNvGrpSpPr>
              <a:grpSpLocks/>
            </p:cNvGrpSpPr>
            <p:nvPr/>
          </p:nvGrpSpPr>
          <p:grpSpPr bwMode="auto">
            <a:xfrm>
              <a:off x="2852738" y="2382838"/>
              <a:ext cx="131762" cy="100012"/>
              <a:chOff x="4039963" y="5609038"/>
              <a:chExt cx="131289" cy="100800"/>
            </a:xfrm>
          </p:grpSpPr>
          <p:sp>
            <p:nvSpPr>
              <p:cNvPr id="868" name="Rechteck 935"/>
              <p:cNvSpPr/>
              <p:nvPr/>
            </p:nvSpPr>
            <p:spPr bwMode="auto">
              <a:xfrm>
                <a:off x="4039963" y="5609038"/>
                <a:ext cx="5694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9" name="Rechteck 936"/>
              <p:cNvSpPr/>
              <p:nvPr/>
            </p:nvSpPr>
            <p:spPr bwMode="auto">
              <a:xfrm>
                <a:off x="4100071" y="5609038"/>
                <a:ext cx="2214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70" name="Rechteck 937"/>
              <p:cNvSpPr/>
              <p:nvPr/>
            </p:nvSpPr>
            <p:spPr bwMode="auto">
              <a:xfrm>
                <a:off x="4128544" y="5609038"/>
                <a:ext cx="42708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60" name="Textfeld 939"/>
            <p:cNvSpPr txBox="1">
              <a:spLocks noChangeArrowheads="1"/>
            </p:cNvSpPr>
            <p:nvPr/>
          </p:nvSpPr>
          <p:spPr bwMode="auto">
            <a:xfrm>
              <a:off x="4733925" y="2471738"/>
              <a:ext cx="2492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147</a:t>
              </a:r>
            </a:p>
          </p:txBody>
        </p:sp>
        <p:grpSp>
          <p:nvGrpSpPr>
            <p:cNvPr id="461" name="Gruppieren 940"/>
            <p:cNvGrpSpPr>
              <a:grpSpLocks/>
            </p:cNvGrpSpPr>
            <p:nvPr/>
          </p:nvGrpSpPr>
          <p:grpSpPr bwMode="auto">
            <a:xfrm>
              <a:off x="4795838" y="2382838"/>
              <a:ext cx="133350" cy="101600"/>
              <a:chOff x="4039963" y="5609038"/>
              <a:chExt cx="131289" cy="100800"/>
            </a:xfrm>
          </p:grpSpPr>
          <p:sp>
            <p:nvSpPr>
              <p:cNvPr id="865" name="Rechteck 941"/>
              <p:cNvSpPr/>
              <p:nvPr/>
            </p:nvSpPr>
            <p:spPr bwMode="auto">
              <a:xfrm>
                <a:off x="4039963" y="5609038"/>
                <a:ext cx="56267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6" name="Rechteck 942"/>
              <p:cNvSpPr/>
              <p:nvPr/>
            </p:nvSpPr>
            <p:spPr bwMode="auto">
              <a:xfrm>
                <a:off x="4099356" y="5609038"/>
                <a:ext cx="23444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7" name="Rechteck 943"/>
              <p:cNvSpPr/>
              <p:nvPr/>
            </p:nvSpPr>
            <p:spPr bwMode="auto">
              <a:xfrm>
                <a:off x="4129051" y="5609038"/>
                <a:ext cx="4220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62" name="Textfeld 944"/>
            <p:cNvSpPr txBox="1">
              <a:spLocks noChangeArrowheads="1"/>
            </p:cNvSpPr>
            <p:nvPr/>
          </p:nvSpPr>
          <p:spPr bwMode="auto">
            <a:xfrm>
              <a:off x="234950" y="3916363"/>
              <a:ext cx="247650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152</a:t>
              </a:r>
            </a:p>
          </p:txBody>
        </p:sp>
        <p:grpSp>
          <p:nvGrpSpPr>
            <p:cNvPr id="463" name="Gruppieren 945"/>
            <p:cNvGrpSpPr>
              <a:grpSpLocks/>
            </p:cNvGrpSpPr>
            <p:nvPr/>
          </p:nvGrpSpPr>
          <p:grpSpPr bwMode="auto">
            <a:xfrm>
              <a:off x="295275" y="3827463"/>
              <a:ext cx="130175" cy="101600"/>
              <a:chOff x="4039963" y="5609038"/>
              <a:chExt cx="131289" cy="100800"/>
            </a:xfrm>
          </p:grpSpPr>
          <p:sp>
            <p:nvSpPr>
              <p:cNvPr id="862" name="Rechteck 946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3" name="Rechteck 947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4" name="Rechteck 948"/>
              <p:cNvSpPr/>
              <p:nvPr/>
            </p:nvSpPr>
            <p:spPr bwMode="auto">
              <a:xfrm>
                <a:off x="4128023" y="5609038"/>
                <a:ext cx="4322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64" name="Textfeld 949"/>
            <p:cNvSpPr txBox="1">
              <a:spLocks noChangeArrowheads="1"/>
            </p:cNvSpPr>
            <p:nvPr/>
          </p:nvSpPr>
          <p:spPr bwMode="auto">
            <a:xfrm>
              <a:off x="6534150" y="3194050"/>
              <a:ext cx="2476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151</a:t>
              </a:r>
            </a:p>
          </p:txBody>
        </p:sp>
        <p:grpSp>
          <p:nvGrpSpPr>
            <p:cNvPr id="465" name="Gruppieren 950"/>
            <p:cNvGrpSpPr>
              <a:grpSpLocks/>
            </p:cNvGrpSpPr>
            <p:nvPr/>
          </p:nvGrpSpPr>
          <p:grpSpPr bwMode="auto">
            <a:xfrm>
              <a:off x="6594475" y="3106738"/>
              <a:ext cx="130175" cy="100012"/>
              <a:chOff x="4039963" y="5609038"/>
              <a:chExt cx="131289" cy="100800"/>
            </a:xfrm>
          </p:grpSpPr>
          <p:sp>
            <p:nvSpPr>
              <p:cNvPr id="859" name="Rechteck 951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0" name="Rechteck 952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61" name="Rechteck 953"/>
              <p:cNvSpPr/>
              <p:nvPr/>
            </p:nvSpPr>
            <p:spPr bwMode="auto">
              <a:xfrm>
                <a:off x="4128023" y="5609038"/>
                <a:ext cx="4322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66" name="Textfeld 954"/>
            <p:cNvSpPr txBox="1">
              <a:spLocks noChangeArrowheads="1"/>
            </p:cNvSpPr>
            <p:nvPr/>
          </p:nvSpPr>
          <p:spPr bwMode="auto">
            <a:xfrm>
              <a:off x="1420813" y="3195638"/>
              <a:ext cx="2492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149</a:t>
              </a:r>
            </a:p>
          </p:txBody>
        </p:sp>
        <p:grpSp>
          <p:nvGrpSpPr>
            <p:cNvPr id="467" name="Gruppieren 955"/>
            <p:cNvGrpSpPr>
              <a:grpSpLocks/>
            </p:cNvGrpSpPr>
            <p:nvPr/>
          </p:nvGrpSpPr>
          <p:grpSpPr bwMode="auto">
            <a:xfrm>
              <a:off x="1481138" y="3106738"/>
              <a:ext cx="131762" cy="101600"/>
              <a:chOff x="4039963" y="5609038"/>
              <a:chExt cx="131289" cy="100800"/>
            </a:xfrm>
          </p:grpSpPr>
          <p:sp>
            <p:nvSpPr>
              <p:cNvPr id="856" name="Rechteck 956"/>
              <p:cNvSpPr/>
              <p:nvPr/>
            </p:nvSpPr>
            <p:spPr bwMode="auto">
              <a:xfrm>
                <a:off x="4039963" y="5609038"/>
                <a:ext cx="5694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7" name="Rechteck 957"/>
              <p:cNvSpPr/>
              <p:nvPr/>
            </p:nvSpPr>
            <p:spPr bwMode="auto">
              <a:xfrm>
                <a:off x="4100071" y="5609038"/>
                <a:ext cx="2214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8" name="Rechteck 958"/>
              <p:cNvSpPr/>
              <p:nvPr/>
            </p:nvSpPr>
            <p:spPr bwMode="auto">
              <a:xfrm>
                <a:off x="4128544" y="5609038"/>
                <a:ext cx="42708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68" name="Textfeld 959"/>
            <p:cNvSpPr txBox="1">
              <a:spLocks noChangeArrowheads="1"/>
            </p:cNvSpPr>
            <p:nvPr/>
          </p:nvSpPr>
          <p:spPr bwMode="auto">
            <a:xfrm>
              <a:off x="4014788" y="3190875"/>
              <a:ext cx="249237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150</a:t>
              </a:r>
            </a:p>
          </p:txBody>
        </p:sp>
        <p:grpSp>
          <p:nvGrpSpPr>
            <p:cNvPr id="469" name="Gruppieren 960"/>
            <p:cNvGrpSpPr>
              <a:grpSpLocks/>
            </p:cNvGrpSpPr>
            <p:nvPr/>
          </p:nvGrpSpPr>
          <p:grpSpPr bwMode="auto">
            <a:xfrm>
              <a:off x="1377950" y="3827463"/>
              <a:ext cx="195263" cy="100012"/>
              <a:chOff x="3833000" y="1832375"/>
              <a:chExt cx="194349" cy="100800"/>
            </a:xfrm>
          </p:grpSpPr>
          <p:sp>
            <p:nvSpPr>
              <p:cNvPr id="852" name="Rechteck 961"/>
              <p:cNvSpPr/>
              <p:nvPr/>
            </p:nvSpPr>
            <p:spPr bwMode="auto">
              <a:xfrm>
                <a:off x="3833000" y="1832375"/>
                <a:ext cx="5688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3" name="Rechteck 963"/>
              <p:cNvSpPr/>
              <p:nvPr/>
            </p:nvSpPr>
            <p:spPr bwMode="auto">
              <a:xfrm>
                <a:off x="3896203" y="1832375"/>
                <a:ext cx="4266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4" name="Rechteck 964"/>
              <p:cNvSpPr/>
              <p:nvPr/>
            </p:nvSpPr>
            <p:spPr bwMode="auto">
              <a:xfrm>
                <a:off x="3943605" y="1832375"/>
                <a:ext cx="2054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5" name="Rechteck 965"/>
              <p:cNvSpPr/>
              <p:nvPr/>
            </p:nvSpPr>
            <p:spPr bwMode="auto">
              <a:xfrm>
                <a:off x="3970467" y="1832375"/>
                <a:ext cx="5688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70" name="Textfeld 966"/>
            <p:cNvSpPr txBox="1">
              <a:spLocks noChangeArrowheads="1"/>
            </p:cNvSpPr>
            <p:nvPr/>
          </p:nvSpPr>
          <p:spPr bwMode="auto">
            <a:xfrm>
              <a:off x="1349375" y="3911600"/>
              <a:ext cx="2492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153</a:t>
              </a:r>
            </a:p>
          </p:txBody>
        </p:sp>
        <p:grpSp>
          <p:nvGrpSpPr>
            <p:cNvPr id="471" name="Gruppieren 967"/>
            <p:cNvGrpSpPr>
              <a:grpSpLocks/>
            </p:cNvGrpSpPr>
            <p:nvPr/>
          </p:nvGrpSpPr>
          <p:grpSpPr bwMode="auto">
            <a:xfrm>
              <a:off x="1990725" y="3829050"/>
              <a:ext cx="195263" cy="100013"/>
              <a:chOff x="3833000" y="1832375"/>
              <a:chExt cx="194349" cy="100800"/>
            </a:xfrm>
          </p:grpSpPr>
          <p:sp>
            <p:nvSpPr>
              <p:cNvPr id="848" name="Rechteck 968"/>
              <p:cNvSpPr/>
              <p:nvPr/>
            </p:nvSpPr>
            <p:spPr bwMode="auto">
              <a:xfrm>
                <a:off x="3833000" y="1832375"/>
                <a:ext cx="5688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9" name="Rechteck 969"/>
              <p:cNvSpPr/>
              <p:nvPr/>
            </p:nvSpPr>
            <p:spPr bwMode="auto">
              <a:xfrm>
                <a:off x="3896203" y="1832375"/>
                <a:ext cx="4266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0" name="Rechteck 970"/>
              <p:cNvSpPr/>
              <p:nvPr/>
            </p:nvSpPr>
            <p:spPr bwMode="auto">
              <a:xfrm>
                <a:off x="3943605" y="1832375"/>
                <a:ext cx="2054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51" name="Rechteck 971"/>
              <p:cNvSpPr/>
              <p:nvPr/>
            </p:nvSpPr>
            <p:spPr bwMode="auto">
              <a:xfrm>
                <a:off x="3970467" y="1832375"/>
                <a:ext cx="5688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72" name="Textfeld 972"/>
            <p:cNvSpPr txBox="1">
              <a:spLocks noChangeArrowheads="1"/>
            </p:cNvSpPr>
            <p:nvPr/>
          </p:nvSpPr>
          <p:spPr bwMode="auto">
            <a:xfrm>
              <a:off x="1963738" y="3913188"/>
              <a:ext cx="247650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154</a:t>
              </a:r>
            </a:p>
          </p:txBody>
        </p:sp>
        <p:grpSp>
          <p:nvGrpSpPr>
            <p:cNvPr id="473" name="Gruppieren 973"/>
            <p:cNvGrpSpPr>
              <a:grpSpLocks/>
            </p:cNvGrpSpPr>
            <p:nvPr/>
          </p:nvGrpSpPr>
          <p:grpSpPr bwMode="auto">
            <a:xfrm>
              <a:off x="2746375" y="3827463"/>
              <a:ext cx="193675" cy="100012"/>
              <a:chOff x="3833000" y="1832375"/>
              <a:chExt cx="194349" cy="100800"/>
            </a:xfrm>
          </p:grpSpPr>
          <p:sp>
            <p:nvSpPr>
              <p:cNvPr id="844" name="Rechteck 974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5" name="Rechteck 975"/>
              <p:cNvSpPr/>
              <p:nvPr/>
            </p:nvSpPr>
            <p:spPr bwMode="auto">
              <a:xfrm>
                <a:off x="3895128" y="1832375"/>
                <a:ext cx="4301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6" name="Rechteck 976"/>
              <p:cNvSpPr/>
              <p:nvPr/>
            </p:nvSpPr>
            <p:spPr bwMode="auto">
              <a:xfrm>
                <a:off x="3942919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7" name="Rechteck 977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74" name="Textfeld 978"/>
            <p:cNvSpPr txBox="1">
              <a:spLocks noChangeArrowheads="1"/>
            </p:cNvSpPr>
            <p:nvPr/>
          </p:nvSpPr>
          <p:spPr bwMode="auto">
            <a:xfrm>
              <a:off x="2717800" y="3911600"/>
              <a:ext cx="2492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155</a:t>
              </a:r>
            </a:p>
          </p:txBody>
        </p:sp>
        <p:grpSp>
          <p:nvGrpSpPr>
            <p:cNvPr id="475" name="Gruppieren 979"/>
            <p:cNvGrpSpPr>
              <a:grpSpLocks/>
            </p:cNvGrpSpPr>
            <p:nvPr/>
          </p:nvGrpSpPr>
          <p:grpSpPr bwMode="auto">
            <a:xfrm>
              <a:off x="3108325" y="3827463"/>
              <a:ext cx="193675" cy="101600"/>
              <a:chOff x="3833000" y="1832375"/>
              <a:chExt cx="194349" cy="100800"/>
            </a:xfrm>
          </p:grpSpPr>
          <p:sp>
            <p:nvSpPr>
              <p:cNvPr id="840" name="Rechteck 980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1" name="Rechteck 981"/>
              <p:cNvSpPr/>
              <p:nvPr/>
            </p:nvSpPr>
            <p:spPr bwMode="auto">
              <a:xfrm>
                <a:off x="3895128" y="1832375"/>
                <a:ext cx="4301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2" name="Rechteck 982"/>
              <p:cNvSpPr/>
              <p:nvPr/>
            </p:nvSpPr>
            <p:spPr bwMode="auto">
              <a:xfrm>
                <a:off x="3942919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43" name="Rechteck 983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76" name="Textfeld 984"/>
            <p:cNvSpPr txBox="1">
              <a:spLocks noChangeArrowheads="1"/>
            </p:cNvSpPr>
            <p:nvPr/>
          </p:nvSpPr>
          <p:spPr bwMode="auto">
            <a:xfrm>
              <a:off x="3079750" y="3913188"/>
              <a:ext cx="2492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156</a:t>
              </a:r>
            </a:p>
          </p:txBody>
        </p:sp>
        <p:grpSp>
          <p:nvGrpSpPr>
            <p:cNvPr id="477" name="Gruppieren 985"/>
            <p:cNvGrpSpPr>
              <a:grpSpLocks/>
            </p:cNvGrpSpPr>
            <p:nvPr/>
          </p:nvGrpSpPr>
          <p:grpSpPr bwMode="auto">
            <a:xfrm>
              <a:off x="4189413" y="3827463"/>
              <a:ext cx="193675" cy="101600"/>
              <a:chOff x="3833000" y="1832375"/>
              <a:chExt cx="194349" cy="100800"/>
            </a:xfrm>
          </p:grpSpPr>
          <p:sp>
            <p:nvSpPr>
              <p:cNvPr id="836" name="Rechteck 986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37" name="Rechteck 987"/>
              <p:cNvSpPr/>
              <p:nvPr/>
            </p:nvSpPr>
            <p:spPr bwMode="auto">
              <a:xfrm>
                <a:off x="3895127" y="1832375"/>
                <a:ext cx="4301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38" name="Rechteck 988"/>
              <p:cNvSpPr/>
              <p:nvPr/>
            </p:nvSpPr>
            <p:spPr bwMode="auto">
              <a:xfrm>
                <a:off x="3942918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39" name="Rechteck 989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78" name="Textfeld 990"/>
            <p:cNvSpPr txBox="1">
              <a:spLocks noChangeArrowheads="1"/>
            </p:cNvSpPr>
            <p:nvPr/>
          </p:nvSpPr>
          <p:spPr bwMode="auto">
            <a:xfrm>
              <a:off x="4160838" y="3913188"/>
              <a:ext cx="249237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158</a:t>
              </a:r>
            </a:p>
          </p:txBody>
        </p:sp>
        <p:grpSp>
          <p:nvGrpSpPr>
            <p:cNvPr id="479" name="Gruppieren 991"/>
            <p:cNvGrpSpPr>
              <a:grpSpLocks/>
            </p:cNvGrpSpPr>
            <p:nvPr/>
          </p:nvGrpSpPr>
          <p:grpSpPr bwMode="auto">
            <a:xfrm>
              <a:off x="4910138" y="3827463"/>
              <a:ext cx="193675" cy="100012"/>
              <a:chOff x="3833000" y="1832375"/>
              <a:chExt cx="194349" cy="100800"/>
            </a:xfrm>
          </p:grpSpPr>
          <p:sp>
            <p:nvSpPr>
              <p:cNvPr id="832" name="Rechteck 992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33" name="Rechteck 994"/>
              <p:cNvSpPr/>
              <p:nvPr/>
            </p:nvSpPr>
            <p:spPr bwMode="auto">
              <a:xfrm>
                <a:off x="3895127" y="1832375"/>
                <a:ext cx="4301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34" name="Rechteck 995"/>
              <p:cNvSpPr/>
              <p:nvPr/>
            </p:nvSpPr>
            <p:spPr bwMode="auto">
              <a:xfrm>
                <a:off x="3942918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35" name="Rechteck 996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80" name="Textfeld 997"/>
            <p:cNvSpPr txBox="1">
              <a:spLocks noChangeArrowheads="1"/>
            </p:cNvSpPr>
            <p:nvPr/>
          </p:nvSpPr>
          <p:spPr bwMode="auto">
            <a:xfrm>
              <a:off x="4881563" y="3911600"/>
              <a:ext cx="249237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159</a:t>
              </a:r>
            </a:p>
          </p:txBody>
        </p:sp>
        <p:grpSp>
          <p:nvGrpSpPr>
            <p:cNvPr id="481" name="Gruppieren 575"/>
            <p:cNvGrpSpPr>
              <a:grpSpLocks/>
            </p:cNvGrpSpPr>
            <p:nvPr/>
          </p:nvGrpSpPr>
          <p:grpSpPr bwMode="auto">
            <a:xfrm>
              <a:off x="3330575" y="3810000"/>
              <a:ext cx="179388" cy="120650"/>
              <a:chOff x="6906809" y="2338470"/>
              <a:chExt cx="179325" cy="119503"/>
            </a:xfrm>
          </p:grpSpPr>
          <p:sp>
            <p:nvSpPr>
              <p:cNvPr id="827" name="Rechteck 2"/>
              <p:cNvSpPr>
                <a:spLocks noChangeArrowheads="1"/>
              </p:cNvSpPr>
              <p:nvPr/>
            </p:nvSpPr>
            <p:spPr bwMode="auto">
              <a:xfrm>
                <a:off x="6906809" y="2338470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28" name="Rechteck 2"/>
              <p:cNvSpPr>
                <a:spLocks noChangeArrowheads="1"/>
              </p:cNvSpPr>
              <p:nvPr/>
            </p:nvSpPr>
            <p:spPr bwMode="auto">
              <a:xfrm>
                <a:off x="6942025" y="2338470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29" name="Rechteck 2"/>
              <p:cNvSpPr>
                <a:spLocks noChangeArrowheads="1"/>
              </p:cNvSpPr>
              <p:nvPr/>
            </p:nvSpPr>
            <p:spPr bwMode="auto">
              <a:xfrm>
                <a:off x="6975756" y="2338470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30" name="Rechteck 2"/>
              <p:cNvSpPr>
                <a:spLocks noChangeArrowheads="1"/>
              </p:cNvSpPr>
              <p:nvPr/>
            </p:nvSpPr>
            <p:spPr bwMode="auto">
              <a:xfrm>
                <a:off x="7010903" y="2339173"/>
                <a:ext cx="288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831" name="Rechteck 2"/>
              <p:cNvSpPr>
                <a:spLocks noChangeArrowheads="1"/>
              </p:cNvSpPr>
              <p:nvPr/>
            </p:nvSpPr>
            <p:spPr bwMode="auto">
              <a:xfrm>
                <a:off x="7042934" y="2339173"/>
                <a:ext cx="43200" cy="118800"/>
              </a:xfrm>
              <a:prstGeom prst="rect">
                <a:avLst/>
              </a:prstGeom>
              <a:pattFill prst="pct25">
                <a:fgClr>
                  <a:srgbClr val="FF0000"/>
                </a:fgClr>
                <a:bgClr>
                  <a:schemeClr val="bg1"/>
                </a:bgClr>
              </a:patt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482" name="Gruppieren 1025"/>
            <p:cNvGrpSpPr>
              <a:grpSpLocks/>
            </p:cNvGrpSpPr>
            <p:nvPr/>
          </p:nvGrpSpPr>
          <p:grpSpPr bwMode="auto">
            <a:xfrm>
              <a:off x="3829050" y="3829050"/>
              <a:ext cx="193675" cy="100013"/>
              <a:chOff x="3833000" y="1832375"/>
              <a:chExt cx="194349" cy="100800"/>
            </a:xfrm>
          </p:grpSpPr>
          <p:sp>
            <p:nvSpPr>
              <p:cNvPr id="823" name="Rechteck 1026"/>
              <p:cNvSpPr/>
              <p:nvPr/>
            </p:nvSpPr>
            <p:spPr bwMode="auto">
              <a:xfrm>
                <a:off x="3833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24" name="Rechteck 1027"/>
              <p:cNvSpPr/>
              <p:nvPr/>
            </p:nvSpPr>
            <p:spPr bwMode="auto">
              <a:xfrm>
                <a:off x="3895128" y="1832375"/>
                <a:ext cx="43011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25" name="Rechteck 1028"/>
              <p:cNvSpPr/>
              <p:nvPr/>
            </p:nvSpPr>
            <p:spPr bwMode="auto">
              <a:xfrm>
                <a:off x="3942919" y="1832375"/>
                <a:ext cx="22302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26" name="Rechteck 1029"/>
              <p:cNvSpPr/>
              <p:nvPr/>
            </p:nvSpPr>
            <p:spPr bwMode="auto">
              <a:xfrm>
                <a:off x="3970000" y="1832375"/>
                <a:ext cx="5734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483" name="Textfeld 1030"/>
            <p:cNvSpPr txBox="1">
              <a:spLocks noChangeArrowheads="1"/>
            </p:cNvSpPr>
            <p:nvPr/>
          </p:nvSpPr>
          <p:spPr bwMode="auto">
            <a:xfrm>
              <a:off x="3800475" y="3913188"/>
              <a:ext cx="2492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157</a:t>
              </a:r>
            </a:p>
          </p:txBody>
        </p:sp>
        <p:sp>
          <p:nvSpPr>
            <p:cNvPr id="484" name="Rechteck 1000"/>
            <p:cNvSpPr/>
            <p:nvPr/>
          </p:nvSpPr>
          <p:spPr bwMode="auto">
            <a:xfrm>
              <a:off x="858838" y="2271713"/>
              <a:ext cx="14287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485" name="Rechteck 651"/>
            <p:cNvSpPr>
              <a:spLocks noChangeArrowheads="1"/>
            </p:cNvSpPr>
            <p:nvPr/>
          </p:nvSpPr>
          <p:spPr bwMode="auto">
            <a:xfrm>
              <a:off x="877888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86" name="Rechteck 651"/>
            <p:cNvSpPr>
              <a:spLocks noChangeArrowheads="1"/>
            </p:cNvSpPr>
            <p:nvPr/>
          </p:nvSpPr>
          <p:spPr bwMode="auto">
            <a:xfrm>
              <a:off x="357188" y="22542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87" name="Rechteck 651"/>
            <p:cNvSpPr>
              <a:spLocks noChangeArrowheads="1"/>
            </p:cNvSpPr>
            <p:nvPr/>
          </p:nvSpPr>
          <p:spPr bwMode="auto">
            <a:xfrm>
              <a:off x="5414963" y="15398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88" name="Rechteck 651"/>
            <p:cNvSpPr>
              <a:spLocks noChangeArrowheads="1"/>
            </p:cNvSpPr>
            <p:nvPr/>
          </p:nvSpPr>
          <p:spPr bwMode="auto">
            <a:xfrm>
              <a:off x="1739900" y="226218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89" name="Rechteck 650"/>
            <p:cNvSpPr>
              <a:spLocks noChangeArrowheads="1"/>
            </p:cNvSpPr>
            <p:nvPr/>
          </p:nvSpPr>
          <p:spPr bwMode="auto">
            <a:xfrm>
              <a:off x="5138738" y="2270125"/>
              <a:ext cx="25400" cy="1746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90" name="Rechteck 643"/>
            <p:cNvSpPr>
              <a:spLocks noChangeArrowheads="1"/>
            </p:cNvSpPr>
            <p:nvPr/>
          </p:nvSpPr>
          <p:spPr bwMode="auto">
            <a:xfrm>
              <a:off x="5207000" y="2259013"/>
              <a:ext cx="20638" cy="333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91" name="Rechteck 643"/>
            <p:cNvSpPr>
              <a:spLocks noChangeArrowheads="1"/>
            </p:cNvSpPr>
            <p:nvPr/>
          </p:nvSpPr>
          <p:spPr bwMode="auto">
            <a:xfrm>
              <a:off x="7799388" y="2262188"/>
              <a:ext cx="20637" cy="333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92" name="Rechteck 650"/>
            <p:cNvSpPr>
              <a:spLocks noChangeArrowheads="1"/>
            </p:cNvSpPr>
            <p:nvPr/>
          </p:nvSpPr>
          <p:spPr bwMode="auto">
            <a:xfrm>
              <a:off x="4308475" y="2986088"/>
              <a:ext cx="25400" cy="17462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93" name="Rechteck 649"/>
            <p:cNvSpPr>
              <a:spLocks noChangeArrowheads="1"/>
            </p:cNvSpPr>
            <p:nvPr/>
          </p:nvSpPr>
          <p:spPr bwMode="auto">
            <a:xfrm>
              <a:off x="4360863" y="2976563"/>
              <a:ext cx="22225" cy="333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94" name="Rechteck 650"/>
            <p:cNvSpPr>
              <a:spLocks noChangeArrowheads="1"/>
            </p:cNvSpPr>
            <p:nvPr/>
          </p:nvSpPr>
          <p:spPr bwMode="auto">
            <a:xfrm>
              <a:off x="6900863" y="2987675"/>
              <a:ext cx="25400" cy="1746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95" name="Rechteck 649"/>
            <p:cNvSpPr>
              <a:spLocks noChangeArrowheads="1"/>
            </p:cNvSpPr>
            <p:nvPr/>
          </p:nvSpPr>
          <p:spPr bwMode="auto">
            <a:xfrm>
              <a:off x="6953250" y="2979738"/>
              <a:ext cx="22225" cy="333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96" name="Rechteck 650"/>
            <p:cNvSpPr>
              <a:spLocks noChangeArrowheads="1"/>
            </p:cNvSpPr>
            <p:nvPr/>
          </p:nvSpPr>
          <p:spPr bwMode="auto">
            <a:xfrm>
              <a:off x="8004175" y="2978150"/>
              <a:ext cx="190500" cy="31750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497" name="Rechteck 653"/>
            <p:cNvSpPr>
              <a:spLocks noChangeArrowheads="1"/>
            </p:cNvSpPr>
            <p:nvPr/>
          </p:nvSpPr>
          <p:spPr bwMode="auto">
            <a:xfrm>
              <a:off x="344488" y="370522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98" name="Rechteck 653"/>
            <p:cNvSpPr>
              <a:spLocks noChangeArrowheads="1"/>
            </p:cNvSpPr>
            <p:nvPr/>
          </p:nvSpPr>
          <p:spPr bwMode="auto">
            <a:xfrm>
              <a:off x="911225" y="3705225"/>
              <a:ext cx="14288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499" name="Rechteck 653"/>
            <p:cNvSpPr>
              <a:spLocks noChangeArrowheads="1"/>
            </p:cNvSpPr>
            <p:nvPr/>
          </p:nvSpPr>
          <p:spPr bwMode="auto">
            <a:xfrm>
              <a:off x="2025650" y="3705225"/>
              <a:ext cx="14288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00" name="Zierrahmen 1"/>
            <p:cNvSpPr>
              <a:spLocks noChangeArrowheads="1"/>
            </p:cNvSpPr>
            <p:nvPr/>
          </p:nvSpPr>
          <p:spPr bwMode="auto">
            <a:xfrm>
              <a:off x="2290763" y="1681163"/>
              <a:ext cx="22225" cy="8731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01" name="Rechteck 648"/>
            <p:cNvSpPr>
              <a:spLocks noChangeArrowheads="1"/>
            </p:cNvSpPr>
            <p:nvPr/>
          </p:nvSpPr>
          <p:spPr bwMode="auto">
            <a:xfrm>
              <a:off x="8597900" y="1547813"/>
              <a:ext cx="11113" cy="19050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02" name="Rechteck 648"/>
            <p:cNvSpPr>
              <a:spLocks noChangeArrowheads="1"/>
            </p:cNvSpPr>
            <p:nvPr/>
          </p:nvSpPr>
          <p:spPr bwMode="auto">
            <a:xfrm>
              <a:off x="1833563" y="2268538"/>
              <a:ext cx="11112" cy="19050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03" name="Zierrahmen 1"/>
            <p:cNvSpPr>
              <a:spLocks noChangeArrowheads="1"/>
            </p:cNvSpPr>
            <p:nvPr/>
          </p:nvSpPr>
          <p:spPr bwMode="auto">
            <a:xfrm>
              <a:off x="3090863" y="1681163"/>
              <a:ext cx="22225" cy="87312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04" name="Zierrahmen 1"/>
            <p:cNvSpPr>
              <a:spLocks noChangeArrowheads="1"/>
            </p:cNvSpPr>
            <p:nvPr/>
          </p:nvSpPr>
          <p:spPr bwMode="auto">
            <a:xfrm>
              <a:off x="3413125" y="2397125"/>
              <a:ext cx="20638" cy="8731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05" name="Rechteck 650"/>
            <p:cNvSpPr>
              <a:spLocks noChangeArrowheads="1"/>
            </p:cNvSpPr>
            <p:nvPr/>
          </p:nvSpPr>
          <p:spPr bwMode="auto">
            <a:xfrm>
              <a:off x="7729538" y="2270125"/>
              <a:ext cx="25400" cy="1746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506" name="Zierrahmen 1"/>
            <p:cNvSpPr>
              <a:spLocks noChangeArrowheads="1"/>
            </p:cNvSpPr>
            <p:nvPr/>
          </p:nvSpPr>
          <p:spPr bwMode="auto">
            <a:xfrm>
              <a:off x="8305800" y="2397125"/>
              <a:ext cx="22225" cy="87313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07" name="Rechteck 653"/>
            <p:cNvSpPr>
              <a:spLocks noChangeArrowheads="1"/>
            </p:cNvSpPr>
            <p:nvPr/>
          </p:nvSpPr>
          <p:spPr bwMode="auto">
            <a:xfrm>
              <a:off x="8693150" y="2268538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08" name="Rechteck 653"/>
            <p:cNvSpPr>
              <a:spLocks noChangeArrowheads="1"/>
            </p:cNvSpPr>
            <p:nvPr/>
          </p:nvSpPr>
          <p:spPr bwMode="auto">
            <a:xfrm>
              <a:off x="1347788" y="2990850"/>
              <a:ext cx="14287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09" name="Zierrahmen 1"/>
            <p:cNvSpPr>
              <a:spLocks noChangeArrowheads="1"/>
            </p:cNvSpPr>
            <p:nvPr/>
          </p:nvSpPr>
          <p:spPr bwMode="auto">
            <a:xfrm>
              <a:off x="1893888" y="3119438"/>
              <a:ext cx="22225" cy="85725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510" name="Gerade Verbindung 5535"/>
            <p:cNvCxnSpPr/>
            <p:nvPr/>
          </p:nvCxnSpPr>
          <p:spPr bwMode="auto">
            <a:xfrm>
              <a:off x="4029075" y="3086100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1" name="Gerade Verbindung 1040"/>
            <p:cNvCxnSpPr/>
            <p:nvPr/>
          </p:nvCxnSpPr>
          <p:spPr bwMode="auto">
            <a:xfrm>
              <a:off x="4252913" y="3086100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2" name="Gerade Verbindung 1041"/>
            <p:cNvCxnSpPr/>
            <p:nvPr/>
          </p:nvCxnSpPr>
          <p:spPr bwMode="auto">
            <a:xfrm>
              <a:off x="6577013" y="3086100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3" name="Gerade Verbindung 1042"/>
            <p:cNvCxnSpPr/>
            <p:nvPr/>
          </p:nvCxnSpPr>
          <p:spPr bwMode="auto">
            <a:xfrm>
              <a:off x="1363663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4" name="Gerade Verbindung 1043"/>
            <p:cNvCxnSpPr/>
            <p:nvPr/>
          </p:nvCxnSpPr>
          <p:spPr bwMode="auto">
            <a:xfrm>
              <a:off x="1590675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5" name="Gerade Verbindung 1044"/>
            <p:cNvCxnSpPr/>
            <p:nvPr/>
          </p:nvCxnSpPr>
          <p:spPr bwMode="auto">
            <a:xfrm>
              <a:off x="1976438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6" name="Gerade Verbindung 1045"/>
            <p:cNvCxnSpPr/>
            <p:nvPr/>
          </p:nvCxnSpPr>
          <p:spPr bwMode="auto">
            <a:xfrm>
              <a:off x="2201863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7" name="Rechteck 644"/>
            <p:cNvSpPr>
              <a:spLocks noChangeArrowheads="1"/>
            </p:cNvSpPr>
            <p:nvPr/>
          </p:nvSpPr>
          <p:spPr bwMode="auto">
            <a:xfrm>
              <a:off x="3611563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518" name="Gerade Verbindung 1047"/>
            <p:cNvCxnSpPr/>
            <p:nvPr/>
          </p:nvCxnSpPr>
          <p:spPr bwMode="auto">
            <a:xfrm>
              <a:off x="4400550" y="38068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9" name="Rechteck 644"/>
            <p:cNvSpPr>
              <a:spLocks noChangeArrowheads="1"/>
            </p:cNvSpPr>
            <p:nvPr/>
          </p:nvSpPr>
          <p:spPr bwMode="auto">
            <a:xfrm>
              <a:off x="4691063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20" name="Rechteck 644"/>
            <p:cNvSpPr>
              <a:spLocks noChangeArrowheads="1"/>
            </p:cNvSpPr>
            <p:nvPr/>
          </p:nvSpPr>
          <p:spPr bwMode="auto">
            <a:xfrm>
              <a:off x="6853238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521" name="Gruppieren 5529"/>
            <p:cNvGrpSpPr>
              <a:grpSpLocks/>
            </p:cNvGrpSpPr>
            <p:nvPr/>
          </p:nvGrpSpPr>
          <p:grpSpPr bwMode="auto">
            <a:xfrm>
              <a:off x="5248275" y="2233613"/>
              <a:ext cx="71438" cy="77787"/>
              <a:chOff x="5220072" y="2547041"/>
              <a:chExt cx="71019" cy="79062"/>
            </a:xfrm>
          </p:grpSpPr>
          <p:sp>
            <p:nvSpPr>
              <p:cNvPr id="820" name="Ellipse 24"/>
              <p:cNvSpPr/>
              <p:nvPr/>
            </p:nvSpPr>
            <p:spPr bwMode="auto">
              <a:xfrm>
                <a:off x="5220072" y="2564789"/>
                <a:ext cx="71019" cy="500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821" name="Gerade Verbindung 5519"/>
              <p:cNvCxnSpPr/>
              <p:nvPr/>
            </p:nvCxnSpPr>
            <p:spPr bwMode="auto">
              <a:xfrm>
                <a:off x="5254792" y="2547041"/>
                <a:ext cx="0" cy="6615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22" name="Rechteck 5526"/>
              <p:cNvSpPr>
                <a:spLocks noChangeArrowheads="1"/>
              </p:cNvSpPr>
              <p:nvPr/>
            </p:nvSpPr>
            <p:spPr bwMode="auto">
              <a:xfrm>
                <a:off x="5243513" y="2615303"/>
                <a:ext cx="28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522" name="Rechteck 653"/>
            <p:cNvSpPr>
              <a:spLocks noChangeArrowheads="1"/>
            </p:cNvSpPr>
            <p:nvPr/>
          </p:nvSpPr>
          <p:spPr bwMode="auto">
            <a:xfrm>
              <a:off x="2000250" y="2987675"/>
              <a:ext cx="14288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23" name="Rechteck 5543"/>
            <p:cNvSpPr/>
            <p:nvPr/>
          </p:nvSpPr>
          <p:spPr bwMode="auto">
            <a:xfrm>
              <a:off x="2420938" y="2998788"/>
              <a:ext cx="7937" cy="31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24" name="Rechteck 653"/>
            <p:cNvSpPr>
              <a:spLocks noChangeArrowheads="1"/>
            </p:cNvSpPr>
            <p:nvPr/>
          </p:nvSpPr>
          <p:spPr bwMode="auto">
            <a:xfrm>
              <a:off x="3124200" y="298767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25" name="Rechteck 1064"/>
            <p:cNvSpPr/>
            <p:nvPr/>
          </p:nvSpPr>
          <p:spPr bwMode="auto">
            <a:xfrm>
              <a:off x="5302250" y="2992438"/>
              <a:ext cx="14288" cy="79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526" name="Rechteck 644"/>
            <p:cNvSpPr>
              <a:spLocks noChangeArrowheads="1"/>
            </p:cNvSpPr>
            <p:nvPr/>
          </p:nvSpPr>
          <p:spPr bwMode="auto">
            <a:xfrm>
              <a:off x="862013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27" name="Rechteck 5545"/>
            <p:cNvSpPr>
              <a:spLocks noChangeArrowheads="1"/>
            </p:cNvSpPr>
            <p:nvPr/>
          </p:nvSpPr>
          <p:spPr bwMode="auto">
            <a:xfrm>
              <a:off x="5608638" y="3684588"/>
              <a:ext cx="19050" cy="58737"/>
            </a:xfrm>
            <a:prstGeom prst="rect">
              <a:avLst/>
            </a:prstGeom>
            <a:solidFill>
              <a:srgbClr val="7030A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28" name="Rechteck 644"/>
            <p:cNvSpPr>
              <a:spLocks noChangeArrowheads="1"/>
            </p:cNvSpPr>
            <p:nvPr/>
          </p:nvSpPr>
          <p:spPr bwMode="auto">
            <a:xfrm>
              <a:off x="5772150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29" name="Rechteck 653"/>
            <p:cNvSpPr>
              <a:spLocks noChangeArrowheads="1"/>
            </p:cNvSpPr>
            <p:nvPr/>
          </p:nvSpPr>
          <p:spPr bwMode="auto">
            <a:xfrm>
              <a:off x="5827713" y="3706813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30" name="Rechteck 650"/>
            <p:cNvSpPr>
              <a:spLocks noChangeArrowheads="1"/>
            </p:cNvSpPr>
            <p:nvPr/>
          </p:nvSpPr>
          <p:spPr bwMode="auto">
            <a:xfrm>
              <a:off x="5973763" y="3708400"/>
              <a:ext cx="25400" cy="1746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531" name="Rechteck 653"/>
            <p:cNvSpPr>
              <a:spLocks noChangeArrowheads="1"/>
            </p:cNvSpPr>
            <p:nvPr/>
          </p:nvSpPr>
          <p:spPr bwMode="auto">
            <a:xfrm>
              <a:off x="4230688" y="4429125"/>
              <a:ext cx="14287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532" name="Gerade Verbindung 1074"/>
            <p:cNvCxnSpPr/>
            <p:nvPr/>
          </p:nvCxnSpPr>
          <p:spPr bwMode="auto">
            <a:xfrm>
              <a:off x="7342188" y="236537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3" name="Gerade Verbindung 1075"/>
            <p:cNvCxnSpPr/>
            <p:nvPr/>
          </p:nvCxnSpPr>
          <p:spPr bwMode="auto">
            <a:xfrm>
              <a:off x="7566025" y="236537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4" name="Gerade Verbindung 5535"/>
            <p:cNvCxnSpPr/>
            <p:nvPr/>
          </p:nvCxnSpPr>
          <p:spPr bwMode="auto">
            <a:xfrm>
              <a:off x="1470025" y="30845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5" name="Gerade Verbindung 1077"/>
            <p:cNvCxnSpPr/>
            <p:nvPr/>
          </p:nvCxnSpPr>
          <p:spPr bwMode="auto">
            <a:xfrm>
              <a:off x="6742113" y="3086100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6" name="Gerade Verbindung 1078"/>
            <p:cNvCxnSpPr/>
            <p:nvPr/>
          </p:nvCxnSpPr>
          <p:spPr bwMode="auto">
            <a:xfrm>
              <a:off x="280988" y="38068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7" name="Gerade Verbindung 1079"/>
            <p:cNvCxnSpPr/>
            <p:nvPr/>
          </p:nvCxnSpPr>
          <p:spPr bwMode="auto">
            <a:xfrm>
              <a:off x="442913" y="38068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8" name="Gerade Verbindung 1080"/>
            <p:cNvCxnSpPr/>
            <p:nvPr/>
          </p:nvCxnSpPr>
          <p:spPr bwMode="auto">
            <a:xfrm>
              <a:off x="2732088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9" name="Gerade Verbindung 1081"/>
            <p:cNvCxnSpPr/>
            <p:nvPr/>
          </p:nvCxnSpPr>
          <p:spPr bwMode="auto">
            <a:xfrm>
              <a:off x="2955925" y="38068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0" name="Gerade Verbindung 1082"/>
            <p:cNvCxnSpPr/>
            <p:nvPr/>
          </p:nvCxnSpPr>
          <p:spPr bwMode="auto">
            <a:xfrm>
              <a:off x="3094038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1" name="Gerade Verbindung 1083"/>
            <p:cNvCxnSpPr/>
            <p:nvPr/>
          </p:nvCxnSpPr>
          <p:spPr bwMode="auto">
            <a:xfrm>
              <a:off x="3317875" y="38068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2" name="Gerade Verbindung 1084"/>
            <p:cNvCxnSpPr/>
            <p:nvPr/>
          </p:nvCxnSpPr>
          <p:spPr bwMode="auto">
            <a:xfrm>
              <a:off x="4897438" y="3805238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3" name="Gerade Verbindung 1085"/>
            <p:cNvCxnSpPr/>
            <p:nvPr/>
          </p:nvCxnSpPr>
          <p:spPr bwMode="auto">
            <a:xfrm>
              <a:off x="5122863" y="3805238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4" name="Rechteck 651"/>
            <p:cNvSpPr>
              <a:spLocks noChangeArrowheads="1"/>
            </p:cNvSpPr>
            <p:nvPr/>
          </p:nvSpPr>
          <p:spPr bwMode="auto">
            <a:xfrm>
              <a:off x="7713663" y="226060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545" name="Gruppieren 5529"/>
            <p:cNvGrpSpPr>
              <a:grpSpLocks/>
            </p:cNvGrpSpPr>
            <p:nvPr/>
          </p:nvGrpSpPr>
          <p:grpSpPr bwMode="auto">
            <a:xfrm>
              <a:off x="7848600" y="2233613"/>
              <a:ext cx="71438" cy="77787"/>
              <a:chOff x="5220072" y="2547041"/>
              <a:chExt cx="71019" cy="79062"/>
            </a:xfrm>
          </p:grpSpPr>
          <p:sp>
            <p:nvSpPr>
              <p:cNvPr id="817" name="Ellipse 1089"/>
              <p:cNvSpPr/>
              <p:nvPr/>
            </p:nvSpPr>
            <p:spPr bwMode="auto">
              <a:xfrm>
                <a:off x="5220072" y="2564789"/>
                <a:ext cx="71019" cy="5002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818" name="Gerade Verbindung 5519"/>
              <p:cNvCxnSpPr/>
              <p:nvPr/>
            </p:nvCxnSpPr>
            <p:spPr bwMode="auto">
              <a:xfrm>
                <a:off x="5254792" y="2547041"/>
                <a:ext cx="0" cy="6615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19" name="Rechteck 5526"/>
              <p:cNvSpPr>
                <a:spLocks noChangeArrowheads="1"/>
              </p:cNvSpPr>
              <p:nvPr/>
            </p:nvSpPr>
            <p:spPr bwMode="auto">
              <a:xfrm>
                <a:off x="5243513" y="2615303"/>
                <a:ext cx="28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546" name="Rechteck 653"/>
            <p:cNvSpPr>
              <a:spLocks noChangeArrowheads="1"/>
            </p:cNvSpPr>
            <p:nvPr/>
          </p:nvSpPr>
          <p:spPr bwMode="auto">
            <a:xfrm>
              <a:off x="2635250" y="2989263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47" name="Rechteck 653"/>
            <p:cNvSpPr>
              <a:spLocks noChangeArrowheads="1"/>
            </p:cNvSpPr>
            <p:nvPr/>
          </p:nvSpPr>
          <p:spPr bwMode="auto">
            <a:xfrm>
              <a:off x="3944938" y="2989263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48" name="Rechteck 651"/>
            <p:cNvSpPr>
              <a:spLocks noChangeArrowheads="1"/>
            </p:cNvSpPr>
            <p:nvPr/>
          </p:nvSpPr>
          <p:spPr bwMode="auto">
            <a:xfrm>
              <a:off x="4289425" y="29749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49" name="Rechteck 650"/>
            <p:cNvSpPr>
              <a:spLocks noChangeArrowheads="1"/>
            </p:cNvSpPr>
            <p:nvPr/>
          </p:nvSpPr>
          <p:spPr bwMode="auto">
            <a:xfrm>
              <a:off x="7740650" y="3705225"/>
              <a:ext cx="25400" cy="1746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550" name="Rechteck 653"/>
            <p:cNvSpPr>
              <a:spLocks noChangeArrowheads="1"/>
            </p:cNvSpPr>
            <p:nvPr/>
          </p:nvSpPr>
          <p:spPr bwMode="auto">
            <a:xfrm>
              <a:off x="7815263" y="3706813"/>
              <a:ext cx="22225" cy="14287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51" name="Rechteck 644"/>
            <p:cNvSpPr>
              <a:spLocks noChangeArrowheads="1"/>
            </p:cNvSpPr>
            <p:nvPr/>
          </p:nvSpPr>
          <p:spPr bwMode="auto">
            <a:xfrm>
              <a:off x="7937500" y="369728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52" name="Rechteck 653"/>
            <p:cNvSpPr>
              <a:spLocks noChangeArrowheads="1"/>
            </p:cNvSpPr>
            <p:nvPr/>
          </p:nvSpPr>
          <p:spPr bwMode="auto">
            <a:xfrm>
              <a:off x="7991475" y="3706813"/>
              <a:ext cx="22225" cy="14287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53" name="Rechteck 653"/>
            <p:cNvSpPr>
              <a:spLocks noChangeArrowheads="1"/>
            </p:cNvSpPr>
            <p:nvPr/>
          </p:nvSpPr>
          <p:spPr bwMode="auto">
            <a:xfrm>
              <a:off x="4787900" y="2268538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54" name="Rechteck 650"/>
            <p:cNvSpPr>
              <a:spLocks noChangeArrowheads="1"/>
            </p:cNvSpPr>
            <p:nvPr/>
          </p:nvSpPr>
          <p:spPr bwMode="auto">
            <a:xfrm>
              <a:off x="5637213" y="2270125"/>
              <a:ext cx="25400" cy="1746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555" name="Rechteck 653"/>
            <p:cNvSpPr>
              <a:spLocks noChangeArrowheads="1"/>
            </p:cNvSpPr>
            <p:nvPr/>
          </p:nvSpPr>
          <p:spPr bwMode="auto">
            <a:xfrm>
              <a:off x="7383463" y="2266950"/>
              <a:ext cx="14287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56" name="Rechteck 653"/>
            <p:cNvSpPr>
              <a:spLocks noChangeArrowheads="1"/>
            </p:cNvSpPr>
            <p:nvPr/>
          </p:nvSpPr>
          <p:spPr bwMode="auto">
            <a:xfrm>
              <a:off x="3875088" y="3703638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57" name="Rechteck 5543"/>
            <p:cNvSpPr/>
            <p:nvPr/>
          </p:nvSpPr>
          <p:spPr bwMode="auto">
            <a:xfrm>
              <a:off x="4660900" y="2284413"/>
              <a:ext cx="7938" cy="31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558" name="Gerade Verbindung 5535"/>
            <p:cNvCxnSpPr/>
            <p:nvPr/>
          </p:nvCxnSpPr>
          <p:spPr bwMode="auto">
            <a:xfrm>
              <a:off x="4779963" y="236537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9" name="Rechteck 651"/>
            <p:cNvSpPr>
              <a:spLocks noChangeArrowheads="1"/>
            </p:cNvSpPr>
            <p:nvPr/>
          </p:nvSpPr>
          <p:spPr bwMode="auto">
            <a:xfrm>
              <a:off x="5122863" y="22590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560" name="Gruppieren 1051"/>
            <p:cNvGrpSpPr>
              <a:grpSpLocks/>
            </p:cNvGrpSpPr>
            <p:nvPr/>
          </p:nvGrpSpPr>
          <p:grpSpPr bwMode="auto">
            <a:xfrm>
              <a:off x="4400550" y="2952750"/>
              <a:ext cx="69850" cy="77788"/>
              <a:chOff x="5220072" y="2547041"/>
              <a:chExt cx="71019" cy="79062"/>
            </a:xfrm>
          </p:grpSpPr>
          <p:sp>
            <p:nvSpPr>
              <p:cNvPr id="814" name="Ellipse 1104"/>
              <p:cNvSpPr/>
              <p:nvPr/>
            </p:nvSpPr>
            <p:spPr bwMode="auto">
              <a:xfrm>
                <a:off x="5220072" y="2564790"/>
                <a:ext cx="71019" cy="5001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815" name="Gerade Verbindung 1105"/>
              <p:cNvCxnSpPr/>
              <p:nvPr/>
            </p:nvCxnSpPr>
            <p:spPr bwMode="auto">
              <a:xfrm>
                <a:off x="5253968" y="2547041"/>
                <a:ext cx="0" cy="6615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16" name="Rechteck 1054"/>
              <p:cNvSpPr>
                <a:spLocks noChangeArrowheads="1"/>
              </p:cNvSpPr>
              <p:nvPr/>
            </p:nvSpPr>
            <p:spPr bwMode="auto">
              <a:xfrm>
                <a:off x="5243513" y="2615303"/>
                <a:ext cx="28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sp>
          <p:nvSpPr>
            <p:cNvPr id="561" name="Rechteck 2754"/>
            <p:cNvSpPr>
              <a:spLocks noChangeArrowheads="1"/>
            </p:cNvSpPr>
            <p:nvPr/>
          </p:nvSpPr>
          <p:spPr bwMode="auto">
            <a:xfrm>
              <a:off x="4629150" y="3135313"/>
              <a:ext cx="87313" cy="71437"/>
            </a:xfrm>
            <a:prstGeom prst="rect">
              <a:avLst/>
            </a:prstGeom>
            <a:pattFill prst="wave">
              <a:fgClr>
                <a:srgbClr val="0070C0"/>
              </a:fgClr>
              <a:bgClr>
                <a:schemeClr val="bg1"/>
              </a:bgClr>
            </a:patt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62" name="Textfeld 10"/>
            <p:cNvSpPr txBox="1">
              <a:spLocks noChangeArrowheads="1"/>
            </p:cNvSpPr>
            <p:nvPr/>
          </p:nvSpPr>
          <p:spPr bwMode="auto">
            <a:xfrm>
              <a:off x="4564063" y="2951163"/>
              <a:ext cx="584200" cy="289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400"/>
                <a:t>Container for condensed water</a:t>
              </a:r>
            </a:p>
            <a:p>
              <a:pPr algn="ctr">
                <a:buNone/>
              </a:pPr>
              <a:r>
                <a:rPr lang="de-DE" altLang="de-DE" sz="400"/>
                <a:t>450 ltr.</a:t>
              </a:r>
            </a:p>
          </p:txBody>
        </p:sp>
        <p:sp>
          <p:nvSpPr>
            <p:cNvPr id="563" name="Rechteck 651"/>
            <p:cNvSpPr>
              <a:spLocks noChangeArrowheads="1"/>
            </p:cNvSpPr>
            <p:nvPr/>
          </p:nvSpPr>
          <p:spPr bwMode="auto">
            <a:xfrm>
              <a:off x="6877050" y="2979738"/>
              <a:ext cx="6350" cy="34925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564" name="Gruppieren 5529"/>
            <p:cNvGrpSpPr>
              <a:grpSpLocks/>
            </p:cNvGrpSpPr>
            <p:nvPr/>
          </p:nvGrpSpPr>
          <p:grpSpPr bwMode="auto">
            <a:xfrm>
              <a:off x="6991350" y="2952750"/>
              <a:ext cx="71438" cy="77788"/>
              <a:chOff x="5220072" y="2547041"/>
              <a:chExt cx="71019" cy="79062"/>
            </a:xfrm>
          </p:grpSpPr>
          <p:sp>
            <p:nvSpPr>
              <p:cNvPr id="811" name="Ellipse 1115"/>
              <p:cNvSpPr/>
              <p:nvPr/>
            </p:nvSpPr>
            <p:spPr bwMode="auto">
              <a:xfrm>
                <a:off x="5220072" y="2564790"/>
                <a:ext cx="71019" cy="5001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cxnSp>
            <p:nvCxnSpPr>
              <p:cNvPr id="812" name="Gerade Verbindung 5519"/>
              <p:cNvCxnSpPr/>
              <p:nvPr/>
            </p:nvCxnSpPr>
            <p:spPr bwMode="auto">
              <a:xfrm>
                <a:off x="5254792" y="2547041"/>
                <a:ext cx="0" cy="66154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13" name="Rechteck 5526"/>
              <p:cNvSpPr>
                <a:spLocks noChangeArrowheads="1"/>
              </p:cNvSpPr>
              <p:nvPr/>
            </p:nvSpPr>
            <p:spPr bwMode="auto">
              <a:xfrm>
                <a:off x="5243513" y="2615303"/>
                <a:ext cx="28800" cy="10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>
                  <a:buNone/>
                </a:pPr>
                <a:endParaRPr lang="de-DE" altLang="de-DE"/>
              </a:p>
            </p:txBody>
          </p:sp>
        </p:grpSp>
        <p:cxnSp>
          <p:nvCxnSpPr>
            <p:cNvPr id="565" name="Gerade Verbindung 1118"/>
            <p:cNvCxnSpPr/>
            <p:nvPr/>
          </p:nvCxnSpPr>
          <p:spPr bwMode="auto">
            <a:xfrm>
              <a:off x="3814763" y="3805238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66" name="Gruppieren 950"/>
            <p:cNvGrpSpPr>
              <a:grpSpLocks/>
            </p:cNvGrpSpPr>
            <p:nvPr/>
          </p:nvGrpSpPr>
          <p:grpSpPr bwMode="auto">
            <a:xfrm>
              <a:off x="5302250" y="3825875"/>
              <a:ext cx="130175" cy="100013"/>
              <a:chOff x="4039963" y="5609038"/>
              <a:chExt cx="131289" cy="100800"/>
            </a:xfrm>
          </p:grpSpPr>
          <p:sp>
            <p:nvSpPr>
              <p:cNvPr id="808" name="Rechteck 1120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09" name="Rechteck 1121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810" name="Rechteck 1122"/>
              <p:cNvSpPr/>
              <p:nvPr/>
            </p:nvSpPr>
            <p:spPr bwMode="auto">
              <a:xfrm>
                <a:off x="4128023" y="5609038"/>
                <a:ext cx="4322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567" name="Textfeld 997"/>
            <p:cNvSpPr txBox="1">
              <a:spLocks noChangeArrowheads="1"/>
            </p:cNvSpPr>
            <p:nvPr/>
          </p:nvSpPr>
          <p:spPr bwMode="auto">
            <a:xfrm>
              <a:off x="5248275" y="3913188"/>
              <a:ext cx="249238" cy="138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160</a:t>
              </a:r>
            </a:p>
          </p:txBody>
        </p:sp>
        <p:cxnSp>
          <p:nvCxnSpPr>
            <p:cNvPr id="568" name="Gerade Verbindung 5535"/>
            <p:cNvCxnSpPr/>
            <p:nvPr/>
          </p:nvCxnSpPr>
          <p:spPr bwMode="auto">
            <a:xfrm>
              <a:off x="1652588" y="164306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9" name="Gerade Verbindung 5535"/>
            <p:cNvCxnSpPr/>
            <p:nvPr/>
          </p:nvCxnSpPr>
          <p:spPr bwMode="auto">
            <a:xfrm>
              <a:off x="1876425" y="164306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0" name="Gerade Verbindung 5535"/>
            <p:cNvCxnSpPr/>
            <p:nvPr/>
          </p:nvCxnSpPr>
          <p:spPr bwMode="auto">
            <a:xfrm>
              <a:off x="7518400" y="1646238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1" name="Gerade Verbindung 5535"/>
            <p:cNvCxnSpPr/>
            <p:nvPr/>
          </p:nvCxnSpPr>
          <p:spPr bwMode="auto">
            <a:xfrm>
              <a:off x="7680325" y="164306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2" name="Gerade Verbindung 5535"/>
            <p:cNvCxnSpPr/>
            <p:nvPr/>
          </p:nvCxnSpPr>
          <p:spPr bwMode="auto">
            <a:xfrm>
              <a:off x="1104900" y="23590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3" name="Gerade Verbindung 5535"/>
            <p:cNvCxnSpPr/>
            <p:nvPr/>
          </p:nvCxnSpPr>
          <p:spPr bwMode="auto">
            <a:xfrm>
              <a:off x="1271588" y="236537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4" name="Gerade Verbindung 5535"/>
            <p:cNvCxnSpPr/>
            <p:nvPr/>
          </p:nvCxnSpPr>
          <p:spPr bwMode="auto">
            <a:xfrm>
              <a:off x="2836863" y="236537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5" name="Gerade Verbindung 5535"/>
            <p:cNvCxnSpPr/>
            <p:nvPr/>
          </p:nvCxnSpPr>
          <p:spPr bwMode="auto">
            <a:xfrm>
              <a:off x="3001963" y="236537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6" name="Rechteck 750"/>
            <p:cNvSpPr>
              <a:spLocks noChangeArrowheads="1"/>
            </p:cNvSpPr>
            <p:nvPr/>
          </p:nvSpPr>
          <p:spPr bwMode="auto">
            <a:xfrm>
              <a:off x="3059113" y="2273300"/>
              <a:ext cx="14287" cy="6350"/>
            </a:xfrm>
            <a:prstGeom prst="rect">
              <a:avLst/>
            </a:prstGeom>
            <a:solidFill>
              <a:srgbClr val="99FF33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577" name="Gerade Verbindung 5535"/>
            <p:cNvCxnSpPr/>
            <p:nvPr/>
          </p:nvCxnSpPr>
          <p:spPr bwMode="auto">
            <a:xfrm>
              <a:off x="7540625" y="2276475"/>
              <a:ext cx="571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8" name="Gerade Verbindung 5535"/>
            <p:cNvCxnSpPr/>
            <p:nvPr/>
          </p:nvCxnSpPr>
          <p:spPr bwMode="auto">
            <a:xfrm>
              <a:off x="1628775" y="30845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79" name="Rechteck 750"/>
            <p:cNvSpPr>
              <a:spLocks noChangeArrowheads="1"/>
            </p:cNvSpPr>
            <p:nvPr/>
          </p:nvSpPr>
          <p:spPr bwMode="auto">
            <a:xfrm>
              <a:off x="2022475" y="2994025"/>
              <a:ext cx="14288" cy="6350"/>
            </a:xfrm>
            <a:prstGeom prst="rect">
              <a:avLst/>
            </a:prstGeom>
            <a:solidFill>
              <a:srgbClr val="99FF33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580" name="Gerade Verbindung 1141"/>
            <p:cNvCxnSpPr/>
            <p:nvPr/>
          </p:nvCxnSpPr>
          <p:spPr bwMode="auto">
            <a:xfrm>
              <a:off x="4094163" y="2997200"/>
              <a:ext cx="571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1" name="Rechteck 653"/>
            <p:cNvSpPr>
              <a:spLocks noChangeArrowheads="1"/>
            </p:cNvSpPr>
            <p:nvPr/>
          </p:nvSpPr>
          <p:spPr bwMode="auto">
            <a:xfrm>
              <a:off x="5227638" y="2984500"/>
              <a:ext cx="14287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82" name="Rechteck 5546"/>
            <p:cNvSpPr>
              <a:spLocks noChangeArrowheads="1"/>
            </p:cNvSpPr>
            <p:nvPr/>
          </p:nvSpPr>
          <p:spPr bwMode="auto">
            <a:xfrm>
              <a:off x="4746625" y="3711575"/>
              <a:ext cx="158750" cy="79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583" name="Gerade Verbindung 1148"/>
            <p:cNvCxnSpPr/>
            <p:nvPr/>
          </p:nvCxnSpPr>
          <p:spPr bwMode="auto">
            <a:xfrm>
              <a:off x="5287963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4" name="Gerade Verbindung 1149"/>
            <p:cNvCxnSpPr/>
            <p:nvPr/>
          </p:nvCxnSpPr>
          <p:spPr bwMode="auto">
            <a:xfrm>
              <a:off x="5449888" y="380841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5" name="Rechteck 1150"/>
            <p:cNvSpPr>
              <a:spLocks noChangeArrowheads="1"/>
            </p:cNvSpPr>
            <p:nvPr/>
          </p:nvSpPr>
          <p:spPr bwMode="auto">
            <a:xfrm>
              <a:off x="6018213" y="3714750"/>
              <a:ext cx="144462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6" name="Rechteck 1151"/>
            <p:cNvSpPr>
              <a:spLocks noChangeArrowheads="1"/>
            </p:cNvSpPr>
            <p:nvPr/>
          </p:nvSpPr>
          <p:spPr bwMode="auto">
            <a:xfrm>
              <a:off x="6194425" y="3714750"/>
              <a:ext cx="144463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7" name="Rechteck 1152"/>
            <p:cNvSpPr>
              <a:spLocks noChangeArrowheads="1"/>
            </p:cNvSpPr>
            <p:nvPr/>
          </p:nvSpPr>
          <p:spPr bwMode="auto">
            <a:xfrm>
              <a:off x="6361113" y="3714750"/>
              <a:ext cx="142875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8" name="Rechteck 1153"/>
            <p:cNvSpPr>
              <a:spLocks noChangeArrowheads="1"/>
            </p:cNvSpPr>
            <p:nvPr/>
          </p:nvSpPr>
          <p:spPr bwMode="auto">
            <a:xfrm>
              <a:off x="6534150" y="3713163"/>
              <a:ext cx="142875" cy="79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89" name="Rechteck 1154"/>
            <p:cNvSpPr>
              <a:spLocks noChangeArrowheads="1"/>
            </p:cNvSpPr>
            <p:nvPr/>
          </p:nvSpPr>
          <p:spPr bwMode="auto">
            <a:xfrm>
              <a:off x="6696075" y="3714750"/>
              <a:ext cx="144463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0" name="Rechteck 1155"/>
            <p:cNvSpPr>
              <a:spLocks noChangeArrowheads="1"/>
            </p:cNvSpPr>
            <p:nvPr/>
          </p:nvSpPr>
          <p:spPr bwMode="auto">
            <a:xfrm>
              <a:off x="6929438" y="3714750"/>
              <a:ext cx="142875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1" name="Rechteck 1156"/>
            <p:cNvSpPr>
              <a:spLocks noChangeArrowheads="1"/>
            </p:cNvSpPr>
            <p:nvPr/>
          </p:nvSpPr>
          <p:spPr bwMode="auto">
            <a:xfrm>
              <a:off x="7092950" y="3716338"/>
              <a:ext cx="142875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2" name="Rechteck 1157"/>
            <p:cNvSpPr>
              <a:spLocks noChangeArrowheads="1"/>
            </p:cNvSpPr>
            <p:nvPr/>
          </p:nvSpPr>
          <p:spPr bwMode="auto">
            <a:xfrm>
              <a:off x="7254875" y="3716338"/>
              <a:ext cx="144463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3" name="Rechteck 1158"/>
            <p:cNvSpPr>
              <a:spLocks noChangeArrowheads="1"/>
            </p:cNvSpPr>
            <p:nvPr/>
          </p:nvSpPr>
          <p:spPr bwMode="auto">
            <a:xfrm>
              <a:off x="7423150" y="3716338"/>
              <a:ext cx="144463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4" name="Rechteck 1159"/>
            <p:cNvSpPr>
              <a:spLocks noChangeArrowheads="1"/>
            </p:cNvSpPr>
            <p:nvPr/>
          </p:nvSpPr>
          <p:spPr bwMode="auto">
            <a:xfrm>
              <a:off x="7591425" y="3716338"/>
              <a:ext cx="142875" cy="63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5" name="Rechteck 649"/>
            <p:cNvSpPr>
              <a:spLocks noChangeArrowheads="1"/>
            </p:cNvSpPr>
            <p:nvPr/>
          </p:nvSpPr>
          <p:spPr bwMode="auto">
            <a:xfrm>
              <a:off x="8737600" y="3711575"/>
              <a:ext cx="46038" cy="7938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96" name="Rechteck 649"/>
            <p:cNvSpPr>
              <a:spLocks noChangeArrowheads="1"/>
            </p:cNvSpPr>
            <p:nvPr/>
          </p:nvSpPr>
          <p:spPr bwMode="auto">
            <a:xfrm>
              <a:off x="3344863" y="4437063"/>
              <a:ext cx="47625" cy="79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97" name="Rechteck 653"/>
            <p:cNvSpPr>
              <a:spLocks noChangeArrowheads="1"/>
            </p:cNvSpPr>
            <p:nvPr/>
          </p:nvSpPr>
          <p:spPr bwMode="auto">
            <a:xfrm>
              <a:off x="900113" y="3357563"/>
              <a:ext cx="22225" cy="14287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598" name="Zierrahmen 1"/>
            <p:cNvSpPr>
              <a:spLocks noChangeArrowheads="1"/>
            </p:cNvSpPr>
            <p:nvPr/>
          </p:nvSpPr>
          <p:spPr bwMode="auto">
            <a:xfrm>
              <a:off x="2509838" y="3132138"/>
              <a:ext cx="14287" cy="71437"/>
            </a:xfrm>
            <a:prstGeom prst="plaque">
              <a:avLst>
                <a:gd name="adj" fmla="val 16667"/>
              </a:avLst>
            </a:prstGeom>
            <a:pattFill prst="pct25">
              <a:fgClr>
                <a:srgbClr val="92D050"/>
              </a:fgClr>
              <a:bgClr>
                <a:schemeClr val="bg1"/>
              </a:bgClr>
            </a:patt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599" name="Rechteck 651"/>
            <p:cNvSpPr>
              <a:spLocks noChangeArrowheads="1"/>
            </p:cNvSpPr>
            <p:nvPr/>
          </p:nvSpPr>
          <p:spPr bwMode="auto">
            <a:xfrm>
              <a:off x="6369050" y="29749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00" name="Rechteck 5543"/>
            <p:cNvSpPr/>
            <p:nvPr/>
          </p:nvSpPr>
          <p:spPr bwMode="auto">
            <a:xfrm>
              <a:off x="7305675" y="2994025"/>
              <a:ext cx="7938" cy="31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01" name="Rechteck 5546"/>
            <p:cNvSpPr>
              <a:spLocks noChangeArrowheads="1"/>
            </p:cNvSpPr>
            <p:nvPr/>
          </p:nvSpPr>
          <p:spPr bwMode="auto">
            <a:xfrm>
              <a:off x="1851025" y="3711575"/>
              <a:ext cx="158750" cy="79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02" name="Rechteck 5546"/>
            <p:cNvSpPr>
              <a:spLocks noChangeArrowheads="1"/>
            </p:cNvSpPr>
            <p:nvPr/>
          </p:nvSpPr>
          <p:spPr bwMode="auto">
            <a:xfrm>
              <a:off x="2593975" y="3711575"/>
              <a:ext cx="158750" cy="79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03" name="Rechteck 5546"/>
            <p:cNvSpPr>
              <a:spLocks noChangeArrowheads="1"/>
            </p:cNvSpPr>
            <p:nvPr/>
          </p:nvSpPr>
          <p:spPr bwMode="auto">
            <a:xfrm>
              <a:off x="3670300" y="3711575"/>
              <a:ext cx="158750" cy="79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04" name="Rechteck 653"/>
            <p:cNvSpPr>
              <a:spLocks noChangeArrowheads="1"/>
            </p:cNvSpPr>
            <p:nvPr/>
          </p:nvSpPr>
          <p:spPr bwMode="auto">
            <a:xfrm>
              <a:off x="6530975" y="2986088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05" name="Rechteck 653"/>
            <p:cNvSpPr>
              <a:spLocks noChangeArrowheads="1"/>
            </p:cNvSpPr>
            <p:nvPr/>
          </p:nvSpPr>
          <p:spPr bwMode="auto">
            <a:xfrm>
              <a:off x="7823200" y="2986088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606" name="Gerade Verbindung 581"/>
            <p:cNvCxnSpPr>
              <a:cxnSpLocks noChangeShapeType="1"/>
            </p:cNvCxnSpPr>
            <p:nvPr/>
          </p:nvCxnSpPr>
          <p:spPr bwMode="auto">
            <a:xfrm>
              <a:off x="900113" y="4438650"/>
              <a:ext cx="647700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607" name="Gruppieren 586"/>
            <p:cNvGrpSpPr>
              <a:grpSpLocks/>
            </p:cNvGrpSpPr>
            <p:nvPr/>
          </p:nvGrpSpPr>
          <p:grpSpPr bwMode="auto">
            <a:xfrm>
              <a:off x="896938" y="4441825"/>
              <a:ext cx="19050" cy="17463"/>
              <a:chOff x="1054437" y="4591245"/>
              <a:chExt cx="18000" cy="18000"/>
            </a:xfrm>
          </p:grpSpPr>
          <p:cxnSp>
            <p:nvCxnSpPr>
              <p:cNvPr id="806" name="Gerade Verbindung 581"/>
              <p:cNvCxnSpPr>
                <a:cxnSpLocks noChangeShapeType="1"/>
              </p:cNvCxnSpPr>
              <p:nvPr/>
            </p:nvCxnSpPr>
            <p:spPr bwMode="auto">
              <a:xfrm>
                <a:off x="1054437" y="4591245"/>
                <a:ext cx="18000" cy="0"/>
              </a:xfrm>
              <a:prstGeom prst="line">
                <a:avLst/>
              </a:prstGeom>
              <a:noFill/>
              <a:ln w="1270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7" name="Gerade Verbindung 585"/>
              <p:cNvCxnSpPr/>
              <p:nvPr/>
            </p:nvCxnSpPr>
            <p:spPr bwMode="auto">
              <a:xfrm>
                <a:off x="1064937" y="4591245"/>
                <a:ext cx="0" cy="1800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08" name="Gruppieren 1183"/>
            <p:cNvGrpSpPr>
              <a:grpSpLocks/>
            </p:cNvGrpSpPr>
            <p:nvPr/>
          </p:nvGrpSpPr>
          <p:grpSpPr bwMode="auto">
            <a:xfrm>
              <a:off x="1206500" y="4441825"/>
              <a:ext cx="19050" cy="17463"/>
              <a:chOff x="1054437" y="4591245"/>
              <a:chExt cx="18000" cy="18000"/>
            </a:xfrm>
          </p:grpSpPr>
          <p:cxnSp>
            <p:nvCxnSpPr>
              <p:cNvPr id="804" name="Gerade Verbindung 581"/>
              <p:cNvCxnSpPr>
                <a:cxnSpLocks noChangeShapeType="1"/>
              </p:cNvCxnSpPr>
              <p:nvPr/>
            </p:nvCxnSpPr>
            <p:spPr bwMode="auto">
              <a:xfrm>
                <a:off x="1054437" y="4591245"/>
                <a:ext cx="18000" cy="0"/>
              </a:xfrm>
              <a:prstGeom prst="line">
                <a:avLst/>
              </a:prstGeom>
              <a:noFill/>
              <a:ln w="1270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5" name="Gerade Verbindung 1185"/>
              <p:cNvCxnSpPr/>
              <p:nvPr/>
            </p:nvCxnSpPr>
            <p:spPr bwMode="auto">
              <a:xfrm>
                <a:off x="1064937" y="4591245"/>
                <a:ext cx="0" cy="1800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09" name="Gruppieren 1187"/>
            <p:cNvGrpSpPr>
              <a:grpSpLocks/>
            </p:cNvGrpSpPr>
            <p:nvPr/>
          </p:nvGrpSpPr>
          <p:grpSpPr bwMode="auto">
            <a:xfrm>
              <a:off x="1535113" y="4441825"/>
              <a:ext cx="19050" cy="17463"/>
              <a:chOff x="1054437" y="4591245"/>
              <a:chExt cx="18000" cy="18000"/>
            </a:xfrm>
          </p:grpSpPr>
          <p:cxnSp>
            <p:nvCxnSpPr>
              <p:cNvPr id="802" name="Gerade Verbindung 581"/>
              <p:cNvCxnSpPr>
                <a:cxnSpLocks noChangeShapeType="1"/>
              </p:cNvCxnSpPr>
              <p:nvPr/>
            </p:nvCxnSpPr>
            <p:spPr bwMode="auto">
              <a:xfrm>
                <a:off x="1054437" y="4591245"/>
                <a:ext cx="18000" cy="0"/>
              </a:xfrm>
              <a:prstGeom prst="line">
                <a:avLst/>
              </a:prstGeom>
              <a:noFill/>
              <a:ln w="1270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3" name="Gerade Verbindung 1189"/>
              <p:cNvCxnSpPr/>
              <p:nvPr/>
            </p:nvCxnSpPr>
            <p:spPr bwMode="auto">
              <a:xfrm>
                <a:off x="1064937" y="4591245"/>
                <a:ext cx="0" cy="1800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610" name="Gruppieren 1190"/>
            <p:cNvGrpSpPr>
              <a:grpSpLocks/>
            </p:cNvGrpSpPr>
            <p:nvPr/>
          </p:nvGrpSpPr>
          <p:grpSpPr bwMode="auto">
            <a:xfrm>
              <a:off x="1846263" y="4441825"/>
              <a:ext cx="17462" cy="17463"/>
              <a:chOff x="1054437" y="4591245"/>
              <a:chExt cx="18000" cy="18000"/>
            </a:xfrm>
          </p:grpSpPr>
          <p:cxnSp>
            <p:nvCxnSpPr>
              <p:cNvPr id="800" name="Gerade Verbindung 581"/>
              <p:cNvCxnSpPr>
                <a:cxnSpLocks noChangeShapeType="1"/>
              </p:cNvCxnSpPr>
              <p:nvPr/>
            </p:nvCxnSpPr>
            <p:spPr bwMode="auto">
              <a:xfrm>
                <a:off x="1054437" y="4591245"/>
                <a:ext cx="18000" cy="0"/>
              </a:xfrm>
              <a:prstGeom prst="line">
                <a:avLst/>
              </a:prstGeom>
              <a:noFill/>
              <a:ln w="1270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1" name="Gerade Verbindung 1192"/>
              <p:cNvCxnSpPr/>
              <p:nvPr/>
            </p:nvCxnSpPr>
            <p:spPr bwMode="auto">
              <a:xfrm>
                <a:off x="1065891" y="4591245"/>
                <a:ext cx="0" cy="1800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1" name="Gerade Verbindung 5535"/>
            <p:cNvCxnSpPr/>
            <p:nvPr/>
          </p:nvCxnSpPr>
          <p:spPr bwMode="auto">
            <a:xfrm>
              <a:off x="4951413" y="2366963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12" name="Rechteck 10"/>
            <p:cNvSpPr>
              <a:spLocks noChangeArrowheads="1"/>
            </p:cNvSpPr>
            <p:nvPr/>
          </p:nvSpPr>
          <p:spPr bwMode="auto">
            <a:xfrm>
              <a:off x="2009775" y="1774825"/>
              <a:ext cx="85725" cy="15875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13" name="Rechteck 10"/>
            <p:cNvSpPr>
              <a:spLocks noChangeArrowheads="1"/>
            </p:cNvSpPr>
            <p:nvPr/>
          </p:nvSpPr>
          <p:spPr bwMode="auto">
            <a:xfrm>
              <a:off x="6334125" y="2492375"/>
              <a:ext cx="85725" cy="14288"/>
            </a:xfrm>
            <a:prstGeom prst="rect">
              <a:avLst/>
            </a:prstGeom>
            <a:pattFill prst="ltDnDiag">
              <a:fgClr>
                <a:srgbClr val="FF0000"/>
              </a:fgClr>
              <a:bgClr>
                <a:schemeClr val="bg1"/>
              </a:bgClr>
            </a:pattFill>
            <a:ln w="317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14" name="Rechteck 653"/>
            <p:cNvSpPr>
              <a:spLocks noChangeArrowheads="1"/>
            </p:cNvSpPr>
            <p:nvPr/>
          </p:nvSpPr>
          <p:spPr bwMode="auto">
            <a:xfrm>
              <a:off x="585788" y="3703638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15" name="Rechteck 581"/>
            <p:cNvSpPr>
              <a:spLocks noChangeArrowheads="1"/>
            </p:cNvSpPr>
            <p:nvPr/>
          </p:nvSpPr>
          <p:spPr bwMode="auto">
            <a:xfrm>
              <a:off x="8718550" y="3708400"/>
              <a:ext cx="11113" cy="11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16" name="Rechteck 650"/>
            <p:cNvSpPr>
              <a:spLocks noChangeArrowheads="1"/>
            </p:cNvSpPr>
            <p:nvPr/>
          </p:nvSpPr>
          <p:spPr bwMode="auto">
            <a:xfrm>
              <a:off x="7870825" y="4414838"/>
              <a:ext cx="180975" cy="539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17" name="Rechteck 650"/>
            <p:cNvSpPr>
              <a:spLocks noChangeArrowheads="1"/>
            </p:cNvSpPr>
            <p:nvPr/>
          </p:nvSpPr>
          <p:spPr bwMode="auto">
            <a:xfrm>
              <a:off x="8088313" y="4414838"/>
              <a:ext cx="179387" cy="539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18" name="Rechteck 650"/>
            <p:cNvSpPr>
              <a:spLocks noChangeArrowheads="1"/>
            </p:cNvSpPr>
            <p:nvPr/>
          </p:nvSpPr>
          <p:spPr bwMode="auto">
            <a:xfrm>
              <a:off x="8302625" y="4414838"/>
              <a:ext cx="180975" cy="539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19" name="Rechteck 586"/>
            <p:cNvSpPr/>
            <p:nvPr/>
          </p:nvSpPr>
          <p:spPr bwMode="auto">
            <a:xfrm>
              <a:off x="7208838" y="4532313"/>
              <a:ext cx="53975" cy="1587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0" name="Rechteck 1206"/>
            <p:cNvSpPr/>
            <p:nvPr/>
          </p:nvSpPr>
          <p:spPr bwMode="auto">
            <a:xfrm>
              <a:off x="7318375" y="4535488"/>
              <a:ext cx="53975" cy="1587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1" name="Rechteck 1207"/>
            <p:cNvSpPr/>
            <p:nvPr/>
          </p:nvSpPr>
          <p:spPr bwMode="auto">
            <a:xfrm>
              <a:off x="7432675" y="4533900"/>
              <a:ext cx="53975" cy="1587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2" name="Rechteck 1208"/>
            <p:cNvSpPr/>
            <p:nvPr/>
          </p:nvSpPr>
          <p:spPr bwMode="auto">
            <a:xfrm>
              <a:off x="7545388" y="4532313"/>
              <a:ext cx="55562" cy="1587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3" name="Rechteck 1209"/>
            <p:cNvSpPr>
              <a:spLocks noChangeArrowheads="1"/>
            </p:cNvSpPr>
            <p:nvPr/>
          </p:nvSpPr>
          <p:spPr bwMode="auto">
            <a:xfrm>
              <a:off x="7396163" y="4532313"/>
              <a:ext cx="15875" cy="1587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24" name="Rechteck 1210"/>
            <p:cNvSpPr/>
            <p:nvPr/>
          </p:nvSpPr>
          <p:spPr bwMode="auto">
            <a:xfrm>
              <a:off x="7632700" y="4551363"/>
              <a:ext cx="55563" cy="1397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5" name="Rechteck 1211"/>
            <p:cNvSpPr/>
            <p:nvPr/>
          </p:nvSpPr>
          <p:spPr bwMode="auto">
            <a:xfrm>
              <a:off x="7729538" y="4533900"/>
              <a:ext cx="53975" cy="1587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26" name="Rechteck 650"/>
            <p:cNvSpPr>
              <a:spLocks noChangeArrowheads="1"/>
            </p:cNvSpPr>
            <p:nvPr/>
          </p:nvSpPr>
          <p:spPr bwMode="auto">
            <a:xfrm>
              <a:off x="381000" y="514350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27" name="Rechteck 650"/>
            <p:cNvSpPr>
              <a:spLocks noChangeArrowheads="1"/>
            </p:cNvSpPr>
            <p:nvPr/>
          </p:nvSpPr>
          <p:spPr bwMode="auto">
            <a:xfrm>
              <a:off x="431800" y="5138738"/>
              <a:ext cx="71438" cy="44450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28" name="Rechteck 650"/>
            <p:cNvSpPr>
              <a:spLocks noChangeArrowheads="1"/>
            </p:cNvSpPr>
            <p:nvPr/>
          </p:nvSpPr>
          <p:spPr bwMode="auto">
            <a:xfrm>
              <a:off x="523875" y="5133975"/>
              <a:ext cx="179388" cy="539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29" name="Rechteck 650"/>
            <p:cNvSpPr>
              <a:spLocks noChangeArrowheads="1"/>
            </p:cNvSpPr>
            <p:nvPr/>
          </p:nvSpPr>
          <p:spPr bwMode="auto">
            <a:xfrm>
              <a:off x="739775" y="5133975"/>
              <a:ext cx="180975" cy="539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30" name="Rechteck 650"/>
            <p:cNvSpPr>
              <a:spLocks noChangeArrowheads="1"/>
            </p:cNvSpPr>
            <p:nvPr/>
          </p:nvSpPr>
          <p:spPr bwMode="auto">
            <a:xfrm rot="732568">
              <a:off x="962025" y="5160963"/>
              <a:ext cx="179388" cy="539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31" name="Rechteck 650"/>
            <p:cNvSpPr>
              <a:spLocks noChangeArrowheads="1"/>
            </p:cNvSpPr>
            <p:nvPr/>
          </p:nvSpPr>
          <p:spPr bwMode="auto">
            <a:xfrm rot="720000">
              <a:off x="1152525" y="5197475"/>
              <a:ext cx="71438" cy="44450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32" name="Rechteck 650"/>
            <p:cNvSpPr>
              <a:spLocks noChangeArrowheads="1"/>
            </p:cNvSpPr>
            <p:nvPr/>
          </p:nvSpPr>
          <p:spPr bwMode="auto">
            <a:xfrm rot="720000">
              <a:off x="1281113" y="5221288"/>
              <a:ext cx="71437" cy="44450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33" name="Rechteck 650"/>
            <p:cNvSpPr>
              <a:spLocks noChangeArrowheads="1"/>
            </p:cNvSpPr>
            <p:nvPr/>
          </p:nvSpPr>
          <p:spPr bwMode="auto">
            <a:xfrm rot="720000">
              <a:off x="1365250" y="5241925"/>
              <a:ext cx="71438" cy="44450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34" name="Rechteck 650"/>
            <p:cNvSpPr>
              <a:spLocks noChangeArrowheads="1"/>
            </p:cNvSpPr>
            <p:nvPr/>
          </p:nvSpPr>
          <p:spPr bwMode="auto">
            <a:xfrm rot="720000">
              <a:off x="1449388" y="5259388"/>
              <a:ext cx="71437" cy="44450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35" name="Rechteck 650"/>
            <p:cNvSpPr>
              <a:spLocks noChangeArrowheads="1"/>
            </p:cNvSpPr>
            <p:nvPr/>
          </p:nvSpPr>
          <p:spPr bwMode="auto">
            <a:xfrm rot="720000">
              <a:off x="1539875" y="5280025"/>
              <a:ext cx="46038" cy="3651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636" name="Rechteck 650"/>
            <p:cNvSpPr>
              <a:spLocks noChangeArrowheads="1"/>
            </p:cNvSpPr>
            <p:nvPr/>
          </p:nvSpPr>
          <p:spPr bwMode="auto">
            <a:xfrm rot="720000">
              <a:off x="1601788" y="5292725"/>
              <a:ext cx="46037" cy="36513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grpSp>
          <p:nvGrpSpPr>
            <p:cNvPr id="637" name="Gruppieren 597"/>
            <p:cNvGrpSpPr>
              <a:grpSpLocks/>
            </p:cNvGrpSpPr>
            <p:nvPr/>
          </p:nvGrpSpPr>
          <p:grpSpPr bwMode="auto">
            <a:xfrm>
              <a:off x="931863" y="5143500"/>
              <a:ext cx="71437" cy="192088"/>
              <a:chOff x="1227012" y="5674065"/>
              <a:chExt cx="70656" cy="193335"/>
            </a:xfrm>
          </p:grpSpPr>
          <p:sp>
            <p:nvSpPr>
              <p:cNvPr id="797" name="Rechteck 1224"/>
              <p:cNvSpPr/>
              <p:nvPr/>
            </p:nvSpPr>
            <p:spPr bwMode="auto">
              <a:xfrm>
                <a:off x="1236433" y="5726793"/>
                <a:ext cx="53385" cy="14060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98" name="Rechteck 644"/>
              <p:cNvSpPr>
                <a:spLocks noChangeArrowheads="1"/>
              </p:cNvSpPr>
              <p:nvPr/>
            </p:nvSpPr>
            <p:spPr bwMode="auto">
              <a:xfrm>
                <a:off x="1227012" y="5674065"/>
                <a:ext cx="47625" cy="34925"/>
              </a:xfrm>
              <a:prstGeom prst="rect">
                <a:avLst/>
              </a:prstGeom>
              <a:solidFill>
                <a:srgbClr val="FF000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799" name="Rechteck 653"/>
              <p:cNvSpPr>
                <a:spLocks noChangeArrowheads="1"/>
              </p:cNvSpPr>
              <p:nvPr/>
            </p:nvSpPr>
            <p:spPr bwMode="auto">
              <a:xfrm>
                <a:off x="1283380" y="5682796"/>
                <a:ext cx="14288" cy="17462"/>
              </a:xfrm>
              <a:prstGeom prst="rect">
                <a:avLst/>
              </a:prstGeom>
              <a:solidFill>
                <a:srgbClr val="00B0F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638" name="Gruppieren 598"/>
            <p:cNvGrpSpPr>
              <a:grpSpLocks/>
            </p:cNvGrpSpPr>
            <p:nvPr/>
          </p:nvGrpSpPr>
          <p:grpSpPr bwMode="auto">
            <a:xfrm>
              <a:off x="2011363" y="5141913"/>
              <a:ext cx="71437" cy="146050"/>
              <a:chOff x="920738" y="5678133"/>
              <a:chExt cx="70656" cy="146535"/>
            </a:xfrm>
          </p:grpSpPr>
          <p:sp>
            <p:nvSpPr>
              <p:cNvPr id="794" name="Rechteck 1234"/>
              <p:cNvSpPr/>
              <p:nvPr/>
            </p:nvSpPr>
            <p:spPr bwMode="auto">
              <a:xfrm>
                <a:off x="930159" y="5730694"/>
                <a:ext cx="53385" cy="9397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95" name="Rechteck 644"/>
              <p:cNvSpPr>
                <a:spLocks noChangeArrowheads="1"/>
              </p:cNvSpPr>
              <p:nvPr/>
            </p:nvSpPr>
            <p:spPr bwMode="auto">
              <a:xfrm>
                <a:off x="920738" y="5678133"/>
                <a:ext cx="47625" cy="34925"/>
              </a:xfrm>
              <a:prstGeom prst="rect">
                <a:avLst/>
              </a:prstGeom>
              <a:solidFill>
                <a:srgbClr val="FF000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796" name="Rechteck 653"/>
              <p:cNvSpPr>
                <a:spLocks noChangeArrowheads="1"/>
              </p:cNvSpPr>
              <p:nvPr/>
            </p:nvSpPr>
            <p:spPr bwMode="auto">
              <a:xfrm>
                <a:off x="977106" y="5686864"/>
                <a:ext cx="14288" cy="17462"/>
              </a:xfrm>
              <a:prstGeom prst="rect">
                <a:avLst/>
              </a:prstGeom>
              <a:solidFill>
                <a:srgbClr val="00B0F0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sp>
          <p:nvSpPr>
            <p:cNvPr id="639" name="Rechteck 1238"/>
            <p:cNvSpPr/>
            <p:nvPr/>
          </p:nvSpPr>
          <p:spPr bwMode="auto">
            <a:xfrm rot="21120000">
              <a:off x="1773238" y="5292725"/>
              <a:ext cx="720725" cy="17463"/>
            </a:xfrm>
            <a:prstGeom prst="rect">
              <a:avLst/>
            </a:prstGeom>
            <a:pattFill prst="pct5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40" name="Rechteck 651"/>
            <p:cNvSpPr>
              <a:spLocks noChangeArrowheads="1"/>
            </p:cNvSpPr>
            <p:nvPr/>
          </p:nvSpPr>
          <p:spPr bwMode="auto">
            <a:xfrm>
              <a:off x="5229225" y="370046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41" name="Ellipse 581"/>
            <p:cNvSpPr/>
            <p:nvPr/>
          </p:nvSpPr>
          <p:spPr bwMode="auto">
            <a:xfrm>
              <a:off x="5394325" y="3709988"/>
              <a:ext cx="11113" cy="1111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642" name="Ellipse 1241"/>
            <p:cNvSpPr/>
            <p:nvPr/>
          </p:nvSpPr>
          <p:spPr bwMode="auto">
            <a:xfrm>
              <a:off x="5418138" y="3711575"/>
              <a:ext cx="11112" cy="11113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cxnSp>
          <p:nvCxnSpPr>
            <p:cNvPr id="643" name="Gerade Verbindung 581"/>
            <p:cNvCxnSpPr>
              <a:cxnSpLocks noChangeShapeType="1"/>
            </p:cNvCxnSpPr>
            <p:nvPr/>
          </p:nvCxnSpPr>
          <p:spPr bwMode="auto">
            <a:xfrm>
              <a:off x="6164263" y="3714750"/>
              <a:ext cx="34925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4" name="Gerade Verbindung 581"/>
            <p:cNvCxnSpPr>
              <a:cxnSpLocks noChangeShapeType="1"/>
            </p:cNvCxnSpPr>
            <p:nvPr/>
          </p:nvCxnSpPr>
          <p:spPr bwMode="auto">
            <a:xfrm>
              <a:off x="6316663" y="3714750"/>
              <a:ext cx="3651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5" name="Gerade Verbindung 581"/>
            <p:cNvCxnSpPr>
              <a:cxnSpLocks noChangeShapeType="1"/>
            </p:cNvCxnSpPr>
            <p:nvPr/>
          </p:nvCxnSpPr>
          <p:spPr bwMode="auto">
            <a:xfrm>
              <a:off x="6503988" y="3714750"/>
              <a:ext cx="36512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6" name="Gerade Verbindung 581"/>
            <p:cNvCxnSpPr>
              <a:cxnSpLocks noChangeShapeType="1"/>
            </p:cNvCxnSpPr>
            <p:nvPr/>
          </p:nvCxnSpPr>
          <p:spPr bwMode="auto">
            <a:xfrm>
              <a:off x="6661150" y="3714750"/>
              <a:ext cx="36513" cy="0"/>
            </a:xfrm>
            <a:prstGeom prst="line">
              <a:avLst/>
            </a:prstGeom>
            <a:noFill/>
            <a:ln w="12700" algn="ctr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7" name="Rechteck 582"/>
            <p:cNvSpPr>
              <a:spLocks noChangeArrowheads="1"/>
            </p:cNvSpPr>
            <p:nvPr/>
          </p:nvSpPr>
          <p:spPr bwMode="auto">
            <a:xfrm>
              <a:off x="6054725" y="3716338"/>
              <a:ext cx="11113" cy="174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48" name="Rechteck 1248"/>
            <p:cNvSpPr>
              <a:spLocks noChangeArrowheads="1"/>
            </p:cNvSpPr>
            <p:nvPr/>
          </p:nvSpPr>
          <p:spPr bwMode="auto">
            <a:xfrm>
              <a:off x="6376988" y="3716338"/>
              <a:ext cx="11112" cy="174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49" name="Rechteck 1249"/>
            <p:cNvSpPr>
              <a:spLocks noChangeArrowheads="1"/>
            </p:cNvSpPr>
            <p:nvPr/>
          </p:nvSpPr>
          <p:spPr bwMode="auto">
            <a:xfrm>
              <a:off x="6731000" y="3713163"/>
              <a:ext cx="11113" cy="190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650" name="Gerade Verbindung 5535"/>
            <p:cNvCxnSpPr/>
            <p:nvPr/>
          </p:nvCxnSpPr>
          <p:spPr bwMode="auto">
            <a:xfrm>
              <a:off x="4913313" y="2279650"/>
              <a:ext cx="5715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1" name="Rechteck 653"/>
            <p:cNvSpPr>
              <a:spLocks noChangeArrowheads="1"/>
            </p:cNvSpPr>
            <p:nvPr/>
          </p:nvSpPr>
          <p:spPr bwMode="auto">
            <a:xfrm>
              <a:off x="6118225" y="2270125"/>
              <a:ext cx="14288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652" name="Gerade Verbindung 584"/>
            <p:cNvCxnSpPr/>
            <p:nvPr/>
          </p:nvCxnSpPr>
          <p:spPr bwMode="auto">
            <a:xfrm>
              <a:off x="1360488" y="3810000"/>
              <a:ext cx="2317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3" name="Gerade Verbindung 1253"/>
            <p:cNvCxnSpPr/>
            <p:nvPr/>
          </p:nvCxnSpPr>
          <p:spPr bwMode="auto">
            <a:xfrm>
              <a:off x="1974850" y="3810000"/>
              <a:ext cx="2317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4" name="Gerade Verbindung 1254"/>
            <p:cNvCxnSpPr/>
            <p:nvPr/>
          </p:nvCxnSpPr>
          <p:spPr bwMode="auto">
            <a:xfrm>
              <a:off x="2727325" y="3806825"/>
              <a:ext cx="2301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5" name="Gerade Verbindung 1255"/>
            <p:cNvCxnSpPr/>
            <p:nvPr/>
          </p:nvCxnSpPr>
          <p:spPr bwMode="auto">
            <a:xfrm>
              <a:off x="3089275" y="3810000"/>
              <a:ext cx="2301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6" name="Gerade Verbindung 1256"/>
            <p:cNvCxnSpPr/>
            <p:nvPr/>
          </p:nvCxnSpPr>
          <p:spPr bwMode="auto">
            <a:xfrm>
              <a:off x="3814763" y="3810000"/>
              <a:ext cx="2317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7" name="Gerade Verbindung 1257"/>
            <p:cNvCxnSpPr/>
            <p:nvPr/>
          </p:nvCxnSpPr>
          <p:spPr bwMode="auto">
            <a:xfrm>
              <a:off x="4041775" y="3810000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8" name="Gerade Verbindung 1258"/>
            <p:cNvCxnSpPr/>
            <p:nvPr/>
          </p:nvCxnSpPr>
          <p:spPr bwMode="auto">
            <a:xfrm>
              <a:off x="4176713" y="3806825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9" name="Gerade Verbindung 1259"/>
            <p:cNvCxnSpPr/>
            <p:nvPr/>
          </p:nvCxnSpPr>
          <p:spPr bwMode="auto">
            <a:xfrm>
              <a:off x="4243388" y="3810000"/>
              <a:ext cx="15716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0" name="Rechteck 589"/>
            <p:cNvSpPr>
              <a:spLocks noChangeArrowheads="1"/>
            </p:cNvSpPr>
            <p:nvPr/>
          </p:nvSpPr>
          <p:spPr bwMode="auto">
            <a:xfrm>
              <a:off x="1917700" y="3724275"/>
              <a:ext cx="11113" cy="14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61" name="Rechteck 1261"/>
            <p:cNvSpPr>
              <a:spLocks noChangeArrowheads="1"/>
            </p:cNvSpPr>
            <p:nvPr/>
          </p:nvSpPr>
          <p:spPr bwMode="auto">
            <a:xfrm>
              <a:off x="2660650" y="3721100"/>
              <a:ext cx="11113" cy="158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62" name="Textfeld 590"/>
            <p:cNvSpPr txBox="1">
              <a:spLocks noChangeArrowheads="1"/>
            </p:cNvSpPr>
            <p:nvPr/>
          </p:nvSpPr>
          <p:spPr bwMode="auto">
            <a:xfrm>
              <a:off x="6772275" y="3040063"/>
              <a:ext cx="66516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400"/>
                <a:t>&lt;&lt;&lt;  </a:t>
              </a:r>
              <a:r>
                <a:rPr lang="de-DE" altLang="de-DE" sz="400">
                  <a:hlinkClick r:id="" action="ppaction://noaction"/>
                </a:rPr>
                <a:t> </a:t>
              </a:r>
              <a:r>
                <a:rPr lang="de-DE" altLang="de-DE" sz="400"/>
                <a:t>Cabeling   &gt;&gt;&gt;</a:t>
              </a:r>
            </a:p>
          </p:txBody>
        </p:sp>
        <p:sp>
          <p:nvSpPr>
            <p:cNvPr id="663" name="Rechteck 653"/>
            <p:cNvSpPr>
              <a:spLocks noChangeArrowheads="1"/>
            </p:cNvSpPr>
            <p:nvPr/>
          </p:nvSpPr>
          <p:spPr bwMode="auto">
            <a:xfrm>
              <a:off x="2757488" y="3705225"/>
              <a:ext cx="14287" cy="17463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64" name="Rechteck 1264"/>
            <p:cNvSpPr>
              <a:spLocks noChangeArrowheads="1"/>
            </p:cNvSpPr>
            <p:nvPr/>
          </p:nvSpPr>
          <p:spPr bwMode="auto">
            <a:xfrm>
              <a:off x="3746500" y="3721100"/>
              <a:ext cx="11113" cy="158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65" name="Rechteck 1265"/>
            <p:cNvSpPr>
              <a:spLocks noChangeArrowheads="1"/>
            </p:cNvSpPr>
            <p:nvPr/>
          </p:nvSpPr>
          <p:spPr bwMode="auto">
            <a:xfrm>
              <a:off x="4827588" y="3721100"/>
              <a:ext cx="11112" cy="158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66" name="Rechteck 653"/>
            <p:cNvSpPr>
              <a:spLocks noChangeArrowheads="1"/>
            </p:cNvSpPr>
            <p:nvPr/>
          </p:nvSpPr>
          <p:spPr bwMode="auto">
            <a:xfrm>
              <a:off x="4954588" y="3706813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667" name="Gerade Verbindung 1267"/>
            <p:cNvCxnSpPr/>
            <p:nvPr/>
          </p:nvCxnSpPr>
          <p:spPr bwMode="auto">
            <a:xfrm>
              <a:off x="4895850" y="3810000"/>
              <a:ext cx="2301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8" name="Gerade Verbindung 1268"/>
            <p:cNvCxnSpPr/>
            <p:nvPr/>
          </p:nvCxnSpPr>
          <p:spPr bwMode="auto">
            <a:xfrm>
              <a:off x="5283200" y="3810000"/>
              <a:ext cx="1651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9" name="Rechteck 651"/>
            <p:cNvSpPr>
              <a:spLocks noChangeArrowheads="1"/>
            </p:cNvSpPr>
            <p:nvPr/>
          </p:nvSpPr>
          <p:spPr bwMode="auto">
            <a:xfrm>
              <a:off x="5649913" y="3697288"/>
              <a:ext cx="6350" cy="34925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670" name="Gruppieren 950"/>
            <p:cNvGrpSpPr>
              <a:grpSpLocks/>
            </p:cNvGrpSpPr>
            <p:nvPr/>
          </p:nvGrpSpPr>
          <p:grpSpPr bwMode="auto">
            <a:xfrm>
              <a:off x="6523038" y="3825875"/>
              <a:ext cx="130175" cy="100013"/>
              <a:chOff x="4039963" y="5609038"/>
              <a:chExt cx="131289" cy="100800"/>
            </a:xfrm>
          </p:grpSpPr>
          <p:sp>
            <p:nvSpPr>
              <p:cNvPr id="791" name="Rechteck 1271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92" name="Rechteck 1272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93" name="Rechteck 1273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71" name="Textfeld 997"/>
            <p:cNvSpPr txBox="1">
              <a:spLocks noChangeArrowheads="1"/>
            </p:cNvSpPr>
            <p:nvPr/>
          </p:nvSpPr>
          <p:spPr bwMode="auto">
            <a:xfrm>
              <a:off x="6467475" y="3914775"/>
              <a:ext cx="2492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161</a:t>
              </a:r>
            </a:p>
          </p:txBody>
        </p:sp>
        <p:grpSp>
          <p:nvGrpSpPr>
            <p:cNvPr id="672" name="Gruppieren 950"/>
            <p:cNvGrpSpPr>
              <a:grpSpLocks/>
            </p:cNvGrpSpPr>
            <p:nvPr/>
          </p:nvGrpSpPr>
          <p:grpSpPr bwMode="auto">
            <a:xfrm>
              <a:off x="6738938" y="3825875"/>
              <a:ext cx="130175" cy="100013"/>
              <a:chOff x="4039963" y="5609038"/>
              <a:chExt cx="131289" cy="100800"/>
            </a:xfrm>
          </p:grpSpPr>
          <p:sp>
            <p:nvSpPr>
              <p:cNvPr id="788" name="Rechteck 1276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9" name="Rechteck 1277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90" name="Rechteck 1278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73" name="Textfeld 997"/>
            <p:cNvSpPr txBox="1">
              <a:spLocks noChangeArrowheads="1"/>
            </p:cNvSpPr>
            <p:nvPr/>
          </p:nvSpPr>
          <p:spPr bwMode="auto">
            <a:xfrm>
              <a:off x="6684963" y="3914775"/>
              <a:ext cx="249237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162</a:t>
              </a:r>
            </a:p>
          </p:txBody>
        </p:sp>
        <p:grpSp>
          <p:nvGrpSpPr>
            <p:cNvPr id="674" name="Gruppieren 950"/>
            <p:cNvGrpSpPr>
              <a:grpSpLocks/>
            </p:cNvGrpSpPr>
            <p:nvPr/>
          </p:nvGrpSpPr>
          <p:grpSpPr bwMode="auto">
            <a:xfrm>
              <a:off x="6884988" y="3825875"/>
              <a:ext cx="130175" cy="100013"/>
              <a:chOff x="4039963" y="5609038"/>
              <a:chExt cx="131289" cy="100800"/>
            </a:xfrm>
          </p:grpSpPr>
          <p:sp>
            <p:nvSpPr>
              <p:cNvPr id="785" name="Rechteck 1281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6" name="Rechteck 1282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7" name="Rechteck 1283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75" name="Textfeld 997"/>
            <p:cNvSpPr txBox="1">
              <a:spLocks noChangeArrowheads="1"/>
            </p:cNvSpPr>
            <p:nvPr/>
          </p:nvSpPr>
          <p:spPr bwMode="auto">
            <a:xfrm>
              <a:off x="6826250" y="3914775"/>
              <a:ext cx="24923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163</a:t>
              </a:r>
            </a:p>
          </p:txBody>
        </p:sp>
        <p:sp>
          <p:nvSpPr>
            <p:cNvPr id="676" name="Rechteck 1248"/>
            <p:cNvSpPr>
              <a:spLocks noChangeArrowheads="1"/>
            </p:cNvSpPr>
            <p:nvPr/>
          </p:nvSpPr>
          <p:spPr bwMode="auto">
            <a:xfrm>
              <a:off x="7162800" y="3721100"/>
              <a:ext cx="11113" cy="17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grpSp>
          <p:nvGrpSpPr>
            <p:cNvPr id="677" name="Gruppieren 950"/>
            <p:cNvGrpSpPr>
              <a:grpSpLocks/>
            </p:cNvGrpSpPr>
            <p:nvPr/>
          </p:nvGrpSpPr>
          <p:grpSpPr bwMode="auto">
            <a:xfrm>
              <a:off x="7424738" y="3827463"/>
              <a:ext cx="130175" cy="100012"/>
              <a:chOff x="4039963" y="5609038"/>
              <a:chExt cx="131289" cy="100800"/>
            </a:xfrm>
          </p:grpSpPr>
          <p:sp>
            <p:nvSpPr>
              <p:cNvPr id="782" name="Rechteck 1287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3" name="Rechteck 1288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4" name="Rechteck 1289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78" name="Textfeld 997"/>
            <p:cNvSpPr txBox="1">
              <a:spLocks noChangeArrowheads="1"/>
            </p:cNvSpPr>
            <p:nvPr/>
          </p:nvSpPr>
          <p:spPr bwMode="auto">
            <a:xfrm>
              <a:off x="7364413" y="3914775"/>
              <a:ext cx="249237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164</a:t>
              </a:r>
            </a:p>
          </p:txBody>
        </p:sp>
        <p:sp>
          <p:nvSpPr>
            <p:cNvPr id="679" name="Rechteck 1248"/>
            <p:cNvSpPr>
              <a:spLocks noChangeArrowheads="1"/>
            </p:cNvSpPr>
            <p:nvPr/>
          </p:nvSpPr>
          <p:spPr bwMode="auto">
            <a:xfrm>
              <a:off x="7485063" y="3721100"/>
              <a:ext cx="11112" cy="17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680" name="Rechteck 653"/>
            <p:cNvSpPr>
              <a:spLocks noChangeArrowheads="1"/>
            </p:cNvSpPr>
            <p:nvPr/>
          </p:nvSpPr>
          <p:spPr bwMode="auto">
            <a:xfrm>
              <a:off x="8027988" y="3706813"/>
              <a:ext cx="22225" cy="14287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1" name="Rechteck 650"/>
            <p:cNvSpPr>
              <a:spLocks noChangeArrowheads="1"/>
            </p:cNvSpPr>
            <p:nvPr/>
          </p:nvSpPr>
          <p:spPr bwMode="auto">
            <a:xfrm>
              <a:off x="8661400" y="3703638"/>
              <a:ext cx="20638" cy="22225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2" name="Rechteck 650"/>
            <p:cNvSpPr>
              <a:spLocks noChangeArrowheads="1"/>
            </p:cNvSpPr>
            <p:nvPr/>
          </p:nvSpPr>
          <p:spPr bwMode="auto">
            <a:xfrm>
              <a:off x="8691563" y="3703638"/>
              <a:ext cx="22225" cy="22225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3" name="Rechteck 644"/>
            <p:cNvSpPr>
              <a:spLocks noChangeArrowheads="1"/>
            </p:cNvSpPr>
            <p:nvPr/>
          </p:nvSpPr>
          <p:spPr bwMode="auto">
            <a:xfrm>
              <a:off x="1379538" y="442277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4" name="Rechteck 644"/>
            <p:cNvSpPr>
              <a:spLocks noChangeArrowheads="1"/>
            </p:cNvSpPr>
            <p:nvPr/>
          </p:nvSpPr>
          <p:spPr bwMode="auto">
            <a:xfrm>
              <a:off x="1452563" y="44926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5" name="Rechteck 653"/>
            <p:cNvSpPr>
              <a:spLocks noChangeArrowheads="1"/>
            </p:cNvSpPr>
            <p:nvPr/>
          </p:nvSpPr>
          <p:spPr bwMode="auto">
            <a:xfrm>
              <a:off x="1504950" y="4430713"/>
              <a:ext cx="22225" cy="14287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6" name="Rechteck 653"/>
            <p:cNvSpPr>
              <a:spLocks noChangeArrowheads="1"/>
            </p:cNvSpPr>
            <p:nvPr/>
          </p:nvSpPr>
          <p:spPr bwMode="auto">
            <a:xfrm>
              <a:off x="2476500" y="4500563"/>
              <a:ext cx="14288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7" name="Rechteck 644"/>
            <p:cNvSpPr>
              <a:spLocks noChangeArrowheads="1"/>
            </p:cNvSpPr>
            <p:nvPr/>
          </p:nvSpPr>
          <p:spPr bwMode="auto">
            <a:xfrm>
              <a:off x="2528888" y="449103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8" name="Rechteck 653"/>
            <p:cNvSpPr>
              <a:spLocks noChangeArrowheads="1"/>
            </p:cNvSpPr>
            <p:nvPr/>
          </p:nvSpPr>
          <p:spPr bwMode="auto">
            <a:xfrm>
              <a:off x="2617788" y="4502150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89" name="Rechteck 653"/>
            <p:cNvSpPr>
              <a:spLocks noChangeArrowheads="1"/>
            </p:cNvSpPr>
            <p:nvPr/>
          </p:nvSpPr>
          <p:spPr bwMode="auto">
            <a:xfrm>
              <a:off x="2589213" y="4502150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690" name="Gerade Verbindung 1298"/>
            <p:cNvCxnSpPr/>
            <p:nvPr/>
          </p:nvCxnSpPr>
          <p:spPr bwMode="auto">
            <a:xfrm>
              <a:off x="2549525" y="2097088"/>
              <a:ext cx="3175" cy="39528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1" name="Gerade Verbindung 1299"/>
            <p:cNvCxnSpPr/>
            <p:nvPr/>
          </p:nvCxnSpPr>
          <p:spPr bwMode="auto">
            <a:xfrm>
              <a:off x="4773613" y="2365375"/>
              <a:ext cx="18097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92" name="Gruppieren 950"/>
            <p:cNvGrpSpPr>
              <a:grpSpLocks/>
            </p:cNvGrpSpPr>
            <p:nvPr/>
          </p:nvGrpSpPr>
          <p:grpSpPr bwMode="auto">
            <a:xfrm>
              <a:off x="1570038" y="4586288"/>
              <a:ext cx="130175" cy="100012"/>
              <a:chOff x="4039963" y="5609038"/>
              <a:chExt cx="131289" cy="100800"/>
            </a:xfrm>
          </p:grpSpPr>
          <p:sp>
            <p:nvSpPr>
              <p:cNvPr id="779" name="Rechteck 1305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0" name="Rechteck 1306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81" name="Rechteck 1307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693" name="Gruppieren 950"/>
            <p:cNvGrpSpPr>
              <a:grpSpLocks/>
            </p:cNvGrpSpPr>
            <p:nvPr/>
          </p:nvGrpSpPr>
          <p:grpSpPr bwMode="auto">
            <a:xfrm>
              <a:off x="1741488" y="4586288"/>
              <a:ext cx="130175" cy="100012"/>
              <a:chOff x="4039963" y="5609038"/>
              <a:chExt cx="131289" cy="100800"/>
            </a:xfrm>
          </p:grpSpPr>
          <p:sp>
            <p:nvSpPr>
              <p:cNvPr id="776" name="Rechteck 1309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77" name="Rechteck 1310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78" name="Rechteck 1311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694" name="Rechteck 651"/>
            <p:cNvSpPr>
              <a:spLocks noChangeArrowheads="1"/>
            </p:cNvSpPr>
            <p:nvPr/>
          </p:nvSpPr>
          <p:spPr bwMode="auto">
            <a:xfrm>
              <a:off x="3671888" y="4421188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95" name="Rechteck 644"/>
            <p:cNvSpPr>
              <a:spLocks noChangeArrowheads="1"/>
            </p:cNvSpPr>
            <p:nvPr/>
          </p:nvSpPr>
          <p:spPr bwMode="auto">
            <a:xfrm>
              <a:off x="4691063" y="449103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96" name="Rechteck 650"/>
            <p:cNvSpPr>
              <a:spLocks noChangeArrowheads="1"/>
            </p:cNvSpPr>
            <p:nvPr/>
          </p:nvSpPr>
          <p:spPr bwMode="auto">
            <a:xfrm>
              <a:off x="4743450" y="4500563"/>
              <a:ext cx="28575" cy="14287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97" name="Rechteck 653"/>
            <p:cNvSpPr>
              <a:spLocks noChangeArrowheads="1"/>
            </p:cNvSpPr>
            <p:nvPr/>
          </p:nvSpPr>
          <p:spPr bwMode="auto">
            <a:xfrm>
              <a:off x="5110163" y="4430713"/>
              <a:ext cx="14287" cy="19050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98" name="Rechteck 653"/>
            <p:cNvSpPr>
              <a:spLocks noChangeArrowheads="1"/>
            </p:cNvSpPr>
            <p:nvPr/>
          </p:nvSpPr>
          <p:spPr bwMode="auto">
            <a:xfrm>
              <a:off x="5611813" y="4498975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699" name="Rechteck 650"/>
            <p:cNvSpPr>
              <a:spLocks noChangeArrowheads="1"/>
            </p:cNvSpPr>
            <p:nvPr/>
          </p:nvSpPr>
          <p:spPr bwMode="auto">
            <a:xfrm>
              <a:off x="5765800" y="4498975"/>
              <a:ext cx="28575" cy="1428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0" name="Rechteck 644"/>
            <p:cNvSpPr>
              <a:spLocks noChangeArrowheads="1"/>
            </p:cNvSpPr>
            <p:nvPr/>
          </p:nvSpPr>
          <p:spPr bwMode="auto">
            <a:xfrm>
              <a:off x="5705475" y="449103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1" name="Rechteck 650"/>
            <p:cNvSpPr>
              <a:spLocks noChangeArrowheads="1"/>
            </p:cNvSpPr>
            <p:nvPr/>
          </p:nvSpPr>
          <p:spPr bwMode="auto">
            <a:xfrm>
              <a:off x="6157913" y="4492625"/>
              <a:ext cx="71437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02" name="Rechteck 644"/>
            <p:cNvSpPr>
              <a:spLocks noChangeArrowheads="1"/>
            </p:cNvSpPr>
            <p:nvPr/>
          </p:nvSpPr>
          <p:spPr bwMode="auto">
            <a:xfrm>
              <a:off x="6240463" y="4489450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3" name="Rechteck 653"/>
            <p:cNvSpPr>
              <a:spLocks noChangeArrowheads="1"/>
            </p:cNvSpPr>
            <p:nvPr/>
          </p:nvSpPr>
          <p:spPr bwMode="auto">
            <a:xfrm>
              <a:off x="6296025" y="4497388"/>
              <a:ext cx="14288" cy="19050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4" name="Rechteck 650"/>
            <p:cNvSpPr>
              <a:spLocks noChangeArrowheads="1"/>
            </p:cNvSpPr>
            <p:nvPr/>
          </p:nvSpPr>
          <p:spPr bwMode="auto">
            <a:xfrm>
              <a:off x="6480175" y="4489450"/>
              <a:ext cx="28575" cy="33338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5" name="Rechteck 644"/>
            <p:cNvSpPr>
              <a:spLocks noChangeArrowheads="1"/>
            </p:cNvSpPr>
            <p:nvPr/>
          </p:nvSpPr>
          <p:spPr bwMode="auto">
            <a:xfrm>
              <a:off x="6678613" y="449103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6" name="Rechteck 651"/>
            <p:cNvSpPr>
              <a:spLocks noChangeArrowheads="1"/>
            </p:cNvSpPr>
            <p:nvPr/>
          </p:nvSpPr>
          <p:spPr bwMode="auto">
            <a:xfrm>
              <a:off x="6837363" y="44227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7" name="Rechteck 651"/>
            <p:cNvSpPr>
              <a:spLocks noChangeArrowheads="1"/>
            </p:cNvSpPr>
            <p:nvPr/>
          </p:nvSpPr>
          <p:spPr bwMode="auto">
            <a:xfrm>
              <a:off x="7489825" y="44227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8" name="Rechteck 651"/>
            <p:cNvSpPr>
              <a:spLocks noChangeArrowheads="1"/>
            </p:cNvSpPr>
            <p:nvPr/>
          </p:nvSpPr>
          <p:spPr bwMode="auto">
            <a:xfrm>
              <a:off x="7847013" y="4422775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09" name="Rechteck 653"/>
            <p:cNvSpPr>
              <a:spLocks noChangeArrowheads="1"/>
            </p:cNvSpPr>
            <p:nvPr/>
          </p:nvSpPr>
          <p:spPr bwMode="auto">
            <a:xfrm>
              <a:off x="1252538" y="3706813"/>
              <a:ext cx="14287" cy="17462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10" name="Rechteck 651"/>
            <p:cNvSpPr>
              <a:spLocks noChangeArrowheads="1"/>
            </p:cNvSpPr>
            <p:nvPr/>
          </p:nvSpPr>
          <p:spPr bwMode="auto">
            <a:xfrm>
              <a:off x="2463800" y="4494213"/>
              <a:ext cx="6350" cy="36512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11" name="Rechteck 644"/>
            <p:cNvSpPr>
              <a:spLocks noChangeArrowheads="1"/>
            </p:cNvSpPr>
            <p:nvPr/>
          </p:nvSpPr>
          <p:spPr bwMode="auto">
            <a:xfrm>
              <a:off x="4618038" y="4491038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12" name="Rechteck 1337"/>
            <p:cNvSpPr/>
            <p:nvPr/>
          </p:nvSpPr>
          <p:spPr bwMode="auto">
            <a:xfrm>
              <a:off x="1327150" y="4437063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13" name="Rechteck 650"/>
            <p:cNvSpPr>
              <a:spLocks noChangeArrowheads="1"/>
            </p:cNvSpPr>
            <p:nvPr/>
          </p:nvSpPr>
          <p:spPr bwMode="auto">
            <a:xfrm>
              <a:off x="7199313" y="4494213"/>
              <a:ext cx="71437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14" name="Rechteck 650"/>
            <p:cNvSpPr>
              <a:spLocks noChangeArrowheads="1"/>
            </p:cNvSpPr>
            <p:nvPr/>
          </p:nvSpPr>
          <p:spPr bwMode="auto">
            <a:xfrm>
              <a:off x="7310438" y="4494213"/>
              <a:ext cx="71437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15" name="Rechteck 650"/>
            <p:cNvSpPr>
              <a:spLocks noChangeArrowheads="1"/>
            </p:cNvSpPr>
            <p:nvPr/>
          </p:nvSpPr>
          <p:spPr bwMode="auto">
            <a:xfrm>
              <a:off x="7424738" y="4497388"/>
              <a:ext cx="71437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16" name="Rechteck 650"/>
            <p:cNvSpPr>
              <a:spLocks noChangeArrowheads="1"/>
            </p:cNvSpPr>
            <p:nvPr/>
          </p:nvSpPr>
          <p:spPr bwMode="auto">
            <a:xfrm>
              <a:off x="7537450" y="4494213"/>
              <a:ext cx="71438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17" name="Rechteck 644"/>
            <p:cNvSpPr>
              <a:spLocks noChangeArrowheads="1"/>
            </p:cNvSpPr>
            <p:nvPr/>
          </p:nvSpPr>
          <p:spPr bwMode="auto">
            <a:xfrm>
              <a:off x="7632700" y="4492625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18" name="Rechteck 651"/>
            <p:cNvSpPr>
              <a:spLocks noChangeArrowheads="1"/>
            </p:cNvSpPr>
            <p:nvPr/>
          </p:nvSpPr>
          <p:spPr bwMode="auto">
            <a:xfrm>
              <a:off x="7180263" y="44894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cxnSp>
          <p:nvCxnSpPr>
            <p:cNvPr id="719" name="Gerade Verbindung 6868"/>
            <p:cNvCxnSpPr>
              <a:cxnSpLocks noChangeShapeType="1"/>
            </p:cNvCxnSpPr>
            <p:nvPr/>
          </p:nvCxnSpPr>
          <p:spPr bwMode="auto">
            <a:xfrm>
              <a:off x="8589963" y="4537075"/>
              <a:ext cx="280987" cy="0"/>
            </a:xfrm>
            <a:prstGeom prst="line">
              <a:avLst/>
            </a:prstGeom>
            <a:noFill/>
            <a:ln w="12700" algn="ctr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" name="Gerade Verbindung 6877"/>
            <p:cNvCxnSpPr>
              <a:cxnSpLocks noChangeShapeType="1"/>
            </p:cNvCxnSpPr>
            <p:nvPr/>
          </p:nvCxnSpPr>
          <p:spPr bwMode="auto">
            <a:xfrm>
              <a:off x="8607425" y="4524375"/>
              <a:ext cx="17463" cy="0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1" name="Textfeld 10"/>
            <p:cNvSpPr txBox="1">
              <a:spLocks noChangeArrowheads="1"/>
            </p:cNvSpPr>
            <p:nvPr/>
          </p:nvSpPr>
          <p:spPr bwMode="auto">
            <a:xfrm>
              <a:off x="1346200" y="2312988"/>
              <a:ext cx="671513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400"/>
                <a:t>&lt;&lt;&lt;   Cabling   &gt;&gt;&gt;</a:t>
              </a:r>
            </a:p>
          </p:txBody>
        </p:sp>
        <p:sp>
          <p:nvSpPr>
            <p:cNvPr id="722" name="Textfeld 10"/>
            <p:cNvSpPr txBox="1">
              <a:spLocks noChangeArrowheads="1"/>
            </p:cNvSpPr>
            <p:nvPr/>
          </p:nvSpPr>
          <p:spPr bwMode="auto">
            <a:xfrm>
              <a:off x="652463" y="3743325"/>
              <a:ext cx="671512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400"/>
                <a:t>&lt;&lt;&lt;   Cabling   &gt;&gt;&gt;</a:t>
              </a:r>
            </a:p>
          </p:txBody>
        </p:sp>
        <p:sp>
          <p:nvSpPr>
            <p:cNvPr id="723" name="Textfeld 10"/>
            <p:cNvSpPr txBox="1">
              <a:spLocks noChangeArrowheads="1"/>
            </p:cNvSpPr>
            <p:nvPr/>
          </p:nvSpPr>
          <p:spPr bwMode="auto">
            <a:xfrm>
              <a:off x="6875463" y="3741738"/>
              <a:ext cx="673100" cy="15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algn="ctr">
                <a:buNone/>
              </a:pPr>
              <a:r>
                <a:rPr lang="de-DE" altLang="de-DE" sz="400"/>
                <a:t>&lt;&lt;&lt;   Cabling   &gt;&gt;&gt;</a:t>
              </a:r>
            </a:p>
          </p:txBody>
        </p:sp>
        <p:sp>
          <p:nvSpPr>
            <p:cNvPr id="724" name="Textfeld 966"/>
            <p:cNvSpPr txBox="1">
              <a:spLocks noChangeArrowheads="1"/>
            </p:cNvSpPr>
            <p:nvPr/>
          </p:nvSpPr>
          <p:spPr bwMode="auto">
            <a:xfrm>
              <a:off x="1516063" y="4692650"/>
              <a:ext cx="249237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166</a:t>
              </a:r>
            </a:p>
          </p:txBody>
        </p:sp>
        <p:sp>
          <p:nvSpPr>
            <p:cNvPr id="725" name="Textfeld 966"/>
            <p:cNvSpPr txBox="1">
              <a:spLocks noChangeArrowheads="1"/>
            </p:cNvSpPr>
            <p:nvPr/>
          </p:nvSpPr>
          <p:spPr bwMode="auto">
            <a:xfrm>
              <a:off x="1687513" y="4692650"/>
              <a:ext cx="249237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167</a:t>
              </a:r>
            </a:p>
          </p:txBody>
        </p:sp>
        <p:sp>
          <p:nvSpPr>
            <p:cNvPr id="726" name="Rechteck 653"/>
            <p:cNvSpPr>
              <a:spLocks noChangeArrowheads="1"/>
            </p:cNvSpPr>
            <p:nvPr/>
          </p:nvSpPr>
          <p:spPr bwMode="auto">
            <a:xfrm>
              <a:off x="1968500" y="4502150"/>
              <a:ext cx="22225" cy="14288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grpSp>
          <p:nvGrpSpPr>
            <p:cNvPr id="727" name="Gruppieren 6843"/>
            <p:cNvGrpSpPr>
              <a:grpSpLocks/>
            </p:cNvGrpSpPr>
            <p:nvPr/>
          </p:nvGrpSpPr>
          <p:grpSpPr bwMode="auto">
            <a:xfrm>
              <a:off x="2495550" y="4506913"/>
              <a:ext cx="30163" cy="6350"/>
              <a:chOff x="3028351" y="5006826"/>
              <a:chExt cx="31481" cy="6350"/>
            </a:xfrm>
          </p:grpSpPr>
          <p:sp>
            <p:nvSpPr>
              <p:cNvPr id="774" name="Rechteck 1352"/>
              <p:cNvSpPr/>
              <p:nvPr/>
            </p:nvSpPr>
            <p:spPr bwMode="auto">
              <a:xfrm>
                <a:off x="3046577" y="5006826"/>
                <a:ext cx="13255" cy="63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75" name="Rechteck 750"/>
              <p:cNvSpPr>
                <a:spLocks noChangeArrowheads="1"/>
              </p:cNvSpPr>
              <p:nvPr/>
            </p:nvSpPr>
            <p:spPr bwMode="auto">
              <a:xfrm>
                <a:off x="3028351" y="5006826"/>
                <a:ext cx="14287" cy="6350"/>
              </a:xfrm>
              <a:prstGeom prst="rect">
                <a:avLst/>
              </a:prstGeom>
              <a:solidFill>
                <a:srgbClr val="99FF33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728" name="Gruppieren 950"/>
            <p:cNvGrpSpPr>
              <a:grpSpLocks/>
            </p:cNvGrpSpPr>
            <p:nvPr/>
          </p:nvGrpSpPr>
          <p:grpSpPr bwMode="auto">
            <a:xfrm>
              <a:off x="2922588" y="4586288"/>
              <a:ext cx="130175" cy="100012"/>
              <a:chOff x="4039963" y="5609038"/>
              <a:chExt cx="131289" cy="100800"/>
            </a:xfrm>
          </p:grpSpPr>
          <p:sp>
            <p:nvSpPr>
              <p:cNvPr id="771" name="Rechteck 1357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72" name="Rechteck 1358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73" name="Rechteck 1359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grpSp>
          <p:nvGrpSpPr>
            <p:cNvPr id="729" name="Gruppieren 6845"/>
            <p:cNvGrpSpPr>
              <a:grpSpLocks/>
            </p:cNvGrpSpPr>
            <p:nvPr/>
          </p:nvGrpSpPr>
          <p:grpSpPr bwMode="auto">
            <a:xfrm>
              <a:off x="3189288" y="4500563"/>
              <a:ext cx="53975" cy="22225"/>
              <a:chOff x="4139407" y="5054600"/>
              <a:chExt cx="53181" cy="22225"/>
            </a:xfrm>
          </p:grpSpPr>
          <p:sp>
            <p:nvSpPr>
              <p:cNvPr id="769" name="Rechteck 650"/>
              <p:cNvSpPr>
                <a:spLocks noChangeArrowheads="1"/>
              </p:cNvSpPr>
              <p:nvPr/>
            </p:nvSpPr>
            <p:spPr bwMode="auto">
              <a:xfrm>
                <a:off x="4139407" y="5054600"/>
                <a:ext cx="22225" cy="22225"/>
              </a:xfrm>
              <a:prstGeom prst="rect">
                <a:avLst/>
              </a:prstGeom>
              <a:solidFill>
                <a:srgbClr val="FF9999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  <p:sp>
            <p:nvSpPr>
              <p:cNvPr id="770" name="Rechteck 650"/>
              <p:cNvSpPr>
                <a:spLocks noChangeArrowheads="1"/>
              </p:cNvSpPr>
              <p:nvPr/>
            </p:nvSpPr>
            <p:spPr bwMode="auto">
              <a:xfrm>
                <a:off x="4170363" y="5054600"/>
                <a:ext cx="22225" cy="22225"/>
              </a:xfrm>
              <a:prstGeom prst="rect">
                <a:avLst/>
              </a:prstGeom>
              <a:solidFill>
                <a:srgbClr val="FF9999"/>
              </a:solidFill>
              <a:ln w="31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1pPr>
                <a:lvl2pPr marL="742950" indent="-28575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2pPr>
                <a:lvl3pPr marL="11430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3pPr>
                <a:lvl4pPr marL="16002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4pPr>
                <a:lvl5pPr marL="2057400" indent="-228600" eaLnBrk="0" hangingPunct="0"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000000"/>
                    </a:solidFill>
                    <a:latin typeface="Helvetica" pitchFamily="30" charset="0"/>
                    <a:ea typeface="ＭＳ Ｐゴシック" pitchFamily="30" charset="-128"/>
                  </a:defRPr>
                </a:lvl9pPr>
              </a:lstStyle>
              <a:p>
                <a:pPr eaLnBrk="1" hangingPunct="1">
                  <a:buNone/>
                </a:pPr>
                <a:endParaRPr lang="de-DE" altLang="de-DE"/>
              </a:p>
            </p:txBody>
          </p:sp>
        </p:grpSp>
        <p:grpSp>
          <p:nvGrpSpPr>
            <p:cNvPr id="730" name="Gruppieren 950"/>
            <p:cNvGrpSpPr>
              <a:grpSpLocks/>
            </p:cNvGrpSpPr>
            <p:nvPr/>
          </p:nvGrpSpPr>
          <p:grpSpPr bwMode="auto">
            <a:xfrm>
              <a:off x="5226050" y="4586288"/>
              <a:ext cx="130175" cy="98425"/>
              <a:chOff x="4039963" y="5609038"/>
              <a:chExt cx="131289" cy="100800"/>
            </a:xfrm>
          </p:grpSpPr>
          <p:sp>
            <p:nvSpPr>
              <p:cNvPr id="766" name="Rechteck 1364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67" name="Rechteck 1365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68" name="Rechteck 1366"/>
              <p:cNvSpPr/>
              <p:nvPr/>
            </p:nvSpPr>
            <p:spPr bwMode="auto">
              <a:xfrm>
                <a:off x="4128023" y="5609038"/>
                <a:ext cx="4322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731" name="Textfeld 966"/>
            <p:cNvSpPr txBox="1">
              <a:spLocks noChangeArrowheads="1"/>
            </p:cNvSpPr>
            <p:nvPr/>
          </p:nvSpPr>
          <p:spPr bwMode="auto">
            <a:xfrm>
              <a:off x="5162550" y="4694238"/>
              <a:ext cx="2492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169</a:t>
              </a:r>
            </a:p>
          </p:txBody>
        </p:sp>
        <p:sp>
          <p:nvSpPr>
            <p:cNvPr id="732" name="Textfeld 966"/>
            <p:cNvSpPr txBox="1">
              <a:spLocks noChangeArrowheads="1"/>
            </p:cNvSpPr>
            <p:nvPr/>
          </p:nvSpPr>
          <p:spPr bwMode="auto">
            <a:xfrm>
              <a:off x="2860675" y="4694238"/>
              <a:ext cx="2492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168</a:t>
              </a:r>
            </a:p>
          </p:txBody>
        </p:sp>
        <p:grpSp>
          <p:nvGrpSpPr>
            <p:cNvPr id="733" name="Gruppieren 950"/>
            <p:cNvGrpSpPr>
              <a:grpSpLocks/>
            </p:cNvGrpSpPr>
            <p:nvPr/>
          </p:nvGrpSpPr>
          <p:grpSpPr bwMode="auto">
            <a:xfrm>
              <a:off x="7024688" y="4586288"/>
              <a:ext cx="130175" cy="100012"/>
              <a:chOff x="4039963" y="5609038"/>
              <a:chExt cx="131289" cy="100800"/>
            </a:xfrm>
          </p:grpSpPr>
          <p:sp>
            <p:nvSpPr>
              <p:cNvPr id="763" name="Rechteck 1370"/>
              <p:cNvSpPr/>
              <p:nvPr/>
            </p:nvSpPr>
            <p:spPr bwMode="auto">
              <a:xfrm>
                <a:off x="4039963" y="5609038"/>
                <a:ext cx="57639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64" name="Rechteck 1371"/>
              <p:cNvSpPr/>
              <p:nvPr/>
            </p:nvSpPr>
            <p:spPr bwMode="auto">
              <a:xfrm>
                <a:off x="4100804" y="5609038"/>
                <a:ext cx="22415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  <p:sp>
            <p:nvSpPr>
              <p:cNvPr id="765" name="Rechteck 1372"/>
              <p:cNvSpPr/>
              <p:nvPr/>
            </p:nvSpPr>
            <p:spPr bwMode="auto">
              <a:xfrm>
                <a:off x="4128022" y="5609038"/>
                <a:ext cx="43230" cy="1008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buNone/>
                  <a:defRPr/>
                </a:pPr>
                <a:endParaRPr lang="de-DE">
                  <a:latin typeface="Helvetica" charset="0"/>
                  <a:ea typeface="ＭＳ Ｐゴシック" charset="-128"/>
                </a:endParaRPr>
              </a:p>
            </p:txBody>
          </p:sp>
        </p:grpSp>
        <p:sp>
          <p:nvSpPr>
            <p:cNvPr id="734" name="Textfeld 966"/>
            <p:cNvSpPr txBox="1">
              <a:spLocks noChangeArrowheads="1"/>
            </p:cNvSpPr>
            <p:nvPr/>
          </p:nvSpPr>
          <p:spPr bwMode="auto">
            <a:xfrm>
              <a:off x="6965950" y="4694238"/>
              <a:ext cx="24923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r>
                <a:rPr lang="de-DE" altLang="de-DE" sz="300">
                  <a:latin typeface="Arial" charset="0"/>
                  <a:cs typeface="Arial" charset="0"/>
                </a:rPr>
                <a:t>170</a:t>
              </a:r>
            </a:p>
          </p:txBody>
        </p:sp>
        <p:sp>
          <p:nvSpPr>
            <p:cNvPr id="735" name="Rechteck 650"/>
            <p:cNvSpPr>
              <a:spLocks noChangeArrowheads="1"/>
            </p:cNvSpPr>
            <p:nvPr/>
          </p:nvSpPr>
          <p:spPr bwMode="auto">
            <a:xfrm>
              <a:off x="8651875" y="4494213"/>
              <a:ext cx="71438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36" name="Rechteck 644"/>
            <p:cNvSpPr>
              <a:spLocks noChangeArrowheads="1"/>
            </p:cNvSpPr>
            <p:nvPr/>
          </p:nvSpPr>
          <p:spPr bwMode="auto">
            <a:xfrm>
              <a:off x="8755063" y="4487863"/>
              <a:ext cx="47625" cy="34925"/>
            </a:xfrm>
            <a:prstGeom prst="rect">
              <a:avLst/>
            </a:prstGeom>
            <a:solidFill>
              <a:srgbClr val="FF00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37" name="Rechteck 750"/>
            <p:cNvSpPr>
              <a:spLocks noChangeArrowheads="1"/>
            </p:cNvSpPr>
            <p:nvPr/>
          </p:nvSpPr>
          <p:spPr bwMode="auto">
            <a:xfrm>
              <a:off x="1254125" y="4435475"/>
              <a:ext cx="14288" cy="6350"/>
            </a:xfrm>
            <a:prstGeom prst="rect">
              <a:avLst/>
            </a:prstGeom>
            <a:solidFill>
              <a:srgbClr val="99FF33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38" name="Rechteck 649"/>
            <p:cNvSpPr>
              <a:spLocks noChangeArrowheads="1"/>
            </p:cNvSpPr>
            <p:nvPr/>
          </p:nvSpPr>
          <p:spPr bwMode="auto">
            <a:xfrm>
              <a:off x="1276350" y="4433888"/>
              <a:ext cx="30163" cy="7937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39" name="Rechteck 1376"/>
            <p:cNvSpPr/>
            <p:nvPr/>
          </p:nvSpPr>
          <p:spPr bwMode="auto">
            <a:xfrm>
              <a:off x="1435100" y="4506913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40" name="Rechteck 750"/>
            <p:cNvSpPr>
              <a:spLocks noChangeArrowheads="1"/>
            </p:cNvSpPr>
            <p:nvPr/>
          </p:nvSpPr>
          <p:spPr bwMode="auto">
            <a:xfrm>
              <a:off x="4440238" y="4505325"/>
              <a:ext cx="14287" cy="6350"/>
            </a:xfrm>
            <a:prstGeom prst="rect">
              <a:avLst/>
            </a:prstGeom>
            <a:solidFill>
              <a:srgbClr val="99FF33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41" name="Rechteck 649"/>
            <p:cNvSpPr>
              <a:spLocks noChangeArrowheads="1"/>
            </p:cNvSpPr>
            <p:nvPr/>
          </p:nvSpPr>
          <p:spPr bwMode="auto">
            <a:xfrm>
              <a:off x="4462463" y="4500563"/>
              <a:ext cx="14287" cy="44450"/>
            </a:xfrm>
            <a:prstGeom prst="rect">
              <a:avLst/>
            </a:prstGeom>
            <a:solidFill>
              <a:srgbClr val="00B05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42" name="Rechteck 1379"/>
            <p:cNvSpPr/>
            <p:nvPr/>
          </p:nvSpPr>
          <p:spPr bwMode="auto">
            <a:xfrm>
              <a:off x="4587875" y="4506913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43" name="Rechteck 1380"/>
            <p:cNvSpPr/>
            <p:nvPr/>
          </p:nvSpPr>
          <p:spPr bwMode="auto">
            <a:xfrm>
              <a:off x="4673600" y="4506913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44" name="Rechteck 1381"/>
            <p:cNvSpPr/>
            <p:nvPr/>
          </p:nvSpPr>
          <p:spPr bwMode="auto">
            <a:xfrm>
              <a:off x="8736013" y="4506913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45" name="Rechteck 6844"/>
            <p:cNvSpPr>
              <a:spLocks noChangeArrowheads="1"/>
            </p:cNvSpPr>
            <p:nvPr/>
          </p:nvSpPr>
          <p:spPr bwMode="auto">
            <a:xfrm>
              <a:off x="7953375" y="4578350"/>
              <a:ext cx="158750" cy="107950"/>
            </a:xfrm>
            <a:prstGeom prst="rect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46" name="Rechteck 1383"/>
            <p:cNvSpPr>
              <a:spLocks noChangeArrowheads="1"/>
            </p:cNvSpPr>
            <p:nvPr/>
          </p:nvSpPr>
          <p:spPr bwMode="auto">
            <a:xfrm>
              <a:off x="8172450" y="4578350"/>
              <a:ext cx="360363" cy="107950"/>
            </a:xfrm>
            <a:prstGeom prst="rect">
              <a:avLst/>
            </a:prstGeom>
            <a:noFill/>
            <a:ln w="9525" algn="ctr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cxnSp>
          <p:nvCxnSpPr>
            <p:cNvPr id="747" name="Gerade Verbindung 1384"/>
            <p:cNvCxnSpPr/>
            <p:nvPr/>
          </p:nvCxnSpPr>
          <p:spPr bwMode="auto">
            <a:xfrm>
              <a:off x="7170738" y="4565650"/>
              <a:ext cx="0" cy="125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8" name="Gerade Verbindung 1385"/>
            <p:cNvCxnSpPr/>
            <p:nvPr/>
          </p:nvCxnSpPr>
          <p:spPr bwMode="auto">
            <a:xfrm>
              <a:off x="7010400" y="4567238"/>
              <a:ext cx="0" cy="1254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49" name="Rechteck 653"/>
            <p:cNvSpPr>
              <a:spLocks noChangeArrowheads="1"/>
            </p:cNvSpPr>
            <p:nvPr/>
          </p:nvSpPr>
          <p:spPr bwMode="auto">
            <a:xfrm>
              <a:off x="1508125" y="4500563"/>
              <a:ext cx="22225" cy="14287"/>
            </a:xfrm>
            <a:prstGeom prst="rect">
              <a:avLst/>
            </a:prstGeom>
            <a:solidFill>
              <a:srgbClr val="00B0F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50" name="Rechteck 6845"/>
            <p:cNvSpPr>
              <a:spLocks noChangeArrowheads="1"/>
            </p:cNvSpPr>
            <p:nvPr/>
          </p:nvSpPr>
          <p:spPr bwMode="auto">
            <a:xfrm>
              <a:off x="1687513" y="4498975"/>
              <a:ext cx="71437" cy="17463"/>
            </a:xfrm>
            <a:prstGeom prst="rect">
              <a:avLst/>
            </a:prstGeom>
            <a:solidFill>
              <a:srgbClr val="EF8F0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1" name="Rechteck 651"/>
            <p:cNvSpPr>
              <a:spLocks noChangeArrowheads="1"/>
            </p:cNvSpPr>
            <p:nvPr/>
          </p:nvSpPr>
          <p:spPr bwMode="auto">
            <a:xfrm>
              <a:off x="1765300" y="4495800"/>
              <a:ext cx="6350" cy="17463"/>
            </a:xfrm>
            <a:prstGeom prst="rect">
              <a:avLst/>
            </a:prstGeom>
            <a:noFill/>
            <a:ln w="6350" algn="ctr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  <a:defRPr/>
              </a:pPr>
              <a:endParaRPr lang="de-DE" altLang="de-DE" smtClean="0"/>
            </a:p>
          </p:txBody>
        </p:sp>
        <p:sp>
          <p:nvSpPr>
            <p:cNvPr id="752" name="Rechteck 1389"/>
            <p:cNvSpPr>
              <a:spLocks noChangeArrowheads="1"/>
            </p:cNvSpPr>
            <p:nvPr/>
          </p:nvSpPr>
          <p:spPr bwMode="auto">
            <a:xfrm>
              <a:off x="1782763" y="4498975"/>
              <a:ext cx="163512" cy="17463"/>
            </a:xfrm>
            <a:prstGeom prst="rect">
              <a:avLst/>
            </a:prstGeom>
            <a:solidFill>
              <a:srgbClr val="EF8F03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3" name="Rechteck 650"/>
            <p:cNvSpPr>
              <a:spLocks noChangeArrowheads="1"/>
            </p:cNvSpPr>
            <p:nvPr/>
          </p:nvSpPr>
          <p:spPr bwMode="auto">
            <a:xfrm>
              <a:off x="5426075" y="4494213"/>
              <a:ext cx="28575" cy="31750"/>
            </a:xfrm>
            <a:prstGeom prst="rect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54" name="Rechteck 1391"/>
            <p:cNvSpPr/>
            <p:nvPr/>
          </p:nvSpPr>
          <p:spPr bwMode="auto">
            <a:xfrm>
              <a:off x="5640388" y="4500563"/>
              <a:ext cx="12700" cy="63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None/>
                <a:defRPr/>
              </a:pPr>
              <a:endParaRPr lang="de-DE">
                <a:latin typeface="Helvetica" charset="0"/>
                <a:ea typeface="ＭＳ Ｐゴシック" charset="-128"/>
              </a:endParaRPr>
            </a:p>
          </p:txBody>
        </p:sp>
        <p:sp>
          <p:nvSpPr>
            <p:cNvPr id="755" name="Rechteck 651"/>
            <p:cNvSpPr>
              <a:spLocks noChangeArrowheads="1"/>
            </p:cNvSpPr>
            <p:nvPr/>
          </p:nvSpPr>
          <p:spPr bwMode="auto">
            <a:xfrm>
              <a:off x="5692775" y="44894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56" name="Rechteck 650"/>
            <p:cNvSpPr>
              <a:spLocks noChangeArrowheads="1"/>
            </p:cNvSpPr>
            <p:nvPr/>
          </p:nvSpPr>
          <p:spPr bwMode="auto">
            <a:xfrm>
              <a:off x="5800725" y="4484688"/>
              <a:ext cx="71438" cy="42862"/>
            </a:xfrm>
            <a:prstGeom prst="rect">
              <a:avLst/>
            </a:prstGeom>
            <a:solidFill>
              <a:srgbClr val="FF9999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57" name="Rechteck 650"/>
            <p:cNvSpPr>
              <a:spLocks noChangeArrowheads="1"/>
            </p:cNvSpPr>
            <p:nvPr/>
          </p:nvSpPr>
          <p:spPr bwMode="auto">
            <a:xfrm>
              <a:off x="7721600" y="4494213"/>
              <a:ext cx="71438" cy="28575"/>
            </a:xfrm>
            <a:prstGeom prst="rect">
              <a:avLst/>
            </a:prstGeom>
            <a:solidFill>
              <a:srgbClr val="0000FF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>
                <a:solidFill>
                  <a:srgbClr val="0000FF"/>
                </a:solidFill>
              </a:endParaRPr>
            </a:p>
          </p:txBody>
        </p:sp>
        <p:sp>
          <p:nvSpPr>
            <p:cNvPr id="758" name="Rechteck 1209"/>
            <p:cNvSpPr>
              <a:spLocks noChangeArrowheads="1"/>
            </p:cNvSpPr>
            <p:nvPr/>
          </p:nvSpPr>
          <p:spPr bwMode="auto">
            <a:xfrm>
              <a:off x="7800975" y="4540250"/>
              <a:ext cx="15875" cy="1587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>
                <a:buNone/>
              </a:pPr>
              <a:endParaRPr lang="de-DE" altLang="de-DE"/>
            </a:p>
          </p:txBody>
        </p:sp>
        <p:sp>
          <p:nvSpPr>
            <p:cNvPr id="759" name="Rechteck 651"/>
            <p:cNvSpPr>
              <a:spLocks noChangeArrowheads="1"/>
            </p:cNvSpPr>
            <p:nvPr/>
          </p:nvSpPr>
          <p:spPr bwMode="auto">
            <a:xfrm>
              <a:off x="7807325" y="4491038"/>
              <a:ext cx="6350" cy="38100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60" name="Rechteck 651"/>
            <p:cNvSpPr>
              <a:spLocks noChangeArrowheads="1"/>
            </p:cNvSpPr>
            <p:nvPr/>
          </p:nvSpPr>
          <p:spPr bwMode="auto">
            <a:xfrm>
              <a:off x="8615363" y="44894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61" name="Rechteck 651"/>
            <p:cNvSpPr>
              <a:spLocks noChangeArrowheads="1"/>
            </p:cNvSpPr>
            <p:nvPr/>
          </p:nvSpPr>
          <p:spPr bwMode="auto">
            <a:xfrm>
              <a:off x="8094663" y="4491038"/>
              <a:ext cx="6350" cy="38100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  <p:sp>
          <p:nvSpPr>
            <p:cNvPr id="762" name="Rechteck 651"/>
            <p:cNvSpPr>
              <a:spLocks noChangeArrowheads="1"/>
            </p:cNvSpPr>
            <p:nvPr/>
          </p:nvSpPr>
          <p:spPr bwMode="auto">
            <a:xfrm>
              <a:off x="8310563" y="4489450"/>
              <a:ext cx="6350" cy="36513"/>
            </a:xfrm>
            <a:prstGeom prst="rect">
              <a:avLst/>
            </a:prstGeom>
            <a:solidFill>
              <a:schemeClr val="tx1"/>
            </a:solidFill>
            <a:ln w="6350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Helvetica" pitchFamily="30" charset="0"/>
                  <a:ea typeface="ＭＳ Ｐゴシック" pitchFamily="30" charset="-128"/>
                </a:defRPr>
              </a:lvl9pPr>
            </a:lstStyle>
            <a:p>
              <a:pPr eaLnBrk="1" hangingPunct="1">
                <a:buNone/>
              </a:pPr>
              <a:endParaRPr lang="de-DE" altLang="de-DE"/>
            </a:p>
          </p:txBody>
        </p:sp>
      </p:grpSp>
      <p:pic>
        <p:nvPicPr>
          <p:cNvPr id="1297" name="Picture 2" descr="D:\My Documents local\admin_XFEL\XFEL SAC\SAC_2016_9\20160902-MKX_03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6404" y="1065894"/>
            <a:ext cx="1431410" cy="85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8" name="Picture 5" descr="D:\My Documents local\admin_XFEL\XFEL SAC\SAC_2016_9\20160719-MX2_17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15" y="5520143"/>
            <a:ext cx="1381125" cy="9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9" name="Rectangle 1298"/>
          <p:cNvSpPr/>
          <p:nvPr/>
        </p:nvSpPr>
        <p:spPr>
          <a:xfrm>
            <a:off x="2457893" y="1110543"/>
            <a:ext cx="6387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251555"/>
                </a:solidFill>
              </a:rPr>
              <a:t> 200 m transport </a:t>
            </a:r>
            <a:r>
              <a:rPr lang="en-GB" sz="2000" dirty="0">
                <a:solidFill>
                  <a:srgbClr val="251555"/>
                </a:solidFill>
              </a:rPr>
              <a:t>line </a:t>
            </a:r>
            <a:r>
              <a:rPr lang="en-GB" sz="2000" dirty="0" smtClean="0">
                <a:solidFill>
                  <a:srgbClr val="251555"/>
                </a:solidFill>
              </a:rPr>
              <a:t>(eq. to 4 + 12 modules)</a:t>
            </a:r>
            <a:endParaRPr lang="en-GB" sz="2000" dirty="0">
              <a:solidFill>
                <a:srgbClr val="251555"/>
              </a:solidFill>
            </a:endParaRPr>
          </a:p>
          <a:p>
            <a:r>
              <a:rPr lang="en-GB" sz="2000" dirty="0" smtClean="0">
                <a:solidFill>
                  <a:srgbClr val="251555"/>
                </a:solidFill>
              </a:rPr>
              <a:t> 200 m collimation</a:t>
            </a:r>
            <a:endParaRPr lang="en-GB" sz="2000" dirty="0">
              <a:solidFill>
                <a:srgbClr val="251555"/>
              </a:solidFill>
            </a:endParaRPr>
          </a:p>
        </p:txBody>
      </p:sp>
      <p:sp>
        <p:nvSpPr>
          <p:cNvPr id="1300" name="Rectangle 1299"/>
          <p:cNvSpPr/>
          <p:nvPr/>
        </p:nvSpPr>
        <p:spPr>
          <a:xfrm>
            <a:off x="4753085" y="5625748"/>
            <a:ext cx="34827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251555"/>
                </a:solidFill>
              </a:rPr>
              <a:t> 200 m beam distribution</a:t>
            </a:r>
            <a:endParaRPr lang="en-GB" sz="2000" dirty="0">
              <a:solidFill>
                <a:srgbClr val="251555"/>
              </a:solidFill>
            </a:endParaRPr>
          </a:p>
          <a:p>
            <a:r>
              <a:rPr lang="en-GB" sz="2000" dirty="0" smtClean="0">
                <a:solidFill>
                  <a:srgbClr val="251555"/>
                </a:solidFill>
              </a:rPr>
              <a:t> 100 m XS1 </a:t>
            </a:r>
            <a:r>
              <a:rPr lang="en-GB" sz="2000" dirty="0">
                <a:solidFill>
                  <a:srgbClr val="251555"/>
                </a:solidFill>
              </a:rPr>
              <a:t>dump </a:t>
            </a:r>
            <a:r>
              <a:rPr lang="en-GB" sz="2000" dirty="0" smtClean="0">
                <a:solidFill>
                  <a:srgbClr val="251555"/>
                </a:solidFill>
              </a:rPr>
              <a:t>line</a:t>
            </a:r>
            <a:endParaRPr lang="en-GB" sz="2000" dirty="0">
              <a:solidFill>
                <a:srgbClr val="251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Lines at the End of the Main Linac Tunnel (XTL)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248525" y="1184223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XDU2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2540" y="3765017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XDU2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2541" y="1184223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XDU2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19612" y="3775010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XS1</a:t>
            </a:r>
            <a:endParaRPr lang="de-DE" sz="14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Documents and Settings\weise\Desktop\Logo - Efremov Institu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945" y="6515325"/>
            <a:ext cx="416791" cy="31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678" y="6515325"/>
            <a:ext cx="328393" cy="32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C:\Users\dnoelle\Desktop\XFEL\20170209-MX2_3048-HD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425" y="1184223"/>
            <a:ext cx="6922014" cy="520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994875" y="1191612"/>
            <a:ext cx="20019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000" kern="0" dirty="0" smtClean="0">
                <a:solidFill>
                  <a:srgbClr val="251555"/>
                </a:solidFill>
              </a:rPr>
              <a:t>All beam lines are suspended from the ceiling</a:t>
            </a:r>
          </a:p>
          <a:p>
            <a:pPr marL="342900" indent="-342900"/>
            <a:r>
              <a:rPr lang="en-US" sz="2000" kern="0" dirty="0" smtClean="0">
                <a:solidFill>
                  <a:srgbClr val="251555"/>
                </a:solidFill>
              </a:rPr>
              <a:t>Engineering </a:t>
            </a:r>
            <a:r>
              <a:rPr lang="en-US" sz="2000" kern="0" dirty="0">
                <a:solidFill>
                  <a:srgbClr val="251555"/>
                </a:solidFill>
              </a:rPr>
              <a:t>of ‘hanging’ system </a:t>
            </a:r>
            <a:r>
              <a:rPr lang="en-US" sz="2000" kern="0" dirty="0" smtClean="0">
                <a:solidFill>
                  <a:srgbClr val="251555"/>
                </a:solidFill>
              </a:rPr>
              <a:t>needed some effort but result is very satisfying</a:t>
            </a:r>
            <a:endParaRPr lang="en-US" sz="2000" kern="0" dirty="0">
              <a:solidFill>
                <a:srgbClr val="251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Beam Line Sections</a:t>
            </a:r>
            <a:br>
              <a:rPr lang="en-US" dirty="0" smtClean="0"/>
            </a:br>
            <a:r>
              <a:rPr lang="en-US" sz="2000" dirty="0" smtClean="0"/>
              <a:t>Transport Line to XS1 Beam Dump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04475" y="5144612"/>
            <a:ext cx="513145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2000" dirty="0">
                <a:solidFill>
                  <a:srgbClr val="261748"/>
                </a:solidFill>
              </a:rPr>
              <a:t>T</a:t>
            </a:r>
            <a:r>
              <a:rPr lang="en-US" sz="2000" dirty="0" smtClean="0">
                <a:solidFill>
                  <a:srgbClr val="261748"/>
                </a:solidFill>
              </a:rPr>
              <a:t>hree 300 kW main beam dumps</a:t>
            </a:r>
          </a:p>
          <a:p>
            <a:pPr marL="342900" indent="-342900" eaLnBrk="1" hangingPunct="1"/>
            <a:r>
              <a:rPr lang="en-US" sz="2000" dirty="0" smtClean="0">
                <a:solidFill>
                  <a:srgbClr val="261748"/>
                </a:solidFill>
              </a:rPr>
              <a:t>Special vehicles to exchange activated dumps</a:t>
            </a:r>
            <a:endParaRPr lang="en-US" sz="2000" dirty="0">
              <a:solidFill>
                <a:srgbClr val="26174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8525" y="1184223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XDU2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2540" y="3765017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XDU2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2541" y="1184223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XDU2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19612" y="3775010"/>
            <a:ext cx="757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400" b="1" dirty="0" smtClean="0">
                <a:solidFill>
                  <a:schemeClr val="bg1"/>
                </a:solidFill>
              </a:rPr>
              <a:t>XS1</a:t>
            </a:r>
            <a:endParaRPr lang="de-DE" sz="14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Documents and Settings\weise\Desktop\Logo - Efremov Institu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945" y="6515325"/>
            <a:ext cx="416791" cy="31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S:\user\groups\mpy\dnoelle\public\20160512_XS1DumpInstallation\images\medium\20160512-MK3_396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36084" y="1107471"/>
            <a:ext cx="2805187" cy="403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S:\user\groups\mpy\dnoelle\public\20160512_XS1DumpInstallation\images\medium\20160512-MK3_39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1" y="1113827"/>
            <a:ext cx="371475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678" y="6515325"/>
            <a:ext cx="328393" cy="32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4" y="3939573"/>
            <a:ext cx="3693088" cy="246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2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My Documents local\admin_XFEL\XFEL MAC\2016_11_XFEL_MAC\20161025-MX2_063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413" y="3518113"/>
            <a:ext cx="2795838" cy="288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My Documents local\admin_XFEL\XFEL MAC\2016_11_XFEL_MAC\20161025-MX2_06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38" y="2398973"/>
            <a:ext cx="6012000" cy="400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on Top of XS1 Dump Cave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21506" name="Picture 2" descr="D:\My Documents local\admin_XFEL\XFEL SAC\SAC_2016_9\20160822-MX2_510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413" y="1102272"/>
            <a:ext cx="2798893" cy="235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922" y="1102272"/>
            <a:ext cx="6282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2000" dirty="0" smtClean="0">
                <a:solidFill>
                  <a:srgbClr val="251555"/>
                </a:solidFill>
              </a:rPr>
              <a:t>XS1 installation includes transport towards XTDs</a:t>
            </a:r>
          </a:p>
        </p:txBody>
      </p:sp>
    </p:spTree>
    <p:extLst>
      <p:ext uri="{BB962C8B-B14F-4D97-AF65-F5344CB8AC3E}">
        <p14:creationId xmlns:p14="http://schemas.microsoft.com/office/powerpoint/2010/main" val="127929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Installation Activities</a:t>
            </a:r>
            <a:br>
              <a:rPr lang="en-US" dirty="0" smtClean="0"/>
            </a:br>
            <a:r>
              <a:rPr lang="en-US" sz="2000" dirty="0" smtClean="0"/>
              <a:t>SASE2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Section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219B-1E0C-4AD5-9BA5-31ADD4928749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156" name="Picture 2" descr="D:\My Documents local\admin_XFEL\XFEL SAC\SAC_2016_9\XTD1\20160719-MK3_7447 T4 XT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26" y="4148463"/>
            <a:ext cx="3396105" cy="226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" name="Picture 5" descr="20160114_Status_SASE1 copy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27315" y="4360588"/>
            <a:ext cx="3554989" cy="205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" name="TextBox 161"/>
          <p:cNvSpPr txBox="1">
            <a:spLocks noChangeArrowheads="1"/>
          </p:cNvSpPr>
          <p:nvPr/>
        </p:nvSpPr>
        <p:spPr bwMode="auto">
          <a:xfrm>
            <a:off x="3183242" y="1102272"/>
            <a:ext cx="5883639" cy="88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Mechanical vacuum work in the southern branch almost finished.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Technical commissioning in Q3/2017.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159" y="1845269"/>
            <a:ext cx="6912870" cy="251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My Documents local\admin_XFEL\XFEL MAC\2016_11_XFEL_MAC\20161027-MX2_067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26" y="1102273"/>
            <a:ext cx="3081661" cy="205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d 7" descr="Logo_XFEL_positiv_Pantone_C.ep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SASE </a:t>
            </a:r>
            <a:r>
              <a:rPr lang="en-US" dirty="0" err="1" smtClean="0"/>
              <a:t>Undulator</a:t>
            </a:r>
            <a:r>
              <a:rPr lang="en-US" dirty="0" smtClean="0"/>
              <a:t> Sections</a:t>
            </a:r>
            <a:br>
              <a:rPr lang="en-US" dirty="0" smtClean="0"/>
            </a:br>
            <a:r>
              <a:rPr lang="en-US" sz="2000" dirty="0" smtClean="0"/>
              <a:t>with special air conditioning hutch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219B-1E0C-4AD5-9BA5-31ADD4928749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8195" name="Picture 3" descr="D:\My Documents local\admin_XFEL\XFEL SAC\SAC_2016_9\Bilder 13092016\IMG_78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44" y="1116794"/>
            <a:ext cx="6925416" cy="461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5" descr="20160114_Status_SASE1 copy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27315" y="4360588"/>
            <a:ext cx="3554989" cy="205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TextBox 163"/>
          <p:cNvSpPr txBox="1"/>
          <p:nvPr/>
        </p:nvSpPr>
        <p:spPr>
          <a:xfrm>
            <a:off x="6250891" y="82447"/>
            <a:ext cx="2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courtesy of XFEL.EU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" name="Bild 7" descr="Logo_XFEL_positiv_Pantone_C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59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539" y="253975"/>
            <a:ext cx="5713139" cy="780540"/>
          </a:xfrm>
        </p:spPr>
        <p:txBody>
          <a:bodyPr/>
          <a:lstStyle/>
          <a:p>
            <a:r>
              <a:rPr lang="en-US" dirty="0"/>
              <a:t>Installation of Photon </a:t>
            </a:r>
            <a:r>
              <a:rPr lang="en-US" dirty="0" smtClean="0"/>
              <a:t>Beamlines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57204" y="1430457"/>
            <a:ext cx="4960033" cy="4293544"/>
            <a:chOff x="279560" y="1203675"/>
            <a:chExt cx="7894979" cy="5088945"/>
          </a:xfrm>
        </p:grpSpPr>
        <p:pic>
          <p:nvPicPr>
            <p:cNvPr id="8" name="Picture 7" descr="XTD2-1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560" y="1203675"/>
              <a:ext cx="7877285" cy="443097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924299" y="5599512"/>
              <a:ext cx="4250240" cy="693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1</a:t>
              </a:r>
              <a:r>
                <a:rPr lang="en-US" sz="1600" baseline="30000" dirty="0">
                  <a:solidFill>
                    <a:srgbClr val="000000"/>
                  </a:solidFill>
                  <a:latin typeface="Arial"/>
                  <a:ea typeface="+mn-ea"/>
                </a:rPr>
                <a:t>st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 and 2</a:t>
              </a:r>
              <a:r>
                <a:rPr lang="en-US" sz="1600" baseline="30000" dirty="0">
                  <a:solidFill>
                    <a:srgbClr val="000000"/>
                  </a:solidFill>
                  <a:latin typeface="Arial"/>
                  <a:ea typeface="+mn-ea"/>
                </a:rPr>
                <a:t>nd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 offset mirrors in XTD2</a:t>
              </a: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1396999" y="1819644"/>
            <a:ext cx="5117228" cy="4377172"/>
            <a:chOff x="1679465" y="541338"/>
            <a:chExt cx="7891556" cy="5042210"/>
          </a:xfrm>
        </p:grpSpPr>
        <p:pic>
          <p:nvPicPr>
            <p:cNvPr id="11" name="Picture 10" descr="XTD9-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9465" y="541338"/>
              <a:ext cx="7891555" cy="4439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787901" y="4909926"/>
              <a:ext cx="4783120" cy="673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Fast valves and 500 m pipes in XTD9</a:t>
              </a:r>
            </a:p>
          </p:txBody>
        </p:sp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2934117" y="2206893"/>
            <a:ext cx="5145581" cy="4188160"/>
            <a:chOff x="2253054" y="340448"/>
            <a:chExt cx="7888364" cy="4749419"/>
          </a:xfrm>
        </p:grpSpPr>
        <p:pic>
          <p:nvPicPr>
            <p:cNvPr id="14" name="Picture 13" descr="XTD9-3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3054" y="340448"/>
              <a:ext cx="7888363" cy="443720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946337" y="4705943"/>
              <a:ext cx="5195081" cy="383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+mn-ea"/>
                </a:rPr>
                <a:t>Differential pump + XGM in XTD9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250891" y="82447"/>
            <a:ext cx="2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courtesy of XFEL.EU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36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8" name="Bild 7" descr="Logo_XFEL_positiv_Pantone_C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2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Photon Beam </a:t>
            </a:r>
            <a:r>
              <a:rPr lang="de-DE" dirty="0" err="1" smtClean="0"/>
              <a:t>Diagnostics</a:t>
            </a:r>
            <a:r>
              <a:rPr lang="de-DE" dirty="0" smtClean="0"/>
              <a:t> </a:t>
            </a:r>
            <a:r>
              <a:rPr lang="de-DE" dirty="0"/>
              <a:t>S</a:t>
            </a:r>
            <a:r>
              <a:rPr lang="de-DE" dirty="0" smtClean="0"/>
              <a:t>tatus </a:t>
            </a:r>
            <a:r>
              <a:rPr lang="de-DE" dirty="0"/>
              <a:t>SASE1 – XTD2</a:t>
            </a:r>
            <a:endParaRPr lang="en-US" dirty="0"/>
          </a:p>
        </p:txBody>
      </p:sp>
      <p:pic>
        <p:nvPicPr>
          <p:cNvPr id="4" name="Picture 4" descr="N:\4all\intern\User data\wp74\Images - Photos\2016-12-23_XTDs-inspection-tour\20161223_1719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37" y="2926014"/>
            <a:ext cx="1619999" cy="287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N:\4all\intern\User data\wp74\Images - Photos\2016-12-20_XGM-XTD2\DSC_1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08" y="1916742"/>
            <a:ext cx="2880000" cy="1907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N:\4all\intern\User data\wp74\Images - Photos\2016-03-04_XTD2-professional-photos\2016-02-25_00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08" y="3889881"/>
            <a:ext cx="2880000" cy="191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N:\4all\intern\User data\wp74\Images - Photos\2016-03-04_XTD2-professional-photos\2016-02-25_002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14118" y="3491126"/>
            <a:ext cx="2324986" cy="228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N:\4all\intern\User data\wp74\Images - Photos\2016-04-29_SR imager in XTD2\SR imager - XTD2-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828" y="2926006"/>
            <a:ext cx="162010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N:\4all\intern\User data\wp74\Images - Photos\2015-11-19_XTD2_professional-photos\20151214_Axel_16659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14118" y="1638674"/>
            <a:ext cx="2324986" cy="177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51763" y="5501992"/>
            <a:ext cx="1382357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  <a:ea typeface="+mn-ea"/>
              </a:rPr>
              <a:t>Filter Ch. &amp;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IMGTR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57205" y="3927736"/>
            <a:ext cx="1069771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  <a:ea typeface="+mn-ea"/>
              </a:rPr>
              <a:t>Pop-in Monitor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75294" y="3517609"/>
            <a:ext cx="423761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  <a:ea typeface="+mn-ea"/>
              </a:rPr>
              <a:t>XGM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3749" y="5502396"/>
            <a:ext cx="577650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IMGSR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52684" y="5505461"/>
            <a:ext cx="1020078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  <a:ea typeface="+mn-ea"/>
              </a:rPr>
              <a:t>MCP-detector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87734" y="3118639"/>
            <a:ext cx="609710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  <a:ea typeface="+mn-ea"/>
              </a:rPr>
              <a:t>K-mono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pic>
        <p:nvPicPr>
          <p:cNvPr id="16" name="Picture 4" descr="N:\4all\intern\User data\wp74\Images - Photos\2016-09-08-KW35-FD\20160906_15565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741" y="1876289"/>
            <a:ext cx="1767234" cy="99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5445109" y="2605954"/>
            <a:ext cx="710698" cy="2265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000" dirty="0" smtClean="0">
                <a:solidFill>
                  <a:srgbClr val="000000"/>
                </a:solidFill>
                <a:latin typeface="Arial"/>
                <a:ea typeface="+mn-ea"/>
              </a:rPr>
              <a:t>Gas supply</a:t>
            </a:r>
            <a:endParaRPr lang="de-DE" sz="10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50891" y="82447"/>
            <a:ext cx="2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courtesy of XFEL.EU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37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1" name="Bild 7" descr="Logo_XFEL_positiv_Pantone_C.eps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9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Photon Beam </a:t>
            </a:r>
            <a:r>
              <a:rPr lang="de-DE" dirty="0" err="1"/>
              <a:t>Diagnostics</a:t>
            </a:r>
            <a:r>
              <a:rPr lang="de-DE" dirty="0"/>
              <a:t> Status SASE1 – </a:t>
            </a:r>
            <a:r>
              <a:rPr lang="de-DE" dirty="0" smtClean="0"/>
              <a:t>XTD9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60461" y="3509888"/>
            <a:ext cx="971988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XGM@XTD9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pic>
        <p:nvPicPr>
          <p:cNvPr id="5" name="Picture 2" descr="N:\4all\intern\User data\wp74\Images - Photos\2016-12-23_XTDs-inspection-tour\20161223_1735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97996" y="4030205"/>
            <a:ext cx="1901456" cy="226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N:\4all\intern\User data\wp74\Images - Photos\2016-12-23_XTDs-inspection-tour\20161223_1733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606" y="1747919"/>
            <a:ext cx="2808312" cy="397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N:\4all\intern\User data\wp74\Images - Photos\2016-12-23_XTDs-inspection-tour\20161223_17274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54767" y="4022279"/>
            <a:ext cx="1901456" cy="226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233290" y="5994440"/>
            <a:ext cx="2255993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000000"/>
                </a:solidFill>
                <a:latin typeface="Arial"/>
                <a:ea typeface="+mn-ea"/>
              </a:rPr>
              <a:t>Pop-in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Monitors Type I and II-45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2586" y="5346368"/>
            <a:ext cx="971988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XGM@XTD9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pic>
        <p:nvPicPr>
          <p:cNvPr id="10" name="Picture 6" descr="N:\4all\intern\User data\wp74\Images - Photos\2017-01-week3-mostly-MCP-XTD2\20170119_1342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722" y="1830196"/>
            <a:ext cx="3813274" cy="214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N:\4all\intern\User data\wp74\WP74_INTERN\WP74_internal\Reports\Annual Report 2016\pictures\Figure-3-rig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772" y="1889984"/>
            <a:ext cx="2170029" cy="383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496391" y="3507437"/>
            <a:ext cx="1516897" cy="44203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HIREX diagnostic </a:t>
            </a:r>
            <a:b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</a:b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spectrometer system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08950" y="5418376"/>
            <a:ext cx="1669294" cy="2573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Arial"/>
                <a:ea typeface="+mn-ea"/>
              </a:rPr>
              <a:t>HIREX crystal chamber</a:t>
            </a:r>
            <a:endParaRPr lang="de-DE" sz="12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7735528" y="1961984"/>
            <a:ext cx="124164" cy="346670"/>
          </a:xfrm>
          <a:prstGeom prst="downArrow">
            <a:avLst/>
          </a:prstGeom>
          <a:solidFill>
            <a:schemeClr val="accent2"/>
          </a:solidFill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560883" y="1756548"/>
            <a:ext cx="473454" cy="3189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grating</a:t>
            </a:r>
            <a:b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</a:b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chamber</a:t>
            </a:r>
            <a:endParaRPr lang="de-DE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6024560" y="1992512"/>
            <a:ext cx="124164" cy="346670"/>
          </a:xfrm>
          <a:prstGeom prst="downArrow">
            <a:avLst/>
          </a:prstGeom>
          <a:solidFill>
            <a:schemeClr val="accent2"/>
          </a:solidFill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49914" y="1787076"/>
            <a:ext cx="473454" cy="3189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36000" tIns="36000" rIns="36000" bIns="3600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crystal</a:t>
            </a:r>
            <a:b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</a:b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chamber</a:t>
            </a:r>
            <a:endParaRPr lang="de-DE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50891" y="82447"/>
            <a:ext cx="2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courtesy of XFEL.EU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38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21" name="Bild 7" descr="Logo_XFEL_positiv_Pantone_C.ep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20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XHEXP – SASE1 science instruments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25764"/>
            <a:ext cx="4076700" cy="4076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325765"/>
            <a:ext cx="4076700" cy="4076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463" y="3837195"/>
            <a:ext cx="2543175" cy="2543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50891" y="82447"/>
            <a:ext cx="2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courtesy of XFEL.EU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39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9" name="Bild 7" descr="Logo_XFEL_positiv_Pantone_C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81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almost 800 Superconducting Cavities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00" y="1373183"/>
            <a:ext cx="7632000" cy="475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SASE1 - Femtosecond X-ray Experiment (FXE)</a:t>
            </a:r>
            <a:endParaRPr lang="en-US" dirty="0"/>
          </a:p>
        </p:txBody>
      </p:sp>
      <p:pic>
        <p:nvPicPr>
          <p:cNvPr id="6" name="Picture 2" descr="N:\knollm\public\Bilder\2017_05_08 D.05\IMG_589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53" y="2019300"/>
            <a:ext cx="3687366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N:\knollm\public\Bilder\2017_05_08 D.05\IMG_58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71294" y="2019300"/>
            <a:ext cx="5467469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50891" y="82447"/>
            <a:ext cx="2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200" dirty="0" smtClean="0">
                <a:solidFill>
                  <a:schemeClr val="bg1"/>
                </a:solidFill>
              </a:rPr>
              <a:t>courtesy of XFEL.EU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40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9" name="Bild 7" descr="Logo_XFEL_positiv_Pantone_C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25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4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41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Beamline Commissioning </a:t>
            </a:r>
            <a:r>
              <a:rPr lang="de-DE" dirty="0" err="1"/>
              <a:t>Progress</a:t>
            </a:r>
            <a:endParaRPr lang="de-DE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1687" y="2604059"/>
            <a:ext cx="720380" cy="3497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13/01</a:t>
            </a:r>
            <a:r>
              <a:rPr lang="en-US" sz="1800" baseline="30000" dirty="0" smtClean="0">
                <a:solidFill>
                  <a:srgbClr val="251555"/>
                </a:solidFill>
              </a:rPr>
              <a:t>*</a:t>
            </a:r>
            <a:endParaRPr lang="en-US" sz="1800" dirty="0" smtClean="0">
              <a:solidFill>
                <a:srgbClr val="251555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6133" y="2587125"/>
            <a:ext cx="2015065" cy="7017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15/01 @ 130 MeV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19/01 @ 600 MeV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21199" y="3211516"/>
            <a:ext cx="1979378" cy="7017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02/02 @ 600 MeV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22/02 @ 2.5 GeV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500577" y="3960137"/>
            <a:ext cx="1898356" cy="101449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25/02 @ 2.5 GeV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19/03 @ 6 GeV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08/04 @ 12 GeV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263467" y="5189439"/>
            <a:ext cx="778311" cy="3497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251555"/>
                </a:solidFill>
              </a:rPr>
              <a:t>27/04</a:t>
            </a:r>
            <a:r>
              <a:rPr lang="en-US" sz="1800" baseline="30000" dirty="0" smtClean="0">
                <a:solidFill>
                  <a:srgbClr val="251555"/>
                </a:solidFill>
              </a:rPr>
              <a:t>*</a:t>
            </a:r>
            <a:endParaRPr lang="en-US" sz="1800" dirty="0">
              <a:solidFill>
                <a:srgbClr val="251555"/>
              </a:solidFill>
            </a:endParaRPr>
          </a:p>
        </p:txBody>
      </p:sp>
      <p:cxnSp>
        <p:nvCxnSpPr>
          <p:cNvPr id="5" name="Elbow Connector 4"/>
          <p:cNvCxnSpPr/>
          <p:nvPr/>
        </p:nvCxnSpPr>
        <p:spPr bwMode="auto">
          <a:xfrm>
            <a:off x="3759201" y="3288856"/>
            <a:ext cx="575731" cy="192084"/>
          </a:xfrm>
          <a:prstGeom prst="bentConnector3">
            <a:avLst>
              <a:gd name="adj1" fmla="val -1471"/>
            </a:avLst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5" name="Elbow Connector 14"/>
          <p:cNvCxnSpPr/>
          <p:nvPr/>
        </p:nvCxnSpPr>
        <p:spPr bwMode="auto">
          <a:xfrm>
            <a:off x="5748867" y="3947114"/>
            <a:ext cx="751710" cy="217582"/>
          </a:xfrm>
          <a:prstGeom prst="bentConnector3">
            <a:avLst>
              <a:gd name="adj1" fmla="val -684"/>
            </a:avLst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142067" y="2781848"/>
            <a:ext cx="364066" cy="1"/>
          </a:xfrm>
          <a:prstGeom prst="straightConnector1">
            <a:avLst/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>
            <a:endCxn id="6" idx="0"/>
          </p:cNvCxnSpPr>
          <p:nvPr/>
        </p:nvCxnSpPr>
        <p:spPr bwMode="auto">
          <a:xfrm flipH="1">
            <a:off x="1781877" y="2384296"/>
            <a:ext cx="114656" cy="219763"/>
          </a:xfrm>
          <a:prstGeom prst="straightConnector1">
            <a:avLst/>
          </a:prstGeom>
          <a:noFill/>
          <a:ln w="25400" cap="flat" cmpd="sng" algn="ctr">
            <a:solidFill>
              <a:srgbClr val="FD930A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3242733" y="2384296"/>
            <a:ext cx="270932" cy="202829"/>
          </a:xfrm>
          <a:prstGeom prst="straightConnector1">
            <a:avLst/>
          </a:prstGeom>
          <a:noFill/>
          <a:ln w="25400" cap="flat" cmpd="sng" algn="ctr">
            <a:solidFill>
              <a:srgbClr val="FD930A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4910667" y="2384296"/>
            <a:ext cx="557887" cy="827220"/>
          </a:xfrm>
          <a:prstGeom prst="straightConnector1">
            <a:avLst/>
          </a:prstGeom>
          <a:noFill/>
          <a:ln w="25400" cap="flat" cmpd="sng" algn="ctr">
            <a:solidFill>
              <a:srgbClr val="FD930A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>
            <a:endCxn id="9" idx="0"/>
          </p:cNvCxnSpPr>
          <p:nvPr/>
        </p:nvCxnSpPr>
        <p:spPr bwMode="auto">
          <a:xfrm>
            <a:off x="7069667" y="2384296"/>
            <a:ext cx="380088" cy="1575841"/>
          </a:xfrm>
          <a:prstGeom prst="straightConnector1">
            <a:avLst/>
          </a:prstGeom>
          <a:noFill/>
          <a:ln w="25400" cap="flat" cmpd="sng" algn="ctr">
            <a:solidFill>
              <a:srgbClr val="FD930A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8893630" y="2384296"/>
            <a:ext cx="106281" cy="2855315"/>
          </a:xfrm>
          <a:prstGeom prst="straightConnector1">
            <a:avLst/>
          </a:prstGeom>
          <a:noFill/>
          <a:ln w="25400" cap="flat" cmpd="sng" algn="ctr">
            <a:solidFill>
              <a:srgbClr val="FD930A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47" name="Picture 3" descr="C:\Users\dnoelle\Desktop\MAC\2017-04-28T00_09_2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177" y="4022722"/>
            <a:ext cx="3433956" cy="233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16753" y="2980684"/>
            <a:ext cx="163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* Beam permission on 13/01</a:t>
            </a:r>
            <a:endParaRPr lang="de-DE" dirty="0"/>
          </a:p>
        </p:txBody>
      </p:sp>
      <p:sp>
        <p:nvSpPr>
          <p:cNvPr id="54" name="TextBox 53"/>
          <p:cNvSpPr txBox="1"/>
          <p:nvPr/>
        </p:nvSpPr>
        <p:spPr>
          <a:xfrm>
            <a:off x="7413525" y="5551533"/>
            <a:ext cx="163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* Beam permission on 26/04</a:t>
            </a:r>
            <a:endParaRPr lang="de-DE" dirty="0"/>
          </a:p>
        </p:txBody>
      </p:sp>
      <p:cxnSp>
        <p:nvCxnSpPr>
          <p:cNvPr id="61" name="Elbow Connector 60"/>
          <p:cNvCxnSpPr/>
          <p:nvPr/>
        </p:nvCxnSpPr>
        <p:spPr bwMode="auto">
          <a:xfrm rot="16200000" flipH="1">
            <a:off x="8244275" y="4794390"/>
            <a:ext cx="549705" cy="240389"/>
          </a:xfrm>
          <a:prstGeom prst="bentConnector3">
            <a:avLst>
              <a:gd name="adj1" fmla="val -827"/>
            </a:avLst>
          </a:prstGeom>
          <a:noFill/>
          <a:ln w="38100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66" name="TextBox 65"/>
          <p:cNvSpPr txBox="1"/>
          <p:nvPr/>
        </p:nvSpPr>
        <p:spPr>
          <a:xfrm>
            <a:off x="796377" y="3654982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dirty="0" smtClean="0"/>
              <a:t>27/04 Beam spot before dump</a:t>
            </a:r>
            <a:endParaRPr lang="de-DE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26000" y="1182975"/>
            <a:ext cx="8892000" cy="1201321"/>
            <a:chOff x="126000" y="1182975"/>
            <a:chExt cx="8892000" cy="1201321"/>
          </a:xfrm>
        </p:grpSpPr>
        <p:pic>
          <p:nvPicPr>
            <p:cNvPr id="6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6000" y="1182975"/>
              <a:ext cx="8892000" cy="120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67"/>
            <p:cNvSpPr txBox="1"/>
            <p:nvPr/>
          </p:nvSpPr>
          <p:spPr>
            <a:xfrm>
              <a:off x="163287" y="2010291"/>
              <a:ext cx="8730343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buNone/>
              </a:pPr>
              <a:r>
                <a:rPr lang="en-US" sz="1800" dirty="0" smtClean="0">
                  <a:solidFill>
                    <a:schemeClr val="bg1"/>
                  </a:solidFill>
                </a:rPr>
                <a:t>0m           30m                   230m                 480m         1430m    2100m           3100m</a:t>
              </a:r>
              <a:endParaRPr lang="de-DE" sz="1800" dirty="0">
                <a:solidFill>
                  <a:schemeClr val="bg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44486" y="1302718"/>
              <a:ext cx="489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chemeClr val="bg1"/>
                  </a:solidFill>
                </a:rPr>
                <a:t>L1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331029" y="1302718"/>
              <a:ext cx="489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chemeClr val="bg1"/>
                  </a:solidFill>
                </a:rPr>
                <a:t>L2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334000" y="1274173"/>
              <a:ext cx="489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chemeClr val="bg1"/>
                  </a:solidFill>
                </a:rPr>
                <a:t>L3</a:t>
              </a:r>
              <a:endParaRPr lang="de-DE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" name="Picture 3" descr="C:\Users\Weise\Desktop\IMAG01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003" y="5086461"/>
            <a:ext cx="2253102" cy="126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6616445" y="6042555"/>
            <a:ext cx="2148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/>
              <a:t>k</a:t>
            </a:r>
            <a:r>
              <a:rPr lang="en-US" sz="1800" dirty="0" smtClean="0"/>
              <a:t>een on lasing…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755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signal from FEL radiation</a:t>
            </a:r>
            <a:br>
              <a:rPr lang="en-US" dirty="0" smtClean="0"/>
            </a:br>
            <a:r>
              <a:rPr lang="en-US" dirty="0" smtClean="0"/>
              <a:t>02.05.17 - 03.05.17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1219B-1E0C-4AD5-9BA5-31ADD4928749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7" name="Textfeld 6"/>
          <p:cNvSpPr txBox="1"/>
          <p:nvPr/>
        </p:nvSpPr>
        <p:spPr>
          <a:xfrm>
            <a:off x="193594" y="4578860"/>
            <a:ext cx="2087436" cy="113877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E = 6.4 GeV</a:t>
            </a:r>
          </a:p>
          <a:p>
            <a:pPr>
              <a:buNone/>
            </a:pPr>
            <a:r>
              <a:rPr lang="en-US" sz="2000" dirty="0" smtClean="0"/>
              <a:t>K = 3.5</a:t>
            </a:r>
          </a:p>
          <a:p>
            <a:pPr>
              <a:buNone/>
            </a:pPr>
            <a:r>
              <a:rPr lang="en-US" sz="2000" dirty="0"/>
              <a:t>9 Å</a:t>
            </a:r>
            <a:endParaRPr lang="en-US" sz="2000" dirty="0" smtClean="0"/>
          </a:p>
        </p:txBody>
      </p:sp>
      <p:sp>
        <p:nvSpPr>
          <p:cNvPr id="8" name="Textfeld 6"/>
          <p:cNvSpPr txBox="1"/>
          <p:nvPr/>
        </p:nvSpPr>
        <p:spPr>
          <a:xfrm>
            <a:off x="178310" y="1116268"/>
            <a:ext cx="8780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low energy 6.4 GeV working point for beam based alignment </a:t>
            </a:r>
          </a:p>
          <a:p>
            <a:r>
              <a:rPr lang="en-US" sz="2000" dirty="0" smtClean="0"/>
              <a:t> no undulator beam based alignment yet, no laser heater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71347" y="1815805"/>
            <a:ext cx="2287596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33550" y="4139905"/>
            <a:ext cx="7410450" cy="228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1584" y="1930105"/>
            <a:ext cx="2048731" cy="203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6"/>
          <p:cNvSpPr txBox="1"/>
          <p:nvPr/>
        </p:nvSpPr>
        <p:spPr>
          <a:xfrm>
            <a:off x="2281030" y="2408468"/>
            <a:ext cx="4729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some tweaking of compression and trajectory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2536371" y="3265714"/>
            <a:ext cx="4134976" cy="21772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>
            <a:stCxn id="10" idx="2"/>
          </p:cNvCxnSpPr>
          <p:nvPr/>
        </p:nvCxnSpPr>
        <p:spPr bwMode="auto">
          <a:xfrm>
            <a:off x="1385950" y="3961997"/>
            <a:ext cx="1574964" cy="193806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7458829" y="3961997"/>
            <a:ext cx="356316" cy="1092417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13" name="Bild 7" descr="Logo_XFEL_positiv_Pantone_C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27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0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43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Systematic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towards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wavelength</a:t>
            </a:r>
            <a:r>
              <a:rPr lang="de-DE" dirty="0" err="1"/>
              <a:t>s</a:t>
            </a:r>
            <a:endParaRPr lang="de-DE" dirty="0"/>
          </a:p>
        </p:txBody>
      </p:sp>
      <p:pic>
        <p:nvPicPr>
          <p:cNvPr id="5122" name="Picture 2" descr="http://ttfinfo.desy.de/XFELelog/data/2017/21/24.05_a/2017-05-24T17:59:26-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22" y="1720911"/>
            <a:ext cx="8163236" cy="494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6644" y="1086891"/>
            <a:ext cx="9047359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After first lasing a systematic approach (BBA and commissioning of </a:t>
            </a:r>
            <a:r>
              <a:rPr lang="en-US" sz="1600" dirty="0" err="1" smtClean="0">
                <a:solidFill>
                  <a:srgbClr val="251555"/>
                </a:solidFill>
              </a:rPr>
              <a:t>undulator</a:t>
            </a:r>
            <a:r>
              <a:rPr lang="en-US" sz="1600" dirty="0" smtClean="0">
                <a:solidFill>
                  <a:srgbClr val="251555"/>
                </a:solidFill>
              </a:rPr>
              <a:t> ctrl) was chosen. </a:t>
            </a:r>
          </a:p>
          <a:p>
            <a:pPr marL="342900" indent="-342900" eaLnBrk="1" hangingPunct="1"/>
            <a:r>
              <a:rPr lang="en-US" sz="1600" dirty="0" smtClean="0">
                <a:solidFill>
                  <a:srgbClr val="251555"/>
                </a:solidFill>
              </a:rPr>
              <a:t>Photon beam diagnostics was commissioned. Well prepared for lasing at short wavelength…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84217" y="2497873"/>
            <a:ext cx="386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600" dirty="0"/>
              <a:t>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84217" y="3874962"/>
            <a:ext cx="386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600" dirty="0"/>
              <a:t>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96503" y="5426926"/>
            <a:ext cx="840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600" dirty="0" err="1" smtClean="0"/>
              <a:t>charge</a:t>
            </a:r>
            <a:endParaRPr lang="de-DE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735761" y="5099823"/>
            <a:ext cx="3062868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 smtClean="0">
                <a:solidFill>
                  <a:schemeClr val="bg1"/>
                </a:solidFill>
              </a:rPr>
              <a:t>SASE1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1651" y="2205207"/>
            <a:ext cx="587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/>
              <a:t>3</a:t>
            </a:r>
            <a:r>
              <a:rPr lang="de-DE" sz="1600" dirty="0" smtClean="0"/>
              <a:t>00µm</a:t>
            </a:r>
            <a:endParaRPr lang="de-DE" sz="16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11573" y="2328041"/>
            <a:ext cx="0" cy="33910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-63327" y="5301471"/>
            <a:ext cx="587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de-DE" sz="1600" dirty="0" smtClean="0"/>
              <a:t>500pC</a:t>
            </a:r>
            <a:endParaRPr lang="de-DE" sz="1600" dirty="0"/>
          </a:p>
        </p:txBody>
      </p:sp>
      <p:pic>
        <p:nvPicPr>
          <p:cNvPr id="18" name="Bild 7" descr="Logo_XFEL_positiv_Pantone_C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27" y="6506900"/>
            <a:ext cx="306496" cy="3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08409" y="5097043"/>
            <a:ext cx="3642731" cy="135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44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Lasing</a:t>
            </a:r>
            <a:r>
              <a:rPr lang="de-DE" dirty="0" smtClean="0"/>
              <a:t> at 2 </a:t>
            </a:r>
            <a:r>
              <a:rPr lang="de-DE" dirty="0" err="1" smtClean="0"/>
              <a:t>Angstroem</a:t>
            </a:r>
            <a:endParaRPr lang="de-DE" dirty="0"/>
          </a:p>
        </p:txBody>
      </p:sp>
      <p:pic>
        <p:nvPicPr>
          <p:cNvPr id="8194" name="Picture 2" descr="http://ttfinfo.desy.de/XFELelog/data/2017/21/27.05_a/2017-05-27T21:45: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05" y="1083954"/>
            <a:ext cx="7200000" cy="403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tfinfo.desy.de/XFELelog/data/2017/21/27.05_M/2017-05-27T12:13:43-0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4" r="44856" b="24958"/>
          <a:stretch/>
        </p:blipFill>
        <p:spPr bwMode="auto">
          <a:xfrm>
            <a:off x="5226204" y="3486613"/>
            <a:ext cx="3761677" cy="265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6"/>
          <p:cNvSpPr txBox="1"/>
          <p:nvPr/>
        </p:nvSpPr>
        <p:spPr>
          <a:xfrm>
            <a:off x="5240958" y="6104496"/>
            <a:ext cx="3969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 smtClean="0"/>
              <a:t>photon beam at the end of XTD9</a:t>
            </a:r>
          </a:p>
        </p:txBody>
      </p:sp>
      <p:pic>
        <p:nvPicPr>
          <p:cNvPr id="8" name="Bild 7" descr="Logo_XFEL_positiv_Pantone_C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127" y="6506900"/>
            <a:ext cx="306496" cy="306496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318405" y="1083954"/>
            <a:ext cx="1947076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/>
            <a:r>
              <a:rPr lang="en-US" sz="1600" dirty="0">
                <a:solidFill>
                  <a:srgbClr val="251555"/>
                </a:solidFill>
              </a:rPr>
              <a:t>o</a:t>
            </a:r>
            <a:r>
              <a:rPr lang="en-US" sz="1600" dirty="0" smtClean="0">
                <a:solidFill>
                  <a:srgbClr val="251555"/>
                </a:solidFill>
              </a:rPr>
              <a:t>rbit &amp; compression feedback in operation</a:t>
            </a:r>
          </a:p>
          <a:p>
            <a:pPr marL="342900" indent="-342900" eaLnBrk="1" hangingPunct="1"/>
            <a:r>
              <a:rPr lang="en-US" sz="1600" dirty="0">
                <a:solidFill>
                  <a:srgbClr val="251555"/>
                </a:solidFill>
              </a:rPr>
              <a:t>t</a:t>
            </a:r>
            <a:r>
              <a:rPr lang="en-US" sz="1600" dirty="0" smtClean="0">
                <a:solidFill>
                  <a:srgbClr val="251555"/>
                </a:solidFill>
              </a:rPr>
              <a:t>ransport to  SASE1 </a:t>
            </a:r>
            <a:r>
              <a:rPr lang="en-US" sz="1600" dirty="0" err="1" smtClean="0">
                <a:solidFill>
                  <a:srgbClr val="251555"/>
                </a:solidFill>
              </a:rPr>
              <a:t>exp</a:t>
            </a:r>
            <a:r>
              <a:rPr lang="en-US" sz="1600" dirty="0" smtClean="0">
                <a:solidFill>
                  <a:srgbClr val="251555"/>
                </a:solidFill>
              </a:rPr>
              <a:t> area is next </a:t>
            </a:r>
            <a:endParaRPr lang="en-US" sz="1600" dirty="0">
              <a:solidFill>
                <a:srgbClr val="251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6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decking\Desktop\20170504-MX2_5887-Pan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8779" y="-1"/>
            <a:ext cx="9307157" cy="695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2842382" y="5138364"/>
            <a:ext cx="5909666" cy="540000"/>
            <a:chOff x="209537" y="5959766"/>
            <a:chExt cx="4333754" cy="399468"/>
          </a:xfrm>
        </p:grpSpPr>
        <p:pic>
          <p:nvPicPr>
            <p:cNvPr id="28" name="Picture 27" descr="логотип Института Ядерной Физики СО РАН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37" y="5979500"/>
              <a:ext cx="631462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8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52188" y="5980189"/>
              <a:ext cx="370800" cy="358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4177" y="6066366"/>
              <a:ext cx="720000" cy="186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0" descr="C:\Documents and Settings\weise\Desktop\Logo - Efremov Institute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555" y="5979136"/>
              <a:ext cx="464400" cy="360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1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6923" y="5980097"/>
              <a:ext cx="381600" cy="358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3" name="Picture 3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5366" y="5959766"/>
              <a:ext cx="720000" cy="399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4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154491" y="5979923"/>
              <a:ext cx="388800" cy="359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Group 47"/>
          <p:cNvGrpSpPr>
            <a:grpSpLocks noChangeAspect="1"/>
          </p:cNvGrpSpPr>
          <p:nvPr/>
        </p:nvGrpSpPr>
        <p:grpSpPr>
          <a:xfrm>
            <a:off x="2987192" y="6007314"/>
            <a:ext cx="5579443" cy="540000"/>
            <a:chOff x="4649259" y="5962758"/>
            <a:chExt cx="4065605" cy="393485"/>
          </a:xfrm>
        </p:grpSpPr>
        <p:pic>
          <p:nvPicPr>
            <p:cNvPr id="34" name="Picture 33" descr="http://www.ihep.su/ihep/util2/logoihep70.gif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6531" y="5980215"/>
              <a:ext cx="345600" cy="358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259" y="5979500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6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9403" y="5962758"/>
              <a:ext cx="360000" cy="393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7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0201" y="6025478"/>
              <a:ext cx="720000" cy="26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0999" y="5980114"/>
              <a:ext cx="363600" cy="358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/>
            <p:cNvPicPr>
              <a:picLocks noChangeAspect="1" noChangeArrowheads="1"/>
            </p:cNvPicPr>
            <p:nvPr/>
          </p:nvPicPr>
          <p:blipFill rotWithShape="1">
            <a:blip r:embed="rId1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345397" y="5979500"/>
              <a:ext cx="550271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41" name="Picture 40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06466" y="5979845"/>
              <a:ext cx="378000" cy="359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1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5264" y="5980613"/>
              <a:ext cx="219600" cy="357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3" name="Bild 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468" y="5330992"/>
            <a:ext cx="1080000" cy="1080000"/>
          </a:xfrm>
          <a:prstGeom prst="rect">
            <a:avLst/>
          </a:prstGeom>
        </p:spPr>
      </p:pic>
      <p:pic>
        <p:nvPicPr>
          <p:cNvPr id="44" name="Bild 7" descr="Logo_XFEL_positiv_Pantone_C.eps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28" y="5330992"/>
            <a:ext cx="1080000" cy="1080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468" y="5330992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494164" y="7440"/>
            <a:ext cx="374421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General Assembly of the European XFEL Accelerator Consortium</a:t>
            </a:r>
          </a:p>
          <a:p>
            <a:pPr algn="r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04.05.2017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107862" y="4151203"/>
            <a:ext cx="8958943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THANK YOU TO ALL CONTRIBUTORS TO THE</a:t>
            </a:r>
          </a:p>
          <a:p>
            <a:pPr algn="r"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EUROPEAN XFEL</a:t>
            </a:r>
          </a:p>
        </p:txBody>
      </p:sp>
      <p:pic>
        <p:nvPicPr>
          <p:cNvPr id="25" name="Content Placeholder 8"/>
          <p:cNvPicPr>
            <a:picLocks noGrp="1" noChangeAspect="1"/>
          </p:cNvPicPr>
          <p:nvPr>
            <p:ph idx="1"/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69" y="985678"/>
            <a:ext cx="1080000" cy="428936"/>
          </a:xfrm>
          <a:solidFill>
            <a:schemeClr val="bg1"/>
          </a:solidFill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169" y="1527610"/>
            <a:ext cx="1080000" cy="40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0" y="994180"/>
            <a:ext cx="1080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0" y="160676"/>
            <a:ext cx="3553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Guest Scientists during commissioning</a:t>
            </a:r>
          </a:p>
        </p:txBody>
      </p:sp>
      <p:pic>
        <p:nvPicPr>
          <p:cNvPr id="47" name="Picture 4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0" y="1746844"/>
            <a:ext cx="1080000" cy="402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D0914EE-B0AE-A843-B521-D03B9A87EF5A}" type="slidenum">
              <a:rPr lang="en-GB" sz="1000">
                <a:solidFill>
                  <a:schemeClr val="bg1"/>
                </a:solidFill>
              </a:rPr>
              <a:pPr/>
              <a:t>5</a:t>
            </a:fld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The European XFEL                                           </a:t>
            </a:r>
            <a:b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Built by Research Institutes from 12 European Nations</a:t>
            </a: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3"/>
          <p:cNvSpPr>
            <a:spLocks noGrp="1" noChangeAspect="1" noChangeArrowheads="1"/>
          </p:cNvSpPr>
          <p:nvPr>
            <p:ph type="body" sz="half" idx="4294967295"/>
          </p:nvPr>
        </p:nvSpPr>
        <p:spPr>
          <a:xfrm>
            <a:off x="0" y="1347788"/>
            <a:ext cx="3606800" cy="50006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1800" b="1" dirty="0" smtClean="0"/>
              <a:t>Some specifications</a:t>
            </a:r>
          </a:p>
          <a:p>
            <a:pPr marL="211138" indent="-211138">
              <a:defRPr/>
            </a:pPr>
            <a:r>
              <a:rPr lang="en-US" sz="1600" dirty="0" smtClean="0"/>
              <a:t>Photon energy 0.3 - 24 </a:t>
            </a:r>
            <a:r>
              <a:rPr lang="en-US" sz="1600" dirty="0" err="1" smtClean="0"/>
              <a:t>keV</a:t>
            </a:r>
            <a:endParaRPr lang="en-US" sz="1600" dirty="0" smtClean="0"/>
          </a:p>
          <a:p>
            <a:pPr marL="211138" indent="-211138">
              <a:defRPr/>
            </a:pPr>
            <a:r>
              <a:rPr lang="en-US" sz="1600" dirty="0" smtClean="0"/>
              <a:t>Pulse duration ~ 10 - 100 fs</a:t>
            </a:r>
          </a:p>
          <a:p>
            <a:pPr marL="211138" indent="-211138">
              <a:defRPr/>
            </a:pPr>
            <a:r>
              <a:rPr lang="en-US" sz="1600" dirty="0" smtClean="0"/>
              <a:t>Pulse energy few </a:t>
            </a:r>
            <a:r>
              <a:rPr lang="en-US" sz="1600" dirty="0" err="1" smtClean="0"/>
              <a:t>mJ</a:t>
            </a:r>
            <a:endParaRPr lang="en-US" sz="1600" dirty="0" smtClean="0"/>
          </a:p>
          <a:p>
            <a:pPr marL="211138" indent="-211138">
              <a:defRPr/>
            </a:pPr>
            <a:r>
              <a:rPr lang="en-US" sz="1600" dirty="0" smtClean="0"/>
              <a:t>Superconducting linac 17.5 GeV</a:t>
            </a:r>
          </a:p>
          <a:p>
            <a:pPr marL="211138" indent="-211138">
              <a:defRPr/>
            </a:pPr>
            <a:r>
              <a:rPr lang="en-US" sz="1600" dirty="0" smtClean="0"/>
              <a:t>10 Hz  (27 000 b/s)</a:t>
            </a:r>
          </a:p>
          <a:p>
            <a:pPr marL="211138" indent="-211138">
              <a:defRPr/>
            </a:pPr>
            <a:r>
              <a:rPr lang="en-US" sz="1600" dirty="0" smtClean="0"/>
              <a:t>5 beam lines / 10 instruments</a:t>
            </a:r>
          </a:p>
          <a:p>
            <a:pPr marL="398463" lvl="1" indent="-173038">
              <a:defRPr/>
            </a:pPr>
            <a:r>
              <a:rPr lang="en-US" sz="1600" dirty="0" smtClean="0"/>
              <a:t>Start version with 3 beam lines and 6 instruments</a:t>
            </a:r>
          </a:p>
          <a:p>
            <a:pPr marL="217488" indent="-217488">
              <a:defRPr/>
            </a:pPr>
            <a:r>
              <a:rPr lang="en-US" sz="1600" dirty="0" smtClean="0"/>
              <a:t>Several extensions possible:</a:t>
            </a:r>
          </a:p>
          <a:p>
            <a:pPr marL="398463" lvl="1" indent="-173038">
              <a:buSzPct val="90000"/>
              <a:defRPr/>
            </a:pPr>
            <a:r>
              <a:rPr lang="en-US" sz="1600" dirty="0" smtClean="0"/>
              <a:t>More </a:t>
            </a:r>
            <a:r>
              <a:rPr lang="en-US" sz="1600" dirty="0" err="1" smtClean="0"/>
              <a:t>undulators</a:t>
            </a:r>
            <a:r>
              <a:rPr lang="en-US" sz="1600" dirty="0" smtClean="0"/>
              <a:t>     </a:t>
            </a:r>
          </a:p>
          <a:p>
            <a:pPr marL="398463" lvl="1" indent="-173038">
              <a:buSzPct val="90000"/>
              <a:defRPr/>
            </a:pPr>
            <a:r>
              <a:rPr lang="en-US" sz="1600" dirty="0" smtClean="0"/>
              <a:t>More instruments</a:t>
            </a:r>
          </a:p>
          <a:p>
            <a:pPr marL="398463" lvl="1" indent="-173038">
              <a:buSzPct val="90000"/>
              <a:defRPr/>
            </a:pPr>
            <a:r>
              <a:rPr lang="en-US" sz="1600" dirty="0" smtClean="0"/>
              <a:t>…….</a:t>
            </a:r>
          </a:p>
          <a:p>
            <a:pPr marL="398463" lvl="1" indent="-173038">
              <a:buSzPct val="90000"/>
              <a:defRPr/>
            </a:pPr>
            <a:r>
              <a:rPr lang="en-US" sz="1600" dirty="0" smtClean="0">
                <a:solidFill>
                  <a:srgbClr val="FD930A"/>
                </a:solidFill>
              </a:rPr>
              <a:t>Variable polarization</a:t>
            </a:r>
          </a:p>
          <a:p>
            <a:pPr marL="398463" lvl="1" indent="-173038">
              <a:buSzPct val="90000"/>
              <a:defRPr/>
            </a:pPr>
            <a:r>
              <a:rPr lang="en-US" sz="1600" dirty="0" smtClean="0">
                <a:solidFill>
                  <a:srgbClr val="FD930A"/>
                </a:solidFill>
              </a:rPr>
              <a:t>Self-Seeding</a:t>
            </a:r>
          </a:p>
          <a:p>
            <a:pPr marL="398463" lvl="1" indent="-173038">
              <a:buSzPct val="90000"/>
              <a:defRPr/>
            </a:pPr>
            <a:r>
              <a:rPr lang="en-US" sz="1600" dirty="0" smtClean="0">
                <a:solidFill>
                  <a:srgbClr val="FD930A"/>
                </a:solidFill>
              </a:rPr>
              <a:t>CW operation</a:t>
            </a:r>
          </a:p>
        </p:txBody>
      </p:sp>
      <p:pic>
        <p:nvPicPr>
          <p:cNvPr id="21" name="Picture 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6399" y="4179888"/>
            <a:ext cx="5630862" cy="2174875"/>
          </a:xfrm>
          <a:ln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2" name="Picture 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5832" y="1093787"/>
            <a:ext cx="4960664" cy="3134441"/>
          </a:xfrm>
        </p:spPr>
      </p:pic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4269507" y="4592042"/>
            <a:ext cx="1100137" cy="5651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400" b="1" dirty="0"/>
              <a:t>    SASE2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400" b="1" dirty="0"/>
              <a:t>(= SASE1)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4172669" y="5634038"/>
            <a:ext cx="1851025" cy="5651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200" b="1"/>
              <a:t> </a:t>
            </a:r>
            <a:r>
              <a:rPr lang="en-US" sz="1400" b="1"/>
              <a:t>SASE1, </a:t>
            </a:r>
            <a:r>
              <a:rPr lang="en-US" sz="1400" b="1">
                <a:latin typeface="Symbol" pitchFamily="18" charset="2"/>
              </a:rPr>
              <a:t>l</a:t>
            </a:r>
            <a:r>
              <a:rPr lang="en-US" sz="1400" b="1" baseline="-25000"/>
              <a:t>u</a:t>
            </a:r>
            <a:r>
              <a:rPr lang="en-US" sz="1400" b="1"/>
              <a:t>= 40 mm</a:t>
            </a:r>
            <a:endParaRPr lang="en-US" sz="1400" b="1" baseline="-25000"/>
          </a:p>
          <a:p>
            <a:pPr eaLnBrk="1" hangingPunct="1">
              <a:buFont typeface="Wingdings" pitchFamily="2" charset="2"/>
              <a:buNone/>
            </a:pPr>
            <a:r>
              <a:rPr lang="en-US" sz="1400" b="1"/>
              <a:t>    0.2 – 0.05 nm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3229694" y="5113338"/>
            <a:ext cx="846138" cy="798512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cxnSp>
        <p:nvCxnSpPr>
          <p:cNvPr id="27" name="Straight Arrow Connector 9"/>
          <p:cNvCxnSpPr>
            <a:cxnSpLocks noChangeShapeType="1"/>
            <a:stCxn id="26" idx="1"/>
            <a:endCxn id="26" idx="3"/>
          </p:cNvCxnSpPr>
          <p:nvPr/>
        </p:nvCxnSpPr>
        <p:spPr bwMode="auto">
          <a:xfrm>
            <a:off x="3229694" y="5511800"/>
            <a:ext cx="846138" cy="0"/>
          </a:xfrm>
          <a:prstGeom prst="straightConnector1">
            <a:avLst/>
          </a:prstGeom>
          <a:noFill/>
          <a:ln w="38100">
            <a:solidFill>
              <a:srgbClr val="1F123C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3059832" y="5621338"/>
            <a:ext cx="1136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400"/>
              <a:t> </a:t>
            </a:r>
            <a:r>
              <a:rPr lang="en-US" sz="1400" b="1"/>
              <a:t>17.5 GeV</a:t>
            </a: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6434857" y="5754688"/>
            <a:ext cx="519112" cy="144462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0" name="Rectangle 16"/>
          <p:cNvSpPr>
            <a:spLocks noChangeArrowheads="1"/>
          </p:cNvSpPr>
          <p:nvPr/>
        </p:nvSpPr>
        <p:spPr bwMode="auto">
          <a:xfrm>
            <a:off x="6217369" y="5911850"/>
            <a:ext cx="1390650" cy="458788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5850657" y="5872391"/>
            <a:ext cx="1900237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sz="1400" b="1" dirty="0"/>
              <a:t>SASE3, </a:t>
            </a:r>
            <a:r>
              <a:rPr lang="en-US" sz="1400" b="1" dirty="0" err="1">
                <a:latin typeface="Symbol" pitchFamily="18" charset="2"/>
              </a:rPr>
              <a:t>l</a:t>
            </a:r>
            <a:r>
              <a:rPr lang="en-US" sz="1400" b="1" baseline="-25000" dirty="0" err="1"/>
              <a:t>u</a:t>
            </a:r>
            <a:r>
              <a:rPr lang="en-US" sz="1400" b="1" dirty="0"/>
              <a:t>= 68 mm</a:t>
            </a:r>
            <a:endParaRPr lang="en-US" sz="1400" b="1" baseline="-25000" dirty="0"/>
          </a:p>
          <a:p>
            <a:pPr eaLnBrk="1" hangingPunct="1">
              <a:buFont typeface="Wingdings" pitchFamily="2" charset="2"/>
              <a:buNone/>
            </a:pPr>
            <a:r>
              <a:rPr lang="en-US" sz="1400" b="1" dirty="0"/>
              <a:t>    1.7 – 0.4 </a:t>
            </a:r>
            <a:r>
              <a:rPr lang="en-US" sz="1400" b="1" dirty="0" smtClean="0"/>
              <a:t>nm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9531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XFEL </a:t>
            </a:r>
            <a:r>
              <a:rPr lang="de-DE" dirty="0"/>
              <a:t>L</a:t>
            </a:r>
            <a:r>
              <a:rPr lang="de-DE" dirty="0" smtClean="0"/>
              <a:t>ayout</a:t>
            </a:r>
            <a:endParaRPr lang="de-DE" dirty="0"/>
          </a:p>
        </p:txBody>
      </p:sp>
      <p:pic>
        <p:nvPicPr>
          <p:cNvPr id="4" name="Picture 2" descr="C:\Users\fpoppe\Desktop\XFEL_Luftbild_2014_1 diagonal_50x30_rgb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5889" y="1085849"/>
            <a:ext cx="8909050" cy="532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5702301" y="3284112"/>
            <a:ext cx="2025130" cy="707886"/>
          </a:xfrm>
          <a:prstGeom prst="rect">
            <a:avLst/>
          </a:prstGeom>
          <a:solidFill>
            <a:srgbClr val="E0E0E0"/>
          </a:solidFill>
          <a:ln>
            <a:solidFill>
              <a:srgbClr val="FD930A"/>
            </a:solidFill>
          </a:ln>
          <a:extLst/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spcBef>
                <a:spcPts val="0"/>
              </a:spcBef>
              <a:buNone/>
              <a:defRPr sz="2400">
                <a:solidFill>
                  <a:srgbClr val="261748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9pPr>
          </a:lstStyle>
          <a:p>
            <a:r>
              <a:rPr lang="en-US" sz="2000" dirty="0"/>
              <a:t>Injector at DESY campus</a:t>
            </a:r>
          </a:p>
        </p:txBody>
      </p:sp>
      <p:cxnSp>
        <p:nvCxnSpPr>
          <p:cNvPr id="6" name="Straight Arrow Connector 9"/>
          <p:cNvCxnSpPr>
            <a:cxnSpLocks noChangeShapeType="1"/>
          </p:cNvCxnSpPr>
          <p:nvPr/>
        </p:nvCxnSpPr>
        <p:spPr bwMode="auto">
          <a:xfrm rot="16200000" flipH="1">
            <a:off x="6520658" y="4244183"/>
            <a:ext cx="976312" cy="600075"/>
          </a:xfrm>
          <a:prstGeom prst="straightConnector1">
            <a:avLst/>
          </a:prstGeom>
          <a:noFill/>
          <a:ln w="57150">
            <a:solidFill>
              <a:srgbClr val="E0E0E0"/>
            </a:solidFill>
            <a:miter lim="800000"/>
            <a:headEnd type="none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3603745" y="5032377"/>
            <a:ext cx="2399816" cy="707886"/>
          </a:xfrm>
          <a:prstGeom prst="rect">
            <a:avLst/>
          </a:prstGeom>
          <a:solidFill>
            <a:srgbClr val="E0E0E0"/>
          </a:solidFill>
          <a:ln>
            <a:solidFill>
              <a:srgbClr val="FD930A"/>
            </a:solidFill>
          </a:ln>
          <a:extLst/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spcBef>
                <a:spcPts val="0"/>
              </a:spcBef>
              <a:buNone/>
              <a:defRPr sz="2400">
                <a:solidFill>
                  <a:srgbClr val="261748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9pPr>
          </a:lstStyle>
          <a:p>
            <a:r>
              <a:rPr lang="en-US" sz="2000" dirty="0"/>
              <a:t>Linear Accelerator</a:t>
            </a:r>
          </a:p>
          <a:p>
            <a:r>
              <a:rPr lang="en-US" sz="2000" dirty="0"/>
              <a:t>1.9 </a:t>
            </a:r>
            <a:r>
              <a:rPr lang="en-US" sz="2000" dirty="0" smtClean="0"/>
              <a:t>km - 17.5 </a:t>
            </a:r>
            <a:r>
              <a:rPr lang="en-US" sz="2000" dirty="0"/>
              <a:t>GeV</a:t>
            </a:r>
          </a:p>
        </p:txBody>
      </p:sp>
      <p:cxnSp>
        <p:nvCxnSpPr>
          <p:cNvPr id="10" name="Straight Arrow Connector 13"/>
          <p:cNvCxnSpPr>
            <a:cxnSpLocks noChangeShapeType="1"/>
          </p:cNvCxnSpPr>
          <p:nvPr/>
        </p:nvCxnSpPr>
        <p:spPr bwMode="auto">
          <a:xfrm flipH="1">
            <a:off x="2094707" y="2204113"/>
            <a:ext cx="382362" cy="823366"/>
          </a:xfrm>
          <a:prstGeom prst="straightConnector1">
            <a:avLst/>
          </a:prstGeom>
          <a:noFill/>
          <a:ln w="57150">
            <a:solidFill>
              <a:srgbClr val="E0E0E0"/>
            </a:solidFill>
            <a:miter lim="800000"/>
            <a:headEnd type="none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11"/>
          <p:cNvCxnSpPr>
            <a:cxnSpLocks noChangeShapeType="1"/>
          </p:cNvCxnSpPr>
          <p:nvPr/>
        </p:nvCxnSpPr>
        <p:spPr bwMode="auto">
          <a:xfrm rot="5400000" flipH="1" flipV="1">
            <a:off x="3683794" y="4342607"/>
            <a:ext cx="935037" cy="444500"/>
          </a:xfrm>
          <a:prstGeom prst="straightConnector1">
            <a:avLst/>
          </a:prstGeom>
          <a:noFill/>
          <a:ln w="57150">
            <a:solidFill>
              <a:srgbClr val="E0E0E0"/>
            </a:solidFill>
            <a:miter lim="800000"/>
            <a:headEnd type="none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2179638" y="1859885"/>
            <a:ext cx="3209326" cy="400110"/>
          </a:xfrm>
          <a:prstGeom prst="rect">
            <a:avLst/>
          </a:prstGeom>
          <a:solidFill>
            <a:srgbClr val="E0E0E0"/>
          </a:solidFill>
          <a:ln>
            <a:solidFill>
              <a:srgbClr val="FD930A"/>
            </a:solidFill>
          </a:ln>
          <a:extLst/>
        </p:spPr>
        <p:txBody>
          <a:bodyPr wrap="square">
            <a:spAutoFit/>
          </a:bodyPr>
          <a:lstStyle>
            <a:defPPr>
              <a:defRPr lang="de-DE"/>
            </a:defPPr>
            <a:lvl1pPr eaLnBrk="1" hangingPunct="1">
              <a:spcBef>
                <a:spcPts val="0"/>
              </a:spcBef>
              <a:buNone/>
              <a:defRPr sz="2400">
                <a:solidFill>
                  <a:srgbClr val="261748"/>
                </a:solidFill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</a:lvl9pPr>
          </a:lstStyle>
          <a:p>
            <a:r>
              <a:rPr lang="en-US" sz="2000" dirty="0" err="1" smtClean="0"/>
              <a:t>Undulator</a:t>
            </a:r>
            <a:r>
              <a:rPr lang="en-US" sz="2000" dirty="0" smtClean="0"/>
              <a:t>/Photon </a:t>
            </a:r>
            <a:r>
              <a:rPr lang="en-US" sz="2000" dirty="0"/>
              <a:t>Tunnels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294481" y="3570559"/>
            <a:ext cx="2381811" cy="707886"/>
          </a:xfrm>
          <a:prstGeom prst="rect">
            <a:avLst/>
          </a:prstGeom>
          <a:solidFill>
            <a:srgbClr val="E0E0E0"/>
          </a:solidFill>
          <a:ln w="12700">
            <a:solidFill>
              <a:srgbClr val="FD930A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0"/>
              </a:spcBef>
              <a:buFont typeface="Wingdings" charset="0"/>
              <a:buNone/>
            </a:pPr>
            <a:r>
              <a:rPr lang="en-US" sz="2000" dirty="0">
                <a:solidFill>
                  <a:srgbClr val="261748"/>
                </a:solidFill>
              </a:rPr>
              <a:t>Experiment Hall</a:t>
            </a:r>
          </a:p>
          <a:p>
            <a:pPr eaLnBrk="1" hangingPunct="1">
              <a:spcBef>
                <a:spcPts val="0"/>
              </a:spcBef>
              <a:buFont typeface="Wingdings" charset="0"/>
              <a:buNone/>
            </a:pPr>
            <a:r>
              <a:rPr lang="en-US" sz="2000" dirty="0">
                <a:solidFill>
                  <a:srgbClr val="261748"/>
                </a:solidFill>
              </a:rPr>
              <a:t>in </a:t>
            </a:r>
            <a:r>
              <a:rPr lang="en-US" sz="2000" dirty="0" err="1">
                <a:solidFill>
                  <a:srgbClr val="261748"/>
                </a:solidFill>
              </a:rPr>
              <a:t>Schenefeld</a:t>
            </a:r>
            <a:endParaRPr lang="en-US" sz="2000" dirty="0">
              <a:solidFill>
                <a:srgbClr val="261748"/>
              </a:solidFill>
            </a:endParaRPr>
          </a:p>
        </p:txBody>
      </p:sp>
      <p:cxnSp>
        <p:nvCxnSpPr>
          <p:cNvPr id="12" name="Straight Arrow Connector 15"/>
          <p:cNvCxnSpPr>
            <a:cxnSpLocks noChangeShapeType="1"/>
          </p:cNvCxnSpPr>
          <p:nvPr/>
        </p:nvCxnSpPr>
        <p:spPr bwMode="auto">
          <a:xfrm flipV="1">
            <a:off x="607325" y="2824163"/>
            <a:ext cx="355169" cy="858840"/>
          </a:xfrm>
          <a:prstGeom prst="straightConnector1">
            <a:avLst/>
          </a:prstGeom>
          <a:noFill/>
          <a:ln w="57150">
            <a:solidFill>
              <a:srgbClr val="E0E0E0"/>
            </a:solidFill>
            <a:miter lim="800000"/>
            <a:headEnd type="none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6F391-FC68-4203-93EB-3329FA62120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61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Accelerator Complex </a:t>
            </a:r>
            <a:br>
              <a:rPr lang="en-US" dirty="0" smtClean="0"/>
            </a:br>
            <a:r>
              <a:rPr lang="en-US" dirty="0" smtClean="0"/>
              <a:t>with Challenging  Parameter Set</a:t>
            </a:r>
            <a:endParaRPr lang="en-GB" dirty="0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/>
          <a:p>
            <a:fld id="{5D518E81-CA98-483E-BA30-586BB5DF9225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0985" y="4319238"/>
            <a:ext cx="8705559" cy="208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6"/>
              <p:cNvSpPr txBox="1">
                <a:spLocks/>
              </p:cNvSpPr>
              <p:nvPr/>
            </p:nvSpPr>
            <p:spPr>
              <a:xfrm>
                <a:off x="4130729" y="4274933"/>
                <a:ext cx="4909458" cy="424543"/>
              </a:xfrm>
              <a:prstGeom prst="rect">
                <a:avLst/>
              </a:prstGeom>
            </p:spPr>
            <p:txBody>
              <a:bodyPr/>
              <a:lstStyle>
                <a:lvl1pPr marL="298450" indent="-298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n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558800" indent="-258763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itchFamily="2" charset="2"/>
                  <a:buChar char="§"/>
                  <a:defRPr sz="2400">
                    <a:solidFill>
                      <a:schemeClr val="tx2"/>
                    </a:solidFill>
                    <a:latin typeface="+mn-lt"/>
                    <a:ea typeface="+mn-ea"/>
                  </a:defRPr>
                </a:lvl2pPr>
                <a:lvl3pPr marL="817563" indent="-257175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"/>
                  <a:defRPr sz="2400">
                    <a:solidFill>
                      <a:schemeClr val="tx2"/>
                    </a:solidFill>
                    <a:latin typeface="+mn-lt"/>
                    <a:ea typeface="+mn-ea"/>
                  </a:defRPr>
                </a:lvl3pPr>
                <a:lvl4pPr marL="1077913" indent="-258763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§"/>
                  <a:defRPr sz="2400">
                    <a:solidFill>
                      <a:srgbClr val="100F2E"/>
                    </a:solidFill>
                    <a:latin typeface="+mn-lt"/>
                    <a:ea typeface="+mn-ea"/>
                  </a:defRPr>
                </a:lvl4pPr>
                <a:lvl5pPr marL="1312863" indent="-22383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+mn-lt"/>
                    <a:ea typeface="+mn-ea"/>
                  </a:defRPr>
                </a:lvl5pPr>
                <a:lvl6pPr marL="1770063" indent="-22383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+mn-lt"/>
                    <a:ea typeface="+mn-ea"/>
                  </a:defRPr>
                </a:lvl6pPr>
                <a:lvl7pPr marL="2227263" indent="-22383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+mn-lt"/>
                    <a:ea typeface="+mn-ea"/>
                  </a:defRPr>
                </a:lvl7pPr>
                <a:lvl8pPr marL="2684463" indent="-22383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+mn-lt"/>
                    <a:ea typeface="+mn-ea"/>
                  </a:defRPr>
                </a:lvl8pPr>
                <a:lvl9pPr marL="3141663" indent="-223838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Char char="»"/>
                  <a:defRPr sz="2400">
                    <a:solidFill>
                      <a:srgbClr val="100F2E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Font typeface="Wingdings" pitchFamily="2" charset="2"/>
                  <a:buNone/>
                </a:pPr>
                <a:r>
                  <a:rPr lang="en-US" kern="0" dirty="0" smtClean="0"/>
                  <a:t> </a:t>
                </a:r>
                <a:r>
                  <a:rPr lang="en-US" sz="1200" kern="0" dirty="0" smtClean="0"/>
                  <a:t>* normalized emittance: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kern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 kern="0" smtClean="0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US" sz="1600" i="1" kern="0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sz="1600" i="1" kern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600" i="1" kern="0" smtClean="0">
                        <a:latin typeface="Cambria Math"/>
                        <a:ea typeface="Cambria Math"/>
                      </a:rPr>
                      <m:t>𝛾𝜀</m:t>
                    </m:r>
                    <m:r>
                      <a:rPr lang="en-US" sz="1600" i="1" kern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600" i="1" kern="0" smtClean="0">
                        <a:latin typeface="Cambria Math"/>
                        <a:ea typeface="Cambria Math"/>
                      </a:rPr>
                      <m:t>𝛾</m:t>
                    </m:r>
                    <m:rad>
                      <m:radPr>
                        <m:degHide m:val="on"/>
                        <m:ctrlPr>
                          <a:rPr lang="en-US" sz="1600" i="1" kern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600" i="1" kern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i="1" kern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600" i="1" kern="0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1600" i="1" kern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begChr m:val="⟨"/>
                            <m:endChr m:val="⟩"/>
                            <m:ctrlPr>
                              <a:rPr lang="en-US" sz="1600" i="1" kern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 kern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1600" i="1" kern="0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e>
                              <m:sub/>
                              <m:sup>
                                <m:r>
                                  <a:rPr lang="en-US" sz="1600" i="1" kern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n-US" sz="1600" i="1" ker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600" i="1" ker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1600" i="1" ker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 ker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  <m:sSubSup>
                                  <m:sSubSupPr>
                                    <m:ctrlPr>
                                      <a:rPr lang="en-US" sz="1600" i="1" ker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 kern="0">
                                        <a:latin typeface="Cambria Math"/>
                                        <a:ea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i="1" ker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  <m:sup/>
                                </m:sSubSup>
                              </m:e>
                            </m:d>
                          </m:e>
                          <m:sup>
                            <m:r>
                              <a:rPr lang="en-US" sz="1600" i="1" ker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de-DE" sz="1600" kern="0" dirty="0"/>
              </a:p>
            </p:txBody>
          </p:sp>
        </mc:Choice>
        <mc:Fallback xmlns="">
          <p:sp>
            <p:nvSpPr>
              <p:cNvPr id="12" name="Content Placehol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729" y="4274933"/>
                <a:ext cx="4909458" cy="424543"/>
              </a:xfrm>
              <a:prstGeom prst="rect">
                <a:avLst/>
              </a:prstGeom>
              <a:blipFill rotWithShape="1"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5643052"/>
              </p:ext>
            </p:extLst>
          </p:nvPr>
        </p:nvGraphicFramePr>
        <p:xfrm>
          <a:off x="186728" y="1064200"/>
          <a:ext cx="8682142" cy="3263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03084"/>
                <a:gridCol w="2379058"/>
              </a:tblGrid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electron beam energy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8/12.5/14/17.5 </a:t>
                      </a:r>
                      <a:r>
                        <a:rPr lang="en-GB" sz="2000" strike="noStrike" kern="800" dirty="0">
                          <a:effectLst/>
                        </a:rPr>
                        <a:t>GeV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macro pulse repetition rate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10 Hz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RF pulse length (flat top)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600 </a:t>
                      </a:r>
                      <a:r>
                        <a:rPr lang="en-GB" sz="2000" strike="noStrike" kern="800" dirty="0" err="1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GB" sz="2000" strike="noStrike" kern="800" dirty="0" err="1">
                          <a:effectLst/>
                        </a:rPr>
                        <a:t>s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# of bunches/</a:t>
                      </a:r>
                      <a:r>
                        <a:rPr lang="en-GB" sz="2000" strike="noStrike" kern="800" baseline="0" dirty="0" smtClean="0">
                          <a:effectLst/>
                        </a:rPr>
                        <a:t>second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27,000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bunch charge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0.02 – 1 </a:t>
                      </a:r>
                      <a:r>
                        <a:rPr lang="en-GB" sz="2000" strike="noStrike" kern="800" dirty="0" err="1" smtClean="0">
                          <a:effectLst/>
                        </a:rPr>
                        <a:t>nC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electron bunch length after compression (FWHM)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2 – 180 fs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strike="noStrike" dirty="0" smtClean="0">
                          <a:effectLst/>
                          <a:latin typeface="+mn-lt"/>
                          <a:ea typeface="Times New Roman"/>
                        </a:rPr>
                        <a:t>normalized slice</a:t>
                      </a:r>
                      <a:r>
                        <a:rPr lang="en-US" sz="2000" strike="noStrike" baseline="0" dirty="0" smtClean="0">
                          <a:effectLst/>
                          <a:latin typeface="+mn-lt"/>
                          <a:ea typeface="Times New Roman"/>
                        </a:rPr>
                        <a:t> emittance</a:t>
                      </a:r>
                      <a:r>
                        <a:rPr lang="en-US" sz="2000" strike="noStrike" baseline="30000" dirty="0" smtClean="0">
                          <a:effectLst/>
                          <a:latin typeface="+mn-lt"/>
                          <a:ea typeface="Times New Roman"/>
                        </a:rPr>
                        <a:t>*</a:t>
                      </a:r>
                      <a:endParaRPr lang="en-US" sz="2000" strike="noStrike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0.4 - 1.0 mm mrad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6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>
                          <a:effectLst/>
                        </a:rPr>
                        <a:t>beam power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strike="noStrike" kern="800" dirty="0" smtClean="0">
                          <a:effectLst/>
                        </a:rPr>
                        <a:t>500 kW</a:t>
                      </a:r>
                      <a:endParaRPr lang="en-US" sz="2400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6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strike="noStrike" dirty="0" smtClean="0">
                          <a:effectLst/>
                          <a:latin typeface="+mn-lt"/>
                          <a:ea typeface="Times New Roman"/>
                        </a:rPr>
                        <a:t>simultaneously operated SASE undulators</a:t>
                      </a:r>
                      <a:endParaRPr lang="en-US" sz="2000" strike="noStrike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strike="noStrike" dirty="0" smtClean="0">
                          <a:effectLst/>
                          <a:latin typeface="+mn-lt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97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18E81-CA98-483E-BA30-586BB5DF9225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the Art 3 Stage Bunch Compression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33178" y="1421848"/>
            <a:ext cx="8212137" cy="1944688"/>
            <a:chOff x="406152" y="3516188"/>
            <a:chExt cx="8212137" cy="1944688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152" y="3516188"/>
              <a:ext cx="8212137" cy="1944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 rot="1401072">
              <a:off x="2084008" y="4288144"/>
              <a:ext cx="1303562" cy="258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ClrTx/>
                <a:buFont typeface="Wingdings" pitchFamily="2" charset="2"/>
                <a:buNone/>
              </a:pPr>
              <a:r>
                <a:rPr lang="de-DE" sz="1200" b="1" dirty="0" smtClean="0">
                  <a:solidFill>
                    <a:srgbClr val="261748"/>
                  </a:solidFill>
                </a:rPr>
                <a:t>R56=60-120mm</a:t>
              </a:r>
              <a:endParaRPr lang="de-DE" sz="1200" b="1" dirty="0">
                <a:solidFill>
                  <a:srgbClr val="261748"/>
                </a:solidFill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3426365" y="4384333"/>
              <a:ext cx="933269" cy="424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ClrTx/>
                <a:buFont typeface="Wingdings" pitchFamily="2" charset="2"/>
                <a:buNone/>
              </a:pPr>
              <a:r>
                <a:rPr lang="de-DE" sz="1200" b="1" dirty="0" smtClean="0">
                  <a:solidFill>
                    <a:srgbClr val="261748"/>
                  </a:solidFill>
                </a:rPr>
                <a:t>R56=</a:t>
              </a:r>
            </a:p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ClrTx/>
                <a:buFont typeface="Wingdings" pitchFamily="2" charset="2"/>
                <a:buNone/>
              </a:pPr>
              <a:r>
                <a:rPr lang="de-DE" sz="1200" b="1" dirty="0" smtClean="0">
                  <a:solidFill>
                    <a:srgbClr val="261748"/>
                  </a:solidFill>
                </a:rPr>
                <a:t>60-120mm</a:t>
              </a:r>
              <a:endParaRPr lang="de-DE" sz="1200" b="1" dirty="0">
                <a:solidFill>
                  <a:srgbClr val="261748"/>
                </a:solidFill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 rot="21100250">
              <a:off x="4947679" y="4288144"/>
              <a:ext cx="1346844" cy="258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0"/>
                </a:spcBef>
                <a:buClrTx/>
                <a:buFont typeface="Wingdings" pitchFamily="2" charset="2"/>
                <a:buNone/>
              </a:pPr>
              <a:r>
                <a:rPr lang="de-DE" sz="1200" b="1" dirty="0" smtClean="0">
                  <a:solidFill>
                    <a:srgbClr val="261748"/>
                  </a:solidFill>
                </a:rPr>
                <a:t>R56=30-100mm</a:t>
              </a:r>
              <a:endParaRPr lang="de-DE" sz="1200" b="1" dirty="0">
                <a:solidFill>
                  <a:srgbClr val="261748"/>
                </a:solidFill>
              </a:endParaRPr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76211" y="3328848"/>
            <a:ext cx="1401346" cy="95410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dirty="0" smtClean="0">
                <a:solidFill>
                  <a:srgbClr val="261748"/>
                </a:solidFill>
              </a:rPr>
              <a:t>   	= 2 mm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</a:rPr>
              <a:t>I</a:t>
            </a:r>
            <a:r>
              <a:rPr lang="de-DE" sz="1400" b="1" baseline="-25000" dirty="0" err="1" smtClean="0">
                <a:solidFill>
                  <a:srgbClr val="261748"/>
                </a:solidFill>
              </a:rPr>
              <a:t>peak</a:t>
            </a:r>
            <a:r>
              <a:rPr lang="de-DE" sz="1400" b="1" dirty="0" smtClean="0">
                <a:solidFill>
                  <a:srgbClr val="261748"/>
                </a:solidFill>
              </a:rPr>
              <a:t>= 50 A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</a:rPr>
              <a:t>  	= 0 %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450850" algn="l"/>
              </a:tabLst>
            </a:pPr>
            <a:r>
              <a:rPr lang="de-DE" sz="1400" b="1" dirty="0">
                <a:solidFill>
                  <a:srgbClr val="261748"/>
                </a:solidFill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  <a:latin typeface="Symbol" pitchFamily="18" charset="2"/>
              </a:rPr>
              <a:t>  </a:t>
            </a:r>
            <a:r>
              <a:rPr lang="de-DE" sz="1400" b="1" dirty="0" smtClean="0">
                <a:solidFill>
                  <a:srgbClr val="261748"/>
                </a:solidFill>
              </a:rPr>
              <a:t>	= 130 </a:t>
            </a:r>
            <a:r>
              <a:rPr lang="de-DE" sz="1400" b="1" dirty="0" err="1" smtClean="0">
                <a:solidFill>
                  <a:srgbClr val="261748"/>
                </a:solidFill>
              </a:rPr>
              <a:t>MeV</a:t>
            </a:r>
            <a:endParaRPr lang="de-DE" sz="1400" b="1" dirty="0">
              <a:solidFill>
                <a:srgbClr val="261748"/>
              </a:solidFill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1509711" y="3755885"/>
            <a:ext cx="4635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2000">
              <a:solidFill>
                <a:srgbClr val="0099FF"/>
              </a:solidFill>
              <a:ea typeface="ＭＳ Ｐゴシック"/>
            </a:endParaRPr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3375023" y="3776523"/>
            <a:ext cx="4635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2000">
              <a:solidFill>
                <a:srgbClr val="0099FF"/>
              </a:solidFill>
              <a:ea typeface="ＭＳ Ｐゴシック"/>
            </a:endParaRPr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>
            <a:off x="5171607" y="3782874"/>
            <a:ext cx="1379317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2000">
              <a:solidFill>
                <a:srgbClr val="0099FF"/>
              </a:solidFill>
              <a:ea typeface="ＭＳ Ｐゴシック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>
            <a:off x="8034728" y="3771760"/>
            <a:ext cx="698551" cy="1588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en-US" sz="2000">
              <a:solidFill>
                <a:srgbClr val="0099FF"/>
              </a:solidFill>
              <a:ea typeface="ＭＳ Ｐゴシック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2046286" y="3328848"/>
            <a:ext cx="1401346" cy="95410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dirty="0" smtClean="0">
                <a:solidFill>
                  <a:srgbClr val="261748"/>
                </a:solidFill>
              </a:rPr>
              <a:t>   	= 1 mm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</a:rPr>
              <a:t>I</a:t>
            </a:r>
            <a:r>
              <a:rPr lang="de-DE" sz="1400" b="1" baseline="-25000" dirty="0" err="1" smtClean="0">
                <a:solidFill>
                  <a:srgbClr val="261748"/>
                </a:solidFill>
              </a:rPr>
              <a:t>peak</a:t>
            </a:r>
            <a:r>
              <a:rPr lang="de-DE" sz="1400" b="1" dirty="0" smtClean="0">
                <a:solidFill>
                  <a:srgbClr val="261748"/>
                </a:solidFill>
              </a:rPr>
              <a:t>= 100 A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</a:rPr>
              <a:t>   = 1.5 %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450850" algn="l"/>
              </a:tabLst>
            </a:pPr>
            <a:r>
              <a:rPr lang="de-DE" sz="1400" b="1" dirty="0">
                <a:solidFill>
                  <a:srgbClr val="261748"/>
                </a:solidFill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  <a:latin typeface="Symbol" pitchFamily="18" charset="2"/>
              </a:rPr>
              <a:t>  </a:t>
            </a:r>
            <a:r>
              <a:rPr lang="de-DE" sz="1400" b="1" dirty="0" smtClean="0">
                <a:solidFill>
                  <a:srgbClr val="261748"/>
                </a:solidFill>
              </a:rPr>
              <a:t>	= 130 </a:t>
            </a:r>
            <a:r>
              <a:rPr lang="de-DE" sz="1400" b="1" dirty="0" err="1" smtClean="0">
                <a:solidFill>
                  <a:srgbClr val="261748"/>
                </a:solidFill>
              </a:rPr>
              <a:t>MeV</a:t>
            </a:r>
            <a:endParaRPr lang="de-DE" sz="1400" b="1" dirty="0">
              <a:solidFill>
                <a:srgbClr val="261748"/>
              </a:solidFill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838573" y="3337238"/>
            <a:ext cx="1401346" cy="95410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dirty="0" smtClean="0">
                <a:solidFill>
                  <a:srgbClr val="261748"/>
                </a:solidFill>
              </a:rPr>
              <a:t>   	= 0.1 mm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</a:rPr>
              <a:t>I</a:t>
            </a:r>
            <a:r>
              <a:rPr lang="de-DE" sz="1400" b="1" baseline="-25000" dirty="0" err="1" smtClean="0">
                <a:solidFill>
                  <a:srgbClr val="261748"/>
                </a:solidFill>
              </a:rPr>
              <a:t>peak</a:t>
            </a:r>
            <a:r>
              <a:rPr lang="de-DE" sz="1400" b="1" dirty="0" smtClean="0">
                <a:solidFill>
                  <a:srgbClr val="261748"/>
                </a:solidFill>
              </a:rPr>
              <a:t>= 1 </a:t>
            </a:r>
            <a:r>
              <a:rPr lang="de-DE" sz="1400" b="1" dirty="0" err="1" smtClean="0">
                <a:solidFill>
                  <a:srgbClr val="261748"/>
                </a:solidFill>
              </a:rPr>
              <a:t>kA</a:t>
            </a:r>
            <a:endParaRPr lang="de-DE" sz="1400" b="1" dirty="0" smtClean="0">
              <a:solidFill>
                <a:srgbClr val="261748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</a:rPr>
              <a:t>  	= 1 %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450850" algn="l"/>
              </a:tabLst>
            </a:pPr>
            <a:r>
              <a:rPr lang="de-DE" sz="1400" b="1" dirty="0">
                <a:solidFill>
                  <a:srgbClr val="261748"/>
                </a:solidFill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  <a:latin typeface="Symbol" pitchFamily="18" charset="2"/>
              </a:rPr>
              <a:t>  </a:t>
            </a:r>
            <a:r>
              <a:rPr lang="de-DE" sz="1400" b="1" dirty="0" smtClean="0">
                <a:solidFill>
                  <a:srgbClr val="261748"/>
                </a:solidFill>
              </a:rPr>
              <a:t>	= 600 </a:t>
            </a:r>
            <a:r>
              <a:rPr lang="de-DE" sz="1400" b="1" dirty="0" err="1" smtClean="0">
                <a:solidFill>
                  <a:srgbClr val="261748"/>
                </a:solidFill>
              </a:rPr>
              <a:t>MeV</a:t>
            </a:r>
            <a:endParaRPr lang="de-DE" sz="1400" b="1" dirty="0">
              <a:solidFill>
                <a:srgbClr val="261748"/>
              </a:solidFill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6592883" y="3333115"/>
            <a:ext cx="1500732" cy="95410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  <a:effectLst/>
          <a:extLst/>
        </p:spPr>
        <p:txBody>
          <a:bodyPr wrap="none">
            <a:spAutoFit/>
          </a:bodyPr>
          <a:lstStyle>
            <a:lvl1pPr marL="342900" indent="-3429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dirty="0" smtClean="0">
                <a:solidFill>
                  <a:srgbClr val="261748"/>
                </a:solidFill>
              </a:rPr>
              <a:t>   	= 0.02 mm</a:t>
            </a: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</a:rPr>
              <a:t>I</a:t>
            </a:r>
            <a:r>
              <a:rPr lang="de-DE" sz="1400" b="1" baseline="-25000" dirty="0" err="1" smtClean="0">
                <a:solidFill>
                  <a:srgbClr val="261748"/>
                </a:solidFill>
              </a:rPr>
              <a:t>peak</a:t>
            </a:r>
            <a:r>
              <a:rPr lang="de-DE" sz="1400" b="1" dirty="0" smtClean="0">
                <a:solidFill>
                  <a:srgbClr val="261748"/>
                </a:solidFill>
              </a:rPr>
              <a:t>= 5 </a:t>
            </a:r>
            <a:r>
              <a:rPr lang="de-DE" sz="1400" b="1" dirty="0" err="1" smtClean="0">
                <a:solidFill>
                  <a:srgbClr val="261748"/>
                </a:solidFill>
              </a:rPr>
              <a:t>kA</a:t>
            </a:r>
            <a:endParaRPr lang="de-DE" sz="1400" b="1" dirty="0" smtClean="0">
              <a:solidFill>
                <a:srgbClr val="261748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  <a:tabLst>
                <a:tab pos="450850" algn="l"/>
              </a:tabLst>
            </a:pPr>
            <a:r>
              <a:rPr lang="de-DE" sz="1400" b="1" dirty="0" err="1" smtClean="0">
                <a:solidFill>
                  <a:srgbClr val="261748"/>
                </a:solidFill>
                <a:latin typeface="Symbol" pitchFamily="18" charset="2"/>
              </a:rPr>
              <a:t>s</a:t>
            </a:r>
            <a:r>
              <a:rPr lang="de-DE" sz="1400" b="1" baseline="-25000" dirty="0" err="1" smtClean="0">
                <a:solidFill>
                  <a:srgbClr val="261748"/>
                </a:solidFill>
                <a:latin typeface="Symbol" pitchFamily="18" charset="2"/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</a:rPr>
              <a:t>   = 0.3 %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450850" algn="l"/>
              </a:tabLst>
            </a:pPr>
            <a:r>
              <a:rPr lang="de-DE" sz="1400" b="1" dirty="0">
                <a:solidFill>
                  <a:srgbClr val="261748"/>
                </a:solidFill>
              </a:rPr>
              <a:t>E</a:t>
            </a:r>
            <a:r>
              <a:rPr lang="de-DE" sz="1400" b="1" dirty="0" smtClean="0">
                <a:solidFill>
                  <a:srgbClr val="261748"/>
                </a:solidFill>
                <a:latin typeface="Symbol" pitchFamily="18" charset="2"/>
              </a:rPr>
              <a:t>  </a:t>
            </a:r>
            <a:r>
              <a:rPr lang="de-DE" sz="1400" b="1" dirty="0" smtClean="0">
                <a:solidFill>
                  <a:srgbClr val="261748"/>
                </a:solidFill>
              </a:rPr>
              <a:t>	= 2400 </a:t>
            </a:r>
            <a:r>
              <a:rPr lang="de-DE" sz="1400" b="1" dirty="0" err="1" smtClean="0">
                <a:solidFill>
                  <a:srgbClr val="261748"/>
                </a:solidFill>
              </a:rPr>
              <a:t>MeV</a:t>
            </a:r>
            <a:endParaRPr lang="de-DE" sz="1400" b="1" dirty="0">
              <a:solidFill>
                <a:srgbClr val="261748"/>
              </a:solidFill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111502" y="1107420"/>
            <a:ext cx="8855491" cy="32714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sz="1800" dirty="0" smtClean="0">
                <a:solidFill>
                  <a:srgbClr val="000000"/>
                </a:solidFill>
                <a:ea typeface="ＭＳ Ｐゴシック"/>
              </a:rPr>
              <a:t>3 stage bunch compression: flexible and less sensitive to noise from RF system</a:t>
            </a:r>
            <a:endParaRPr lang="en-US" sz="180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3114" y="2746863"/>
            <a:ext cx="848138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= 40 mm</a:t>
            </a:r>
            <a:endParaRPr lang="de-DE" sz="1400" b="1" dirty="0"/>
          </a:p>
        </p:txBody>
      </p:sp>
      <p:pic>
        <p:nvPicPr>
          <p:cNvPr id="27" name="Picture 5" descr="S:\user\groups\mdi\dnoelle\public\20151023_XTIN_XTL_XTD2_4_XDU2\images\large\20151023-MK3_014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02" y="4362705"/>
            <a:ext cx="3081331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9202" y="6175310"/>
            <a:ext cx="188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dirty="0" smtClean="0"/>
              <a:t>harmonic system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736949" y="6175310"/>
            <a:ext cx="188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dirty="0" smtClean="0"/>
              <a:t>bunch compressor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628030" y="6175310"/>
            <a:ext cx="188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dirty="0" smtClean="0"/>
              <a:t>beam diagnostics</a:t>
            </a:r>
            <a:endParaRPr lang="en-US" sz="1400" dirty="0"/>
          </a:p>
        </p:txBody>
      </p:sp>
      <p:pic>
        <p:nvPicPr>
          <p:cNvPr id="30" name="Picture 3" descr="D:\My Documents local\admin_XFEL\XFEL SAC\SAC_2016_9\pictures\20160811-MKX_98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05291" y="4362705"/>
            <a:ext cx="2791552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D:\My Documents local\conferences\WA 11.2016\Pictures October 2016\20161004-MX2_929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904" y="4362706"/>
            <a:ext cx="2808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 flipV="1">
            <a:off x="4189751" y="2097615"/>
            <a:ext cx="1433129" cy="756970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919" y="2502359"/>
            <a:ext cx="13049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87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5B0A03-7FD4-488C-A6AB-DBF5D6C36893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Beamlines for Different Wavelengths </a:t>
            </a:r>
            <a:br>
              <a:rPr lang="en-US" dirty="0"/>
            </a:br>
            <a:r>
              <a:rPr lang="en-US" dirty="0"/>
              <a:t>with Different Time Structures</a:t>
            </a:r>
            <a:endParaRPr lang="de-DE" dirty="0"/>
          </a:p>
        </p:txBody>
      </p:sp>
      <p:grpSp>
        <p:nvGrpSpPr>
          <p:cNvPr id="229" name="Group 228"/>
          <p:cNvGrpSpPr/>
          <p:nvPr/>
        </p:nvGrpSpPr>
        <p:grpSpPr>
          <a:xfrm>
            <a:off x="670385" y="1065774"/>
            <a:ext cx="7941224" cy="2994699"/>
            <a:chOff x="279332" y="2931797"/>
            <a:chExt cx="7941224" cy="2994699"/>
          </a:xfrm>
        </p:grpSpPr>
        <p:grpSp>
          <p:nvGrpSpPr>
            <p:cNvPr id="6159" name="Group 6158"/>
            <p:cNvGrpSpPr/>
            <p:nvPr/>
          </p:nvGrpSpPr>
          <p:grpSpPr>
            <a:xfrm rot="20700000">
              <a:off x="1262458" y="4161681"/>
              <a:ext cx="6297621" cy="92150"/>
              <a:chOff x="1960593" y="2892274"/>
              <a:chExt cx="6297621" cy="92150"/>
            </a:xfrm>
          </p:grpSpPr>
          <p:sp>
            <p:nvSpPr>
              <p:cNvPr id="97" name="Rectangle 96"/>
              <p:cNvSpPr/>
              <p:nvPr/>
            </p:nvSpPr>
            <p:spPr bwMode="auto">
              <a:xfrm>
                <a:off x="1960593" y="2897126"/>
                <a:ext cx="6297621" cy="8244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1960593" y="2897126"/>
                <a:ext cx="1656000" cy="82446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2780500" y="2892274"/>
                <a:ext cx="955702" cy="92150"/>
                <a:chOff x="2799570" y="2608603"/>
                <a:chExt cx="955702" cy="92150"/>
              </a:xfrm>
            </p:grpSpPr>
            <p:sp>
              <p:nvSpPr>
                <p:cNvPr id="101" name="Rectangle 100"/>
                <p:cNvSpPr/>
                <p:nvPr/>
              </p:nvSpPr>
              <p:spPr bwMode="auto">
                <a:xfrm>
                  <a:off x="2799570" y="2613455"/>
                  <a:ext cx="955702" cy="82446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grpSp>
              <p:nvGrpSpPr>
                <p:cNvPr id="102" name="Group 101"/>
                <p:cNvGrpSpPr/>
                <p:nvPr/>
              </p:nvGrpSpPr>
              <p:grpSpPr>
                <a:xfrm>
                  <a:off x="2822192" y="2608603"/>
                  <a:ext cx="910458" cy="92150"/>
                  <a:chOff x="2792213" y="2628565"/>
                  <a:chExt cx="910458" cy="92150"/>
                </a:xfrm>
              </p:grpSpPr>
              <p:cxnSp>
                <p:nvCxnSpPr>
                  <p:cNvPr id="103" name="Straight Connector 102"/>
                  <p:cNvCxnSpPr/>
                  <p:nvPr/>
                </p:nvCxnSpPr>
                <p:spPr bwMode="auto">
                  <a:xfrm>
                    <a:off x="2792213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04" name="Straight Connector 103"/>
                  <p:cNvCxnSpPr/>
                  <p:nvPr/>
                </p:nvCxnSpPr>
                <p:spPr bwMode="auto">
                  <a:xfrm>
                    <a:off x="2849117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05" name="Straight Connector 104"/>
                  <p:cNvCxnSpPr/>
                  <p:nvPr/>
                </p:nvCxnSpPr>
                <p:spPr bwMode="auto">
                  <a:xfrm>
                    <a:off x="2906020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06" name="Straight Connector 105"/>
                  <p:cNvCxnSpPr/>
                  <p:nvPr/>
                </p:nvCxnSpPr>
                <p:spPr bwMode="auto">
                  <a:xfrm>
                    <a:off x="2962924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07" name="Straight Connector 106"/>
                  <p:cNvCxnSpPr/>
                  <p:nvPr/>
                </p:nvCxnSpPr>
                <p:spPr bwMode="auto">
                  <a:xfrm>
                    <a:off x="3019827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08" name="Straight Connector 107"/>
                  <p:cNvCxnSpPr/>
                  <p:nvPr/>
                </p:nvCxnSpPr>
                <p:spPr bwMode="auto">
                  <a:xfrm>
                    <a:off x="3076731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09" name="Straight Connector 108"/>
                  <p:cNvCxnSpPr/>
                  <p:nvPr/>
                </p:nvCxnSpPr>
                <p:spPr bwMode="auto">
                  <a:xfrm>
                    <a:off x="3133635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0" name="Straight Connector 109"/>
                  <p:cNvCxnSpPr/>
                  <p:nvPr/>
                </p:nvCxnSpPr>
                <p:spPr bwMode="auto">
                  <a:xfrm>
                    <a:off x="3190538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1" name="Straight Connector 110"/>
                  <p:cNvCxnSpPr/>
                  <p:nvPr/>
                </p:nvCxnSpPr>
                <p:spPr bwMode="auto">
                  <a:xfrm>
                    <a:off x="3247442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2" name="Straight Connector 111"/>
                  <p:cNvCxnSpPr/>
                  <p:nvPr/>
                </p:nvCxnSpPr>
                <p:spPr bwMode="auto">
                  <a:xfrm>
                    <a:off x="3304345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3" name="Straight Connector 112"/>
                  <p:cNvCxnSpPr/>
                  <p:nvPr/>
                </p:nvCxnSpPr>
                <p:spPr bwMode="auto">
                  <a:xfrm>
                    <a:off x="3361249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4" name="Straight Connector 113"/>
                  <p:cNvCxnSpPr/>
                  <p:nvPr/>
                </p:nvCxnSpPr>
                <p:spPr bwMode="auto">
                  <a:xfrm>
                    <a:off x="3418153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5" name="Straight Connector 114"/>
                  <p:cNvCxnSpPr/>
                  <p:nvPr/>
                </p:nvCxnSpPr>
                <p:spPr bwMode="auto">
                  <a:xfrm>
                    <a:off x="3475056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6" name="Straight Connector 115"/>
                  <p:cNvCxnSpPr/>
                  <p:nvPr/>
                </p:nvCxnSpPr>
                <p:spPr bwMode="auto">
                  <a:xfrm>
                    <a:off x="3531960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7" name="Straight Connector 116"/>
                  <p:cNvCxnSpPr/>
                  <p:nvPr/>
                </p:nvCxnSpPr>
                <p:spPr bwMode="auto">
                  <a:xfrm>
                    <a:off x="3588863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8" name="Straight Connector 117"/>
                  <p:cNvCxnSpPr/>
                  <p:nvPr/>
                </p:nvCxnSpPr>
                <p:spPr bwMode="auto">
                  <a:xfrm>
                    <a:off x="3645767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9" name="Straight Connector 118"/>
                  <p:cNvCxnSpPr/>
                  <p:nvPr/>
                </p:nvCxnSpPr>
                <p:spPr bwMode="auto">
                  <a:xfrm>
                    <a:off x="3702671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120" name="Rectangle 119"/>
              <p:cNvSpPr/>
              <p:nvPr/>
            </p:nvSpPr>
            <p:spPr bwMode="auto">
              <a:xfrm>
                <a:off x="3753919" y="2935637"/>
                <a:ext cx="252000" cy="36000"/>
              </a:xfrm>
              <a:prstGeom prst="rect">
                <a:avLst/>
              </a:prstGeom>
              <a:solidFill>
                <a:srgbClr val="251555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6154" name="Group 6153"/>
            <p:cNvGrpSpPr/>
            <p:nvPr/>
          </p:nvGrpSpPr>
          <p:grpSpPr>
            <a:xfrm>
              <a:off x="633600" y="4971398"/>
              <a:ext cx="6644362" cy="92150"/>
              <a:chOff x="633600" y="4843336"/>
              <a:chExt cx="6644362" cy="92150"/>
            </a:xfrm>
          </p:grpSpPr>
          <p:sp>
            <p:nvSpPr>
              <p:cNvPr id="123" name="Rectangle 122"/>
              <p:cNvSpPr/>
              <p:nvPr/>
            </p:nvSpPr>
            <p:spPr bwMode="auto">
              <a:xfrm>
                <a:off x="1697962" y="4848188"/>
                <a:ext cx="5580000" cy="8244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 bwMode="auto">
              <a:xfrm>
                <a:off x="633600" y="4848188"/>
                <a:ext cx="2736000" cy="82446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grpSp>
            <p:nvGrpSpPr>
              <p:cNvPr id="125" name="Group 124"/>
              <p:cNvGrpSpPr/>
              <p:nvPr/>
            </p:nvGrpSpPr>
            <p:grpSpPr>
              <a:xfrm>
                <a:off x="3378879" y="4843336"/>
                <a:ext cx="955702" cy="92150"/>
                <a:chOff x="2799570" y="2608603"/>
                <a:chExt cx="955702" cy="92150"/>
              </a:xfrm>
            </p:grpSpPr>
            <p:sp>
              <p:nvSpPr>
                <p:cNvPr id="127" name="Rectangle 126"/>
                <p:cNvSpPr/>
                <p:nvPr/>
              </p:nvSpPr>
              <p:spPr bwMode="auto">
                <a:xfrm>
                  <a:off x="2799570" y="2613455"/>
                  <a:ext cx="955702" cy="82446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grpSp>
              <p:nvGrpSpPr>
                <p:cNvPr id="128" name="Group 127"/>
                <p:cNvGrpSpPr/>
                <p:nvPr/>
              </p:nvGrpSpPr>
              <p:grpSpPr>
                <a:xfrm>
                  <a:off x="2822192" y="2608603"/>
                  <a:ext cx="910458" cy="92150"/>
                  <a:chOff x="2792213" y="2628565"/>
                  <a:chExt cx="910458" cy="92150"/>
                </a:xfrm>
              </p:grpSpPr>
              <p:cxnSp>
                <p:nvCxnSpPr>
                  <p:cNvPr id="129" name="Straight Connector 128"/>
                  <p:cNvCxnSpPr/>
                  <p:nvPr/>
                </p:nvCxnSpPr>
                <p:spPr bwMode="auto">
                  <a:xfrm>
                    <a:off x="2792213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0" name="Straight Connector 129"/>
                  <p:cNvCxnSpPr/>
                  <p:nvPr/>
                </p:nvCxnSpPr>
                <p:spPr bwMode="auto">
                  <a:xfrm>
                    <a:off x="2849117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1" name="Straight Connector 130"/>
                  <p:cNvCxnSpPr/>
                  <p:nvPr/>
                </p:nvCxnSpPr>
                <p:spPr bwMode="auto">
                  <a:xfrm>
                    <a:off x="2906020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2" name="Straight Connector 131"/>
                  <p:cNvCxnSpPr/>
                  <p:nvPr/>
                </p:nvCxnSpPr>
                <p:spPr bwMode="auto">
                  <a:xfrm>
                    <a:off x="2962924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3" name="Straight Connector 132"/>
                  <p:cNvCxnSpPr/>
                  <p:nvPr/>
                </p:nvCxnSpPr>
                <p:spPr bwMode="auto">
                  <a:xfrm>
                    <a:off x="3019827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4" name="Straight Connector 133"/>
                  <p:cNvCxnSpPr/>
                  <p:nvPr/>
                </p:nvCxnSpPr>
                <p:spPr bwMode="auto">
                  <a:xfrm>
                    <a:off x="3076731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5" name="Straight Connector 134"/>
                  <p:cNvCxnSpPr/>
                  <p:nvPr/>
                </p:nvCxnSpPr>
                <p:spPr bwMode="auto">
                  <a:xfrm>
                    <a:off x="3133635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6" name="Straight Connector 135"/>
                  <p:cNvCxnSpPr/>
                  <p:nvPr/>
                </p:nvCxnSpPr>
                <p:spPr bwMode="auto">
                  <a:xfrm>
                    <a:off x="3190538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7" name="Straight Connector 136"/>
                  <p:cNvCxnSpPr/>
                  <p:nvPr/>
                </p:nvCxnSpPr>
                <p:spPr bwMode="auto">
                  <a:xfrm>
                    <a:off x="3247442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8" name="Straight Connector 137"/>
                  <p:cNvCxnSpPr/>
                  <p:nvPr/>
                </p:nvCxnSpPr>
                <p:spPr bwMode="auto">
                  <a:xfrm>
                    <a:off x="3304345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9" name="Straight Connector 138"/>
                  <p:cNvCxnSpPr/>
                  <p:nvPr/>
                </p:nvCxnSpPr>
                <p:spPr bwMode="auto">
                  <a:xfrm>
                    <a:off x="3361249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0" name="Straight Connector 139"/>
                  <p:cNvCxnSpPr/>
                  <p:nvPr/>
                </p:nvCxnSpPr>
                <p:spPr bwMode="auto">
                  <a:xfrm>
                    <a:off x="3418153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1" name="Straight Connector 140"/>
                  <p:cNvCxnSpPr/>
                  <p:nvPr/>
                </p:nvCxnSpPr>
                <p:spPr bwMode="auto">
                  <a:xfrm>
                    <a:off x="3475056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2" name="Straight Connector 141"/>
                  <p:cNvCxnSpPr/>
                  <p:nvPr/>
                </p:nvCxnSpPr>
                <p:spPr bwMode="auto">
                  <a:xfrm>
                    <a:off x="3531960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3" name="Straight Connector 142"/>
                  <p:cNvCxnSpPr/>
                  <p:nvPr/>
                </p:nvCxnSpPr>
                <p:spPr bwMode="auto">
                  <a:xfrm>
                    <a:off x="3588863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4" name="Straight Connector 143"/>
                  <p:cNvCxnSpPr/>
                  <p:nvPr/>
                </p:nvCxnSpPr>
                <p:spPr bwMode="auto">
                  <a:xfrm>
                    <a:off x="3645767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5" name="Straight Connector 144"/>
                  <p:cNvCxnSpPr/>
                  <p:nvPr/>
                </p:nvCxnSpPr>
                <p:spPr bwMode="auto">
                  <a:xfrm>
                    <a:off x="3702671" y="2628565"/>
                    <a:ext cx="0" cy="9215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rgbClr val="25155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sp>
            <p:nvSpPr>
              <p:cNvPr id="126" name="Rectangle 125"/>
              <p:cNvSpPr/>
              <p:nvPr/>
            </p:nvSpPr>
            <p:spPr bwMode="auto">
              <a:xfrm>
                <a:off x="4352298" y="4886699"/>
                <a:ext cx="972000" cy="36000"/>
              </a:xfrm>
              <a:prstGeom prst="rect">
                <a:avLst/>
              </a:prstGeom>
              <a:solidFill>
                <a:srgbClr val="251555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6153" name="Group 6152"/>
            <p:cNvGrpSpPr/>
            <p:nvPr/>
          </p:nvGrpSpPr>
          <p:grpSpPr>
            <a:xfrm rot="960000">
              <a:off x="5265027" y="5253410"/>
              <a:ext cx="1980000" cy="92150"/>
              <a:chOff x="5317492" y="5238170"/>
              <a:chExt cx="1980000" cy="92150"/>
            </a:xfrm>
          </p:grpSpPr>
          <p:sp>
            <p:nvSpPr>
              <p:cNvPr id="151" name="Rectangle 150"/>
              <p:cNvSpPr/>
              <p:nvPr/>
            </p:nvSpPr>
            <p:spPr bwMode="auto">
              <a:xfrm>
                <a:off x="5317492" y="5243022"/>
                <a:ext cx="1980000" cy="8244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 bwMode="auto">
              <a:xfrm>
                <a:off x="5317492" y="5243022"/>
                <a:ext cx="504000" cy="82446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grpSp>
            <p:nvGrpSpPr>
              <p:cNvPr id="6150" name="Group 6149"/>
              <p:cNvGrpSpPr/>
              <p:nvPr/>
            </p:nvGrpSpPr>
            <p:grpSpPr>
              <a:xfrm>
                <a:off x="5840775" y="5238170"/>
                <a:ext cx="622800" cy="92150"/>
                <a:chOff x="2471164" y="2450130"/>
                <a:chExt cx="622800" cy="92150"/>
              </a:xfrm>
            </p:grpSpPr>
            <p:sp>
              <p:nvSpPr>
                <p:cNvPr id="155" name="Rectangle 154"/>
                <p:cNvSpPr/>
                <p:nvPr/>
              </p:nvSpPr>
              <p:spPr bwMode="auto">
                <a:xfrm>
                  <a:off x="2471164" y="2454982"/>
                  <a:ext cx="622800" cy="82446"/>
                </a:xfrm>
                <a:prstGeom prst="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cxnSp>
              <p:nvCxnSpPr>
                <p:cNvPr id="157" name="Straight Connector 156"/>
                <p:cNvCxnSpPr/>
                <p:nvPr/>
              </p:nvCxnSpPr>
              <p:spPr bwMode="auto">
                <a:xfrm>
                  <a:off x="2493786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8" name="Straight Connector 157"/>
                <p:cNvCxnSpPr/>
                <p:nvPr/>
              </p:nvCxnSpPr>
              <p:spPr bwMode="auto">
                <a:xfrm>
                  <a:off x="2550690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9" name="Straight Connector 158"/>
                <p:cNvCxnSpPr/>
                <p:nvPr/>
              </p:nvCxnSpPr>
              <p:spPr bwMode="auto">
                <a:xfrm>
                  <a:off x="2607593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0" name="Straight Connector 159"/>
                <p:cNvCxnSpPr/>
                <p:nvPr/>
              </p:nvCxnSpPr>
              <p:spPr bwMode="auto">
                <a:xfrm>
                  <a:off x="2664497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1" name="Straight Connector 160"/>
                <p:cNvCxnSpPr/>
                <p:nvPr/>
              </p:nvCxnSpPr>
              <p:spPr bwMode="auto">
                <a:xfrm>
                  <a:off x="2721400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2" name="Straight Connector 161"/>
                <p:cNvCxnSpPr/>
                <p:nvPr/>
              </p:nvCxnSpPr>
              <p:spPr bwMode="auto">
                <a:xfrm>
                  <a:off x="2778304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3" name="Straight Connector 162"/>
                <p:cNvCxnSpPr/>
                <p:nvPr/>
              </p:nvCxnSpPr>
              <p:spPr bwMode="auto">
                <a:xfrm>
                  <a:off x="2835208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4" name="Straight Connector 163"/>
                <p:cNvCxnSpPr/>
                <p:nvPr/>
              </p:nvCxnSpPr>
              <p:spPr bwMode="auto">
                <a:xfrm>
                  <a:off x="2892111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5" name="Straight Connector 164"/>
                <p:cNvCxnSpPr/>
                <p:nvPr/>
              </p:nvCxnSpPr>
              <p:spPr bwMode="auto">
                <a:xfrm>
                  <a:off x="2949015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6" name="Straight Connector 165"/>
                <p:cNvCxnSpPr/>
                <p:nvPr/>
              </p:nvCxnSpPr>
              <p:spPr bwMode="auto">
                <a:xfrm>
                  <a:off x="3005918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7" name="Straight Connector 166"/>
                <p:cNvCxnSpPr/>
                <p:nvPr/>
              </p:nvCxnSpPr>
              <p:spPr bwMode="auto">
                <a:xfrm>
                  <a:off x="3062822" y="2450130"/>
                  <a:ext cx="0" cy="92150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54" name="Rectangle 153"/>
              <p:cNvSpPr/>
              <p:nvPr/>
            </p:nvSpPr>
            <p:spPr bwMode="auto">
              <a:xfrm>
                <a:off x="6476938" y="5256436"/>
                <a:ext cx="144000" cy="36000"/>
              </a:xfrm>
              <a:prstGeom prst="rect">
                <a:avLst/>
              </a:prstGeom>
              <a:solidFill>
                <a:srgbClr val="251555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189" name="Group 188"/>
            <p:cNvGrpSpPr/>
            <p:nvPr/>
          </p:nvGrpSpPr>
          <p:grpSpPr>
            <a:xfrm>
              <a:off x="3377476" y="4440902"/>
              <a:ext cx="3924000" cy="82446"/>
              <a:chOff x="1431561" y="2651648"/>
              <a:chExt cx="3924000" cy="82446"/>
            </a:xfrm>
          </p:grpSpPr>
          <p:sp>
            <p:nvSpPr>
              <p:cNvPr id="190" name="Rectangle 189"/>
              <p:cNvSpPr/>
              <p:nvPr/>
            </p:nvSpPr>
            <p:spPr bwMode="auto">
              <a:xfrm>
                <a:off x="1431561" y="2651648"/>
                <a:ext cx="3924000" cy="8244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91" name="Rectangle 190"/>
              <p:cNvSpPr/>
              <p:nvPr/>
            </p:nvSpPr>
            <p:spPr bwMode="auto">
              <a:xfrm>
                <a:off x="1431561" y="2651648"/>
                <a:ext cx="2052000" cy="82446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sp>
          <p:nvSpPr>
            <p:cNvPr id="147" name="Rectangle 146"/>
            <p:cNvSpPr/>
            <p:nvPr/>
          </p:nvSpPr>
          <p:spPr bwMode="auto">
            <a:xfrm>
              <a:off x="6549007" y="5344882"/>
              <a:ext cx="540000" cy="82446"/>
            </a:xfrm>
            <a:prstGeom prst="rect">
              <a:avLst/>
            </a:prstGeom>
            <a:solidFill>
              <a:srgbClr val="251555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sp>
          <p:nvSpPr>
            <p:cNvPr id="4" name="Oval 3"/>
            <p:cNvSpPr>
              <a:spLocks noChangeAspect="1"/>
            </p:cNvSpPr>
            <p:nvPr/>
          </p:nvSpPr>
          <p:spPr bwMode="auto">
            <a:xfrm>
              <a:off x="6504776" y="5329808"/>
              <a:ext cx="103010" cy="108000"/>
            </a:xfrm>
            <a:prstGeom prst="ellipse">
              <a:avLst/>
            </a:prstGeom>
            <a:solidFill>
              <a:srgbClr val="251555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sp>
          <p:nvSpPr>
            <p:cNvPr id="148" name="Oval 147"/>
            <p:cNvSpPr>
              <a:spLocks noChangeAspect="1"/>
            </p:cNvSpPr>
            <p:nvPr/>
          </p:nvSpPr>
          <p:spPr bwMode="auto">
            <a:xfrm>
              <a:off x="5241228" y="4966255"/>
              <a:ext cx="103010" cy="108000"/>
            </a:xfrm>
            <a:prstGeom prst="ellipse">
              <a:avLst/>
            </a:prstGeom>
            <a:solidFill>
              <a:srgbClr val="251555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sp>
          <p:nvSpPr>
            <p:cNvPr id="153" name="Oval 152"/>
            <p:cNvSpPr>
              <a:spLocks noChangeAspect="1"/>
            </p:cNvSpPr>
            <p:nvPr/>
          </p:nvSpPr>
          <p:spPr bwMode="auto">
            <a:xfrm>
              <a:off x="3332578" y="4430823"/>
              <a:ext cx="103010" cy="108000"/>
            </a:xfrm>
            <a:prstGeom prst="ellipse">
              <a:avLst/>
            </a:prstGeom>
            <a:solidFill>
              <a:srgbClr val="251555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192555" y="5410178"/>
              <a:ext cx="270899" cy="277157"/>
              <a:chOff x="7198414" y="5410178"/>
              <a:chExt cx="270899" cy="277157"/>
            </a:xfrm>
          </p:grpSpPr>
          <p:sp>
            <p:nvSpPr>
              <p:cNvPr id="5" name="Rectangle 4"/>
              <p:cNvSpPr/>
              <p:nvPr/>
            </p:nvSpPr>
            <p:spPr bwMode="auto">
              <a:xfrm>
                <a:off x="7198414" y="5546156"/>
                <a:ext cx="270899" cy="141179"/>
              </a:xfrm>
              <a:prstGeom prst="rect">
                <a:avLst/>
              </a:prstGeom>
              <a:solidFill>
                <a:srgbClr val="FD930A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 bwMode="auto">
              <a:xfrm>
                <a:off x="7198414" y="5410178"/>
                <a:ext cx="270899" cy="141179"/>
              </a:xfrm>
              <a:prstGeom prst="rect">
                <a:avLst/>
              </a:prstGeom>
              <a:solidFill>
                <a:srgbClr val="FD930A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7192555" y="4871313"/>
              <a:ext cx="270899" cy="277157"/>
              <a:chOff x="7198414" y="5410178"/>
              <a:chExt cx="270899" cy="277157"/>
            </a:xfrm>
          </p:grpSpPr>
          <p:sp>
            <p:nvSpPr>
              <p:cNvPr id="172" name="Rectangle 171"/>
              <p:cNvSpPr/>
              <p:nvPr/>
            </p:nvSpPr>
            <p:spPr bwMode="auto">
              <a:xfrm>
                <a:off x="7198414" y="5546156"/>
                <a:ext cx="270899" cy="141179"/>
              </a:xfrm>
              <a:prstGeom prst="rect">
                <a:avLst/>
              </a:prstGeom>
              <a:solidFill>
                <a:srgbClr val="FD930A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 bwMode="auto">
              <a:xfrm>
                <a:off x="7198414" y="5410178"/>
                <a:ext cx="270899" cy="141179"/>
              </a:xfrm>
              <a:prstGeom prst="rect">
                <a:avLst/>
              </a:prstGeom>
              <a:solidFill>
                <a:srgbClr val="FD930A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174" name="Group 173"/>
            <p:cNvGrpSpPr/>
            <p:nvPr/>
          </p:nvGrpSpPr>
          <p:grpSpPr>
            <a:xfrm>
              <a:off x="7192555" y="4344455"/>
              <a:ext cx="270899" cy="277157"/>
              <a:chOff x="7198414" y="5410178"/>
              <a:chExt cx="270899" cy="277157"/>
            </a:xfrm>
            <a:solidFill>
              <a:schemeClr val="bg1">
                <a:lumMod val="50000"/>
              </a:schemeClr>
            </a:solidFill>
          </p:grpSpPr>
          <p:sp>
            <p:nvSpPr>
              <p:cNvPr id="175" name="Rectangle 174"/>
              <p:cNvSpPr/>
              <p:nvPr/>
            </p:nvSpPr>
            <p:spPr bwMode="auto">
              <a:xfrm>
                <a:off x="7198414" y="5546156"/>
                <a:ext cx="270899" cy="141179"/>
              </a:xfrm>
              <a:prstGeom prst="rect">
                <a:avLst/>
              </a:prstGeom>
              <a:grpFill/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76" name="Rectangle 175"/>
              <p:cNvSpPr/>
              <p:nvPr/>
            </p:nvSpPr>
            <p:spPr bwMode="auto">
              <a:xfrm>
                <a:off x="7198414" y="5410178"/>
                <a:ext cx="270899" cy="141179"/>
              </a:xfrm>
              <a:prstGeom prst="rect">
                <a:avLst/>
              </a:prstGeom>
              <a:grpFill/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7192555" y="3309215"/>
              <a:ext cx="270899" cy="277157"/>
              <a:chOff x="7198414" y="5410178"/>
              <a:chExt cx="270899" cy="277157"/>
            </a:xfrm>
          </p:grpSpPr>
          <p:sp>
            <p:nvSpPr>
              <p:cNvPr id="181" name="Rectangle 180"/>
              <p:cNvSpPr/>
              <p:nvPr/>
            </p:nvSpPr>
            <p:spPr bwMode="auto">
              <a:xfrm>
                <a:off x="7198414" y="5546156"/>
                <a:ext cx="270899" cy="141179"/>
              </a:xfrm>
              <a:prstGeom prst="rect">
                <a:avLst/>
              </a:prstGeom>
              <a:solidFill>
                <a:srgbClr val="FD930A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182" name="Rectangle 181"/>
              <p:cNvSpPr/>
              <p:nvPr/>
            </p:nvSpPr>
            <p:spPr bwMode="auto">
              <a:xfrm>
                <a:off x="7198414" y="5410178"/>
                <a:ext cx="270899" cy="141179"/>
              </a:xfrm>
              <a:prstGeom prst="rect">
                <a:avLst/>
              </a:prstGeom>
              <a:solidFill>
                <a:srgbClr val="FD930A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sp>
          <p:nvSpPr>
            <p:cNvPr id="188" name="Rectangle 187"/>
            <p:cNvSpPr/>
            <p:nvPr/>
          </p:nvSpPr>
          <p:spPr bwMode="auto">
            <a:xfrm>
              <a:off x="7058575" y="5315516"/>
              <a:ext cx="72000" cy="141179"/>
            </a:xfrm>
            <a:prstGeom prst="rect">
              <a:avLst/>
            </a:prstGeom>
            <a:solidFill>
              <a:srgbClr val="251555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341594" y="3862533"/>
              <a:ext cx="2121860" cy="405636"/>
              <a:chOff x="5341594" y="3862533"/>
              <a:chExt cx="2121860" cy="405636"/>
            </a:xfrm>
          </p:grpSpPr>
          <p:grpSp>
            <p:nvGrpSpPr>
              <p:cNvPr id="6162" name="Group 6161"/>
              <p:cNvGrpSpPr/>
              <p:nvPr/>
            </p:nvGrpSpPr>
            <p:grpSpPr>
              <a:xfrm rot="20700000">
                <a:off x="5341594" y="4166532"/>
                <a:ext cx="2088000" cy="82446"/>
                <a:chOff x="1431561" y="2651648"/>
                <a:chExt cx="3924000" cy="82446"/>
              </a:xfrm>
            </p:grpSpPr>
            <p:sp>
              <p:nvSpPr>
                <p:cNvPr id="185" name="Rectangle 184"/>
                <p:cNvSpPr/>
                <p:nvPr/>
              </p:nvSpPr>
              <p:spPr bwMode="auto">
                <a:xfrm>
                  <a:off x="1431561" y="2651648"/>
                  <a:ext cx="3924000" cy="8244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857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sp>
              <p:nvSpPr>
                <p:cNvPr id="186" name="Rectangle 185"/>
                <p:cNvSpPr/>
                <p:nvPr/>
              </p:nvSpPr>
              <p:spPr bwMode="auto">
                <a:xfrm>
                  <a:off x="1431561" y="2651648"/>
                  <a:ext cx="2052000" cy="82446"/>
                </a:xfrm>
                <a:prstGeom prst="rect">
                  <a:avLst/>
                </a:prstGeom>
                <a:solidFill>
                  <a:srgbClr val="251555"/>
                </a:solidFill>
                <a:ln w="2857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</p:grpSp>
          <p:grpSp>
            <p:nvGrpSpPr>
              <p:cNvPr id="177" name="Group 176"/>
              <p:cNvGrpSpPr/>
              <p:nvPr/>
            </p:nvGrpSpPr>
            <p:grpSpPr>
              <a:xfrm>
                <a:off x="7192555" y="3862533"/>
                <a:ext cx="270899" cy="277157"/>
                <a:chOff x="7198414" y="5410178"/>
                <a:chExt cx="270899" cy="277157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78" name="Rectangle 177"/>
                <p:cNvSpPr/>
                <p:nvPr/>
              </p:nvSpPr>
              <p:spPr bwMode="auto">
                <a:xfrm>
                  <a:off x="7198414" y="5546156"/>
                  <a:ext cx="270899" cy="141179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sp>
              <p:nvSpPr>
                <p:cNvPr id="179" name="Rectangle 178"/>
                <p:cNvSpPr/>
                <p:nvPr/>
              </p:nvSpPr>
              <p:spPr bwMode="auto">
                <a:xfrm>
                  <a:off x="7198414" y="5410178"/>
                  <a:ext cx="270899" cy="141179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414893" y="4126990"/>
                <a:ext cx="684000" cy="141179"/>
                <a:chOff x="6414893" y="4126990"/>
                <a:chExt cx="684000" cy="141179"/>
              </a:xfrm>
            </p:grpSpPr>
            <p:sp>
              <p:nvSpPr>
                <p:cNvPr id="146" name="Rectangle 145"/>
                <p:cNvSpPr/>
                <p:nvPr/>
              </p:nvSpPr>
              <p:spPr bwMode="auto">
                <a:xfrm>
                  <a:off x="6414893" y="4156356"/>
                  <a:ext cx="612000" cy="82446"/>
                </a:xfrm>
                <a:prstGeom prst="rect">
                  <a:avLst/>
                </a:prstGeom>
                <a:solidFill>
                  <a:srgbClr val="251555"/>
                </a:solidFill>
                <a:ln w="28575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sp>
              <p:nvSpPr>
                <p:cNvPr id="184" name="Rectangle 183"/>
                <p:cNvSpPr/>
                <p:nvPr/>
              </p:nvSpPr>
              <p:spPr bwMode="auto">
                <a:xfrm>
                  <a:off x="7026893" y="4126990"/>
                  <a:ext cx="72000" cy="141179"/>
                </a:xfrm>
                <a:prstGeom prst="rect">
                  <a:avLst/>
                </a:prstGeom>
                <a:solidFill>
                  <a:srgbClr val="251555"/>
                </a:solidFill>
                <a:ln w="2857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</p:grpSp>
          <p:sp>
            <p:nvSpPr>
              <p:cNvPr id="150" name="Oval 149"/>
              <p:cNvSpPr>
                <a:spLocks noChangeAspect="1"/>
              </p:cNvSpPr>
              <p:nvPr/>
            </p:nvSpPr>
            <p:spPr bwMode="auto">
              <a:xfrm>
                <a:off x="6384849" y="4140383"/>
                <a:ext cx="103010" cy="108000"/>
              </a:xfrm>
              <a:prstGeom prst="ellipse">
                <a:avLst/>
              </a:prstGeom>
              <a:solidFill>
                <a:srgbClr val="251555"/>
              </a:solidFill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sp>
          <p:nvSpPr>
            <p:cNvPr id="149" name="Oval 148"/>
            <p:cNvSpPr>
              <a:spLocks noChangeAspect="1"/>
            </p:cNvSpPr>
            <p:nvPr/>
          </p:nvSpPr>
          <p:spPr bwMode="auto">
            <a:xfrm>
              <a:off x="5344238" y="4431977"/>
              <a:ext cx="103010" cy="108000"/>
            </a:xfrm>
            <a:prstGeom prst="ellipse">
              <a:avLst/>
            </a:prstGeom>
            <a:solidFill>
              <a:srgbClr val="251555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sp>
          <p:nvSpPr>
            <p:cNvPr id="192" name="Rectangle 191"/>
            <p:cNvSpPr/>
            <p:nvPr/>
          </p:nvSpPr>
          <p:spPr bwMode="auto">
            <a:xfrm rot="20700000">
              <a:off x="1378927" y="4894580"/>
              <a:ext cx="756000" cy="50400"/>
            </a:xfrm>
            <a:prstGeom prst="rect">
              <a:avLst/>
            </a:prstGeom>
            <a:solidFill>
              <a:srgbClr val="251555"/>
            </a:solidFill>
            <a:ln w="3175" cap="flat" cmpd="sng" algn="ctr">
              <a:solidFill>
                <a:srgbClr val="25155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462353" y="3244087"/>
              <a:ext cx="617553" cy="2517208"/>
              <a:chOff x="7462353" y="3244087"/>
              <a:chExt cx="617553" cy="251720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462353" y="3244087"/>
                <a:ext cx="617553" cy="416638"/>
                <a:chOff x="7462353" y="3244087"/>
                <a:chExt cx="617553" cy="416638"/>
              </a:xfrm>
            </p:grpSpPr>
            <p:sp>
              <p:nvSpPr>
                <p:cNvPr id="193" name="TextBox 192"/>
                <p:cNvSpPr txBox="1"/>
                <p:nvPr/>
              </p:nvSpPr>
              <p:spPr>
                <a:xfrm>
                  <a:off x="7462353" y="3244087"/>
                  <a:ext cx="6175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None/>
                  </a:pPr>
                  <a:r>
                    <a:rPr lang="en-US" sz="1200" b="1" dirty="0">
                      <a:solidFill>
                        <a:srgbClr val="251555"/>
                      </a:solidFill>
                    </a:rPr>
                    <a:t>HED</a:t>
                  </a: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7462353" y="3383726"/>
                  <a:ext cx="6175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None/>
                  </a:pPr>
                  <a:r>
                    <a:rPr lang="en-US" sz="1200" b="1" dirty="0">
                      <a:solidFill>
                        <a:srgbClr val="251555"/>
                      </a:solidFill>
                    </a:rPr>
                    <a:t>MID</a:t>
                  </a:r>
                </a:p>
              </p:txBody>
            </p:sp>
          </p:grpSp>
          <p:grpSp>
            <p:nvGrpSpPr>
              <p:cNvPr id="199" name="Group 198"/>
              <p:cNvGrpSpPr/>
              <p:nvPr/>
            </p:nvGrpSpPr>
            <p:grpSpPr>
              <a:xfrm>
                <a:off x="7462353" y="4804748"/>
                <a:ext cx="617553" cy="416638"/>
                <a:chOff x="7462353" y="3244087"/>
                <a:chExt cx="617553" cy="416638"/>
              </a:xfrm>
            </p:grpSpPr>
            <p:sp>
              <p:nvSpPr>
                <p:cNvPr id="200" name="TextBox 199"/>
                <p:cNvSpPr txBox="1"/>
                <p:nvPr/>
              </p:nvSpPr>
              <p:spPr>
                <a:xfrm>
                  <a:off x="7462353" y="3244087"/>
                  <a:ext cx="6175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None/>
                  </a:pPr>
                  <a:r>
                    <a:rPr lang="en-US" sz="1200" b="1" dirty="0">
                      <a:solidFill>
                        <a:srgbClr val="251555"/>
                      </a:solidFill>
                    </a:rPr>
                    <a:t>FXE</a:t>
                  </a:r>
                </a:p>
              </p:txBody>
            </p:sp>
            <p:sp>
              <p:nvSpPr>
                <p:cNvPr id="201" name="TextBox 200"/>
                <p:cNvSpPr txBox="1"/>
                <p:nvPr/>
              </p:nvSpPr>
              <p:spPr>
                <a:xfrm>
                  <a:off x="7462353" y="3383726"/>
                  <a:ext cx="6175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None/>
                  </a:pPr>
                  <a:r>
                    <a:rPr lang="en-US" sz="1200" b="1" dirty="0">
                      <a:solidFill>
                        <a:srgbClr val="251555"/>
                      </a:solidFill>
                    </a:rPr>
                    <a:t>SPB</a:t>
                  </a:r>
                </a:p>
              </p:txBody>
            </p:sp>
          </p:grpSp>
          <p:grpSp>
            <p:nvGrpSpPr>
              <p:cNvPr id="202" name="Group 201"/>
              <p:cNvGrpSpPr/>
              <p:nvPr/>
            </p:nvGrpSpPr>
            <p:grpSpPr>
              <a:xfrm>
                <a:off x="7462353" y="5344657"/>
                <a:ext cx="617553" cy="416638"/>
                <a:chOff x="7462353" y="3244087"/>
                <a:chExt cx="617553" cy="416638"/>
              </a:xfrm>
            </p:grpSpPr>
            <p:sp>
              <p:nvSpPr>
                <p:cNvPr id="203" name="TextBox 202"/>
                <p:cNvSpPr txBox="1"/>
                <p:nvPr/>
              </p:nvSpPr>
              <p:spPr>
                <a:xfrm>
                  <a:off x="7462353" y="3244087"/>
                  <a:ext cx="6175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None/>
                  </a:pPr>
                  <a:r>
                    <a:rPr lang="en-US" sz="1200" b="1" dirty="0">
                      <a:solidFill>
                        <a:srgbClr val="251555"/>
                      </a:solidFill>
                    </a:rPr>
                    <a:t>SQS</a:t>
                  </a:r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7462353" y="3383726"/>
                  <a:ext cx="6175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None/>
                  </a:pPr>
                  <a:r>
                    <a:rPr lang="en-US" sz="1200" b="1" dirty="0">
                      <a:solidFill>
                        <a:srgbClr val="251555"/>
                      </a:solidFill>
                    </a:rPr>
                    <a:t>SCS</a:t>
                  </a:r>
                </a:p>
              </p:txBody>
            </p:sp>
          </p:grpSp>
        </p:grpSp>
        <p:sp>
          <p:nvSpPr>
            <p:cNvPr id="207" name="TextBox 206"/>
            <p:cNvSpPr txBox="1"/>
            <p:nvPr/>
          </p:nvSpPr>
          <p:spPr>
            <a:xfrm>
              <a:off x="3321049" y="5199286"/>
              <a:ext cx="10743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251555"/>
                  </a:solidFill>
                </a:rPr>
                <a:t>SASE </a:t>
              </a:r>
              <a:r>
                <a:rPr lang="en-US" sz="1400" b="1" dirty="0" smtClean="0">
                  <a:solidFill>
                    <a:srgbClr val="251555"/>
                  </a:solidFill>
                </a:rPr>
                <a:t>1</a:t>
              </a:r>
            </a:p>
            <a:p>
              <a:pPr algn="ctr">
                <a:spcBef>
                  <a:spcPts val="0"/>
                </a:spcBef>
                <a:buNone/>
              </a:pPr>
              <a:r>
                <a:rPr lang="en-US" sz="1200" b="1" dirty="0">
                  <a:solidFill>
                    <a:srgbClr val="251555"/>
                  </a:solidFill>
                </a:rPr>
                <a:t>3 – 24 </a:t>
              </a:r>
              <a:r>
                <a:rPr lang="en-US" sz="1200" b="1" dirty="0" err="1" smtClean="0">
                  <a:solidFill>
                    <a:srgbClr val="251555"/>
                  </a:solidFill>
                </a:rPr>
                <a:t>keV</a:t>
              </a:r>
              <a:endParaRPr lang="en-US" sz="1200" b="1" dirty="0">
                <a:solidFill>
                  <a:srgbClr val="251555"/>
                </a:solidFill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2019283" y="4009274"/>
              <a:ext cx="10743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251555"/>
                  </a:solidFill>
                </a:rPr>
                <a:t>SASE </a:t>
              </a:r>
              <a:r>
                <a:rPr lang="en-US" sz="1400" b="1" dirty="0" smtClean="0">
                  <a:solidFill>
                    <a:srgbClr val="251555"/>
                  </a:solidFill>
                </a:rPr>
                <a:t>2</a:t>
              </a:r>
            </a:p>
            <a:p>
              <a:pPr algn="ctr" fontAlgn="base">
                <a:spcBef>
                  <a:spcPts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200" b="1" dirty="0" smtClean="0">
                  <a:solidFill>
                    <a:srgbClr val="251555"/>
                  </a:solidFill>
                </a:rPr>
                <a:t>3 – 24 </a:t>
              </a:r>
              <a:r>
                <a:rPr lang="en-US" sz="1200" b="1" dirty="0" err="1" smtClean="0">
                  <a:solidFill>
                    <a:srgbClr val="251555"/>
                  </a:solidFill>
                </a:rPr>
                <a:t>keV</a:t>
              </a:r>
              <a:endParaRPr lang="en-US" sz="1200" b="1" dirty="0">
                <a:solidFill>
                  <a:srgbClr val="251555"/>
                </a:solidFill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5447403" y="5434053"/>
              <a:ext cx="107436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251555"/>
                  </a:solidFill>
                </a:rPr>
                <a:t>SASE </a:t>
              </a:r>
              <a:r>
                <a:rPr lang="en-US" sz="1400" b="1" dirty="0" smtClean="0">
                  <a:solidFill>
                    <a:srgbClr val="251555"/>
                  </a:solidFill>
                </a:rPr>
                <a:t>3</a:t>
              </a:r>
            </a:p>
            <a:p>
              <a:pPr algn="ctr" fontAlgn="base">
                <a:spcBef>
                  <a:spcPts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200" b="1" dirty="0" smtClean="0">
                  <a:solidFill>
                    <a:srgbClr val="251555"/>
                  </a:solidFill>
                </a:rPr>
                <a:t>0.26 – 3 </a:t>
              </a:r>
              <a:r>
                <a:rPr lang="en-US" sz="1200" b="1" dirty="0" err="1" smtClean="0">
                  <a:solidFill>
                    <a:srgbClr val="251555"/>
                  </a:solidFill>
                </a:rPr>
                <a:t>keV</a:t>
              </a:r>
              <a:endParaRPr lang="en-US" sz="1200" b="1" dirty="0">
                <a:solidFill>
                  <a:srgbClr val="251555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42624" y="3365055"/>
              <a:ext cx="4189851" cy="276999"/>
              <a:chOff x="993144" y="2694755"/>
              <a:chExt cx="4189851" cy="276999"/>
            </a:xfrm>
          </p:grpSpPr>
          <p:sp>
            <p:nvSpPr>
              <p:cNvPr id="10" name="Rectangle 9"/>
              <p:cNvSpPr/>
              <p:nvPr/>
            </p:nvSpPr>
            <p:spPr bwMode="auto">
              <a:xfrm>
                <a:off x="993144" y="2792031"/>
                <a:ext cx="720000" cy="82446"/>
              </a:xfrm>
              <a:prstGeom prst="rect">
                <a:avLst/>
              </a:prstGeom>
              <a:solidFill>
                <a:schemeClr val="accent2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211" name="Oval 210"/>
              <p:cNvSpPr>
                <a:spLocks noChangeAspect="1"/>
              </p:cNvSpPr>
              <p:nvPr/>
            </p:nvSpPr>
            <p:spPr bwMode="auto">
              <a:xfrm>
                <a:off x="3708707" y="2779254"/>
                <a:ext cx="103010" cy="108000"/>
              </a:xfrm>
              <a:prstGeom prst="ellipse">
                <a:avLst/>
              </a:prstGeom>
              <a:solidFill>
                <a:srgbClr val="251555"/>
              </a:solidFill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1781322" y="2694755"/>
                <a:ext cx="1359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1200" b="1" dirty="0">
                    <a:solidFill>
                      <a:srgbClr val="251555"/>
                    </a:solidFill>
                  </a:rPr>
                  <a:t>photon tunnel</a:t>
                </a: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3823408" y="2694755"/>
                <a:ext cx="1359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1200" b="1" dirty="0">
                    <a:solidFill>
                      <a:srgbClr val="251555"/>
                    </a:solidFill>
                  </a:rPr>
                  <a:t>electron bend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658082" y="3604214"/>
              <a:ext cx="4174393" cy="276999"/>
              <a:chOff x="1008602" y="2971754"/>
              <a:chExt cx="4174393" cy="27699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008602" y="3059326"/>
                <a:ext cx="689084" cy="101854"/>
                <a:chOff x="993144" y="3042138"/>
                <a:chExt cx="689084" cy="101854"/>
              </a:xfrm>
            </p:grpSpPr>
            <p:cxnSp>
              <p:nvCxnSpPr>
                <p:cNvPr id="22" name="Straight Connector 21"/>
                <p:cNvCxnSpPr/>
                <p:nvPr/>
              </p:nvCxnSpPr>
              <p:spPr bwMode="auto">
                <a:xfrm>
                  <a:off x="993144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4" name="Straight Connector 23"/>
                <p:cNvCxnSpPr/>
                <p:nvPr/>
              </p:nvCxnSpPr>
              <p:spPr bwMode="auto">
                <a:xfrm>
                  <a:off x="1055788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>
                  <a:off x="1118432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1181076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7" name="Straight Connector 26"/>
                <p:cNvCxnSpPr/>
                <p:nvPr/>
              </p:nvCxnSpPr>
              <p:spPr bwMode="auto">
                <a:xfrm>
                  <a:off x="1243720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1306364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9" name="Straight Connector 28"/>
                <p:cNvCxnSpPr/>
                <p:nvPr/>
              </p:nvCxnSpPr>
              <p:spPr bwMode="auto">
                <a:xfrm>
                  <a:off x="1369008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0" name="Straight Connector 29"/>
                <p:cNvCxnSpPr/>
                <p:nvPr/>
              </p:nvCxnSpPr>
              <p:spPr bwMode="auto">
                <a:xfrm>
                  <a:off x="1431652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1" name="Straight Connector 30"/>
                <p:cNvCxnSpPr/>
                <p:nvPr/>
              </p:nvCxnSpPr>
              <p:spPr bwMode="auto">
                <a:xfrm>
                  <a:off x="1494296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" name="Straight Connector 31"/>
                <p:cNvCxnSpPr/>
                <p:nvPr/>
              </p:nvCxnSpPr>
              <p:spPr bwMode="auto">
                <a:xfrm>
                  <a:off x="1556940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" name="Straight Connector 32"/>
                <p:cNvCxnSpPr/>
                <p:nvPr/>
              </p:nvCxnSpPr>
              <p:spPr bwMode="auto">
                <a:xfrm>
                  <a:off x="1619584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" name="Straight Connector 33"/>
                <p:cNvCxnSpPr/>
                <p:nvPr/>
              </p:nvCxnSpPr>
              <p:spPr bwMode="auto">
                <a:xfrm>
                  <a:off x="1682228" y="3042138"/>
                  <a:ext cx="0" cy="10185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25155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12" name="Rectangle 211"/>
              <p:cNvSpPr/>
              <p:nvPr/>
            </p:nvSpPr>
            <p:spPr bwMode="auto">
              <a:xfrm>
                <a:off x="3724212" y="3039664"/>
                <a:ext cx="72000" cy="141179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1781322" y="2971754"/>
                <a:ext cx="1359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1200" b="1" dirty="0" err="1">
                    <a:solidFill>
                      <a:srgbClr val="251555"/>
                    </a:solidFill>
                  </a:rPr>
                  <a:t>undulator</a:t>
                </a:r>
                <a:endParaRPr lang="en-US" sz="1200" b="1" dirty="0">
                  <a:solidFill>
                    <a:srgbClr val="251555"/>
                  </a:solidFill>
                </a:endParaRP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3823408" y="2971754"/>
                <a:ext cx="1359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1200" b="1" dirty="0">
                    <a:solidFill>
                      <a:srgbClr val="251555"/>
                    </a:solidFill>
                  </a:rPr>
                  <a:t>electron dump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642624" y="3125895"/>
              <a:ext cx="4189851" cy="276999"/>
              <a:chOff x="993144" y="2264835"/>
              <a:chExt cx="4189851" cy="276999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993144" y="2362111"/>
                <a:ext cx="720000" cy="82446"/>
              </a:xfrm>
              <a:prstGeom prst="rect">
                <a:avLst/>
              </a:prstGeom>
              <a:solidFill>
                <a:srgbClr val="251555"/>
              </a:solidFill>
              <a:ln w="2857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1781322" y="2264835"/>
                <a:ext cx="1359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1200" b="1" dirty="0">
                    <a:solidFill>
                      <a:srgbClr val="251555"/>
                    </a:solidFill>
                  </a:rPr>
                  <a:t>electron tunnel</a:t>
                </a: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3823408" y="2264835"/>
                <a:ext cx="1359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1200" b="1" dirty="0">
                    <a:solidFill>
                      <a:srgbClr val="251555"/>
                    </a:solidFill>
                  </a:rPr>
                  <a:t>electron switch</a:t>
                </a: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3701838" y="2349334"/>
                <a:ext cx="116749" cy="108000"/>
                <a:chOff x="3705158" y="2579718"/>
                <a:chExt cx="116749" cy="108000"/>
              </a:xfrm>
            </p:grpSpPr>
            <p:sp>
              <p:nvSpPr>
                <p:cNvPr id="210" name="Oval 209"/>
                <p:cNvSpPr>
                  <a:spLocks noChangeAspect="1"/>
                </p:cNvSpPr>
                <p:nvPr/>
              </p:nvSpPr>
              <p:spPr bwMode="auto">
                <a:xfrm>
                  <a:off x="3705158" y="2579718"/>
                  <a:ext cx="103010" cy="108000"/>
                </a:xfrm>
                <a:prstGeom prst="ellipse">
                  <a:avLst/>
                </a:prstGeom>
                <a:solidFill>
                  <a:srgbClr val="251555"/>
                </a:solidFill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  <p:sp>
              <p:nvSpPr>
                <p:cNvPr id="16" name="Freeform 15"/>
                <p:cNvSpPr/>
                <p:nvPr/>
              </p:nvSpPr>
              <p:spPr bwMode="auto">
                <a:xfrm>
                  <a:off x="3755232" y="2595563"/>
                  <a:ext cx="66675" cy="47625"/>
                </a:xfrm>
                <a:custGeom>
                  <a:avLst/>
                  <a:gdLst>
                    <a:gd name="connsiteX0" fmla="*/ 47625 w 66675"/>
                    <a:gd name="connsiteY0" fmla="*/ 0 h 47625"/>
                    <a:gd name="connsiteX1" fmla="*/ 47625 w 66675"/>
                    <a:gd name="connsiteY1" fmla="*/ 0 h 47625"/>
                    <a:gd name="connsiteX2" fmla="*/ 28575 w 66675"/>
                    <a:gd name="connsiteY2" fmla="*/ 14287 h 47625"/>
                    <a:gd name="connsiteX3" fmla="*/ 21431 w 66675"/>
                    <a:gd name="connsiteY3" fmla="*/ 19050 h 47625"/>
                    <a:gd name="connsiteX4" fmla="*/ 14287 w 66675"/>
                    <a:gd name="connsiteY4" fmla="*/ 26194 h 47625"/>
                    <a:gd name="connsiteX5" fmla="*/ 0 w 66675"/>
                    <a:gd name="connsiteY5" fmla="*/ 35719 h 47625"/>
                    <a:gd name="connsiteX6" fmla="*/ 66675 w 66675"/>
                    <a:gd name="connsiteY6" fmla="*/ 47625 h 47625"/>
                    <a:gd name="connsiteX7" fmla="*/ 47625 w 66675"/>
                    <a:gd name="connsiteY7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75" h="47625">
                      <a:moveTo>
                        <a:pt x="47625" y="0"/>
                      </a:moveTo>
                      <a:lnTo>
                        <a:pt x="47625" y="0"/>
                      </a:lnTo>
                      <a:cubicBezTo>
                        <a:pt x="41275" y="4762"/>
                        <a:pt x="34994" y="9618"/>
                        <a:pt x="28575" y="14287"/>
                      </a:cubicBezTo>
                      <a:cubicBezTo>
                        <a:pt x="26260" y="15970"/>
                        <a:pt x="23630" y="17218"/>
                        <a:pt x="21431" y="19050"/>
                      </a:cubicBezTo>
                      <a:cubicBezTo>
                        <a:pt x="18844" y="21206"/>
                        <a:pt x="16945" y="24126"/>
                        <a:pt x="14287" y="26194"/>
                      </a:cubicBezTo>
                      <a:cubicBezTo>
                        <a:pt x="9769" y="29708"/>
                        <a:pt x="0" y="35719"/>
                        <a:pt x="0" y="35719"/>
                      </a:cubicBezTo>
                      <a:lnTo>
                        <a:pt x="66675" y="47625"/>
                      </a:lnTo>
                      <a:lnTo>
                        <a:pt x="4762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</a:pPr>
                  <a:endParaRPr lang="en-US" sz="900" dirty="0">
                    <a:solidFill>
                      <a:srgbClr val="261748"/>
                    </a:solidFill>
                  </a:endParaRPr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>
              <a:off x="1332569" y="4963473"/>
              <a:ext cx="111987" cy="108000"/>
              <a:chOff x="1332569" y="4963473"/>
              <a:chExt cx="111987" cy="108000"/>
            </a:xfrm>
          </p:grpSpPr>
          <p:sp>
            <p:nvSpPr>
              <p:cNvPr id="220" name="Oval 219"/>
              <p:cNvSpPr>
                <a:spLocks noChangeAspect="1"/>
              </p:cNvSpPr>
              <p:nvPr/>
            </p:nvSpPr>
            <p:spPr bwMode="auto">
              <a:xfrm>
                <a:off x="1332569" y="4963473"/>
                <a:ext cx="103010" cy="108000"/>
              </a:xfrm>
              <a:prstGeom prst="ellipse">
                <a:avLst/>
              </a:prstGeom>
              <a:solidFill>
                <a:srgbClr val="251555"/>
              </a:solidFill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  <p:sp>
            <p:nvSpPr>
              <p:cNvPr id="221" name="Freeform 220"/>
              <p:cNvSpPr/>
              <p:nvPr/>
            </p:nvSpPr>
            <p:spPr bwMode="auto">
              <a:xfrm>
                <a:off x="1377881" y="4979318"/>
                <a:ext cx="66675" cy="47625"/>
              </a:xfrm>
              <a:custGeom>
                <a:avLst/>
                <a:gdLst>
                  <a:gd name="connsiteX0" fmla="*/ 47625 w 66675"/>
                  <a:gd name="connsiteY0" fmla="*/ 0 h 47625"/>
                  <a:gd name="connsiteX1" fmla="*/ 47625 w 66675"/>
                  <a:gd name="connsiteY1" fmla="*/ 0 h 47625"/>
                  <a:gd name="connsiteX2" fmla="*/ 28575 w 66675"/>
                  <a:gd name="connsiteY2" fmla="*/ 14287 h 47625"/>
                  <a:gd name="connsiteX3" fmla="*/ 21431 w 66675"/>
                  <a:gd name="connsiteY3" fmla="*/ 19050 h 47625"/>
                  <a:gd name="connsiteX4" fmla="*/ 14287 w 66675"/>
                  <a:gd name="connsiteY4" fmla="*/ 26194 h 47625"/>
                  <a:gd name="connsiteX5" fmla="*/ 0 w 66675"/>
                  <a:gd name="connsiteY5" fmla="*/ 35719 h 47625"/>
                  <a:gd name="connsiteX6" fmla="*/ 66675 w 66675"/>
                  <a:gd name="connsiteY6" fmla="*/ 47625 h 47625"/>
                  <a:gd name="connsiteX7" fmla="*/ 47625 w 66675"/>
                  <a:gd name="connsiteY7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75" h="47625">
                    <a:moveTo>
                      <a:pt x="47625" y="0"/>
                    </a:moveTo>
                    <a:lnTo>
                      <a:pt x="47625" y="0"/>
                    </a:lnTo>
                    <a:cubicBezTo>
                      <a:pt x="41275" y="4762"/>
                      <a:pt x="34994" y="9618"/>
                      <a:pt x="28575" y="14287"/>
                    </a:cubicBezTo>
                    <a:cubicBezTo>
                      <a:pt x="26260" y="15970"/>
                      <a:pt x="23630" y="17218"/>
                      <a:pt x="21431" y="19050"/>
                    </a:cubicBezTo>
                    <a:cubicBezTo>
                      <a:pt x="18844" y="21206"/>
                      <a:pt x="16945" y="24126"/>
                      <a:pt x="14287" y="26194"/>
                    </a:cubicBezTo>
                    <a:cubicBezTo>
                      <a:pt x="9769" y="29708"/>
                      <a:pt x="0" y="35719"/>
                      <a:pt x="0" y="35719"/>
                    </a:cubicBezTo>
                    <a:lnTo>
                      <a:pt x="66675" y="47625"/>
                    </a:lnTo>
                    <a:lnTo>
                      <a:pt x="47625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  <p:sp>
          <p:nvSpPr>
            <p:cNvPr id="56" name="Rectangle 55"/>
            <p:cNvSpPr/>
            <p:nvPr/>
          </p:nvSpPr>
          <p:spPr bwMode="auto">
            <a:xfrm>
              <a:off x="7163983" y="3195154"/>
              <a:ext cx="996613" cy="2607636"/>
            </a:xfrm>
            <a:prstGeom prst="rect">
              <a:avLst/>
            </a:prstGeom>
            <a:noFill/>
            <a:ln w="28575" cap="flat" cmpd="sng" algn="ctr">
              <a:solidFill>
                <a:schemeClr val="folHlink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</a:pPr>
              <a:endParaRPr lang="en-US" sz="900" dirty="0">
                <a:solidFill>
                  <a:srgbClr val="261748"/>
                </a:solidFill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7127578" y="2931797"/>
              <a:ext cx="10929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200" b="1" dirty="0">
                  <a:solidFill>
                    <a:srgbClr val="FD930A"/>
                  </a:solidFill>
                </a:rPr>
                <a:t>experiments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372745" y="5189280"/>
              <a:ext cx="173785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400" b="1" dirty="0" smtClean="0">
                  <a:solidFill>
                    <a:srgbClr val="251555"/>
                  </a:solidFill>
                </a:rPr>
                <a:t>LINAC</a:t>
              </a:r>
            </a:p>
            <a:p>
              <a:pPr algn="ctr" fontAlgn="base">
                <a:spcBef>
                  <a:spcPts val="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None/>
              </a:pPr>
              <a:r>
                <a:rPr lang="en-US" sz="1200" b="1" dirty="0" smtClean="0">
                  <a:solidFill>
                    <a:srgbClr val="251555"/>
                  </a:solidFill>
                </a:rPr>
                <a:t>17.5 / 14 / 10.5 GeV</a:t>
              </a:r>
              <a:endParaRPr lang="en-US" sz="1200" b="1" dirty="0">
                <a:solidFill>
                  <a:srgbClr val="251555"/>
                </a:solidFill>
              </a:endParaRPr>
            </a:p>
          </p:txBody>
        </p:sp>
        <p:grpSp>
          <p:nvGrpSpPr>
            <p:cNvPr id="227" name="Group 226"/>
            <p:cNvGrpSpPr/>
            <p:nvPr/>
          </p:nvGrpSpPr>
          <p:grpSpPr>
            <a:xfrm>
              <a:off x="279332" y="4824150"/>
              <a:ext cx="735228" cy="378650"/>
              <a:chOff x="638863" y="4824150"/>
              <a:chExt cx="735228" cy="378650"/>
            </a:xfrm>
          </p:grpSpPr>
          <p:sp>
            <p:nvSpPr>
              <p:cNvPr id="224" name="TextBox 223"/>
              <p:cNvSpPr txBox="1"/>
              <p:nvPr/>
            </p:nvSpPr>
            <p:spPr>
              <a:xfrm rot="5400000">
                <a:off x="953950" y="4782642"/>
                <a:ext cx="3786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2400" dirty="0">
                    <a:solidFill>
                      <a:srgbClr val="FFFFFF"/>
                    </a:solidFill>
                    <a:latin typeface="Arial Black" panose="020B0A04020102020204" pitchFamily="34" charset="0"/>
                  </a:rPr>
                  <a:t>~</a:t>
                </a: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 rot="5400000">
                <a:off x="903965" y="4782658"/>
                <a:ext cx="3786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2400" dirty="0">
                    <a:solidFill>
                      <a:srgbClr val="FFFFFF"/>
                    </a:solidFill>
                    <a:latin typeface="Arial Black" panose="020B0A04020102020204" pitchFamily="34" charset="0"/>
                  </a:rPr>
                  <a:t>~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rot="5400000">
                <a:off x="927743" y="4782626"/>
                <a:ext cx="3786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None/>
                </a:pPr>
                <a:r>
                  <a:rPr lang="en-US" sz="2400" dirty="0">
                    <a:solidFill>
                      <a:srgbClr val="261748"/>
                    </a:solidFill>
                    <a:latin typeface="Arial Black" panose="020B0A04020102020204" pitchFamily="34" charset="0"/>
                  </a:rPr>
                  <a:t>~</a:t>
                </a:r>
              </a:p>
            </p:txBody>
          </p:sp>
          <p:sp>
            <p:nvSpPr>
              <p:cNvPr id="226" name="Rectangle 225"/>
              <p:cNvSpPr/>
              <p:nvPr/>
            </p:nvSpPr>
            <p:spPr bwMode="auto">
              <a:xfrm>
                <a:off x="638863" y="4903622"/>
                <a:ext cx="355111" cy="194881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 sz="900" dirty="0">
                  <a:solidFill>
                    <a:srgbClr val="261748"/>
                  </a:solidFill>
                </a:endParaRPr>
              </a:p>
            </p:txBody>
          </p:sp>
        </p:grpSp>
      </p:grpSp>
      <p:sp>
        <p:nvSpPr>
          <p:cNvPr id="156" name="Rectangle 3"/>
          <p:cNvSpPr txBox="1">
            <a:spLocks noChangeAspect="1" noChangeArrowheads="1"/>
          </p:cNvSpPr>
          <p:nvPr/>
        </p:nvSpPr>
        <p:spPr bwMode="auto">
          <a:xfrm>
            <a:off x="3313331" y="4138718"/>
            <a:ext cx="3168650" cy="232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>
                <a:solidFill>
                  <a:srgbClr val="251555"/>
                </a:solidFill>
              </a:rPr>
              <a:t>2 hard x-ray </a:t>
            </a:r>
            <a:r>
              <a:rPr lang="en-US" sz="1800" kern="0" dirty="0" err="1" smtClean="0">
                <a:solidFill>
                  <a:srgbClr val="251555"/>
                </a:solidFill>
              </a:rPr>
              <a:t>undulators</a:t>
            </a:r>
            <a:r>
              <a:rPr lang="en-US" sz="1800" kern="0" dirty="0" smtClean="0">
                <a:solidFill>
                  <a:srgbClr val="251555"/>
                </a:solidFill>
              </a:rPr>
              <a:t> and beam transport with 4 instruments</a:t>
            </a:r>
          </a:p>
          <a:p>
            <a:r>
              <a:rPr lang="en-US" sz="1800" kern="0" dirty="0" smtClean="0">
                <a:solidFill>
                  <a:srgbClr val="251555"/>
                </a:solidFill>
              </a:rPr>
              <a:t>1 soft  x-ray </a:t>
            </a:r>
            <a:r>
              <a:rPr lang="en-US" sz="1800" kern="0" dirty="0" err="1" smtClean="0">
                <a:solidFill>
                  <a:srgbClr val="251555"/>
                </a:solidFill>
              </a:rPr>
              <a:t>undulator</a:t>
            </a:r>
            <a:r>
              <a:rPr lang="en-US" sz="1800" kern="0" dirty="0" smtClean="0">
                <a:solidFill>
                  <a:srgbClr val="251555"/>
                </a:solidFill>
              </a:rPr>
              <a:t> and beam transport with 2 instruments</a:t>
            </a:r>
          </a:p>
          <a:p>
            <a:r>
              <a:rPr lang="en-US" sz="1800" kern="0" dirty="0" smtClean="0">
                <a:solidFill>
                  <a:srgbClr val="251555"/>
                </a:solidFill>
              </a:rPr>
              <a:t>all </a:t>
            </a:r>
            <a:r>
              <a:rPr lang="en-US" sz="1800" kern="0" dirty="0" err="1" smtClean="0">
                <a:solidFill>
                  <a:srgbClr val="251555"/>
                </a:solidFill>
              </a:rPr>
              <a:t>undulators</a:t>
            </a:r>
            <a:r>
              <a:rPr lang="en-US" sz="1800" kern="0" dirty="0" smtClean="0">
                <a:solidFill>
                  <a:srgbClr val="251555"/>
                </a:solidFill>
              </a:rPr>
              <a:t> planar and tunable</a:t>
            </a:r>
            <a:endParaRPr lang="en-US" sz="1800" kern="0" dirty="0">
              <a:solidFill>
                <a:srgbClr val="251555"/>
              </a:solidFill>
            </a:endParaRPr>
          </a:p>
        </p:txBody>
      </p:sp>
      <p:pic>
        <p:nvPicPr>
          <p:cNvPr id="16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9"/>
          <a:stretch/>
        </p:blipFill>
        <p:spPr bwMode="auto">
          <a:xfrm>
            <a:off x="335574" y="3849584"/>
            <a:ext cx="2729913" cy="254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26448" y="4197325"/>
            <a:ext cx="1891473" cy="2196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04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buNone/>
          <a:defRPr sz="2000" dirty="0"/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template-european-xfel-gmbh_presentation-with-partner-logos</Template>
  <TotalTime>0</TotalTime>
  <Words>2486</Words>
  <Application>Microsoft Office PowerPoint</Application>
  <PresentationFormat>On-screen Show (4:3)</PresentationFormat>
  <Paragraphs>1076</Paragraphs>
  <Slides>45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58" baseType="lpstr">
      <vt:lpstr>MS PGothic</vt:lpstr>
      <vt:lpstr>MS PGothic</vt:lpstr>
      <vt:lpstr>Arial</vt:lpstr>
      <vt:lpstr>Arial Black</vt:lpstr>
      <vt:lpstr>Cambria Math</vt:lpstr>
      <vt:lpstr>Geneva</vt:lpstr>
      <vt:lpstr>Helvetica</vt:lpstr>
      <vt:lpstr>Symbol</vt:lpstr>
      <vt:lpstr>Times New Roman</vt:lpstr>
      <vt:lpstr>Wingdings</vt:lpstr>
      <vt:lpstr>template-european-xfel-gmbh_presentation-with-partner-logos</vt:lpstr>
      <vt:lpstr>1_template-european-xfel-gmbh_presentation-with-partner-logos</vt:lpstr>
      <vt:lpstr>2_template-european-xfel-gmbh_presentation-with-partner-logos</vt:lpstr>
      <vt:lpstr>European XFEL Status</vt:lpstr>
      <vt:lpstr>First Lasing.</vt:lpstr>
      <vt:lpstr>One Kilometer of Cold Linac</vt:lpstr>
      <vt:lpstr> With almost 800 Superconducting Cavities</vt:lpstr>
      <vt:lpstr>The European XFEL                                            Built by Research Institutes from 12 European Nations</vt:lpstr>
      <vt:lpstr>European XFEL Layout</vt:lpstr>
      <vt:lpstr>Accelerator Complex  with Challenging  Parameter Set</vt:lpstr>
      <vt:lpstr>State of the Art 3 Stage Bunch Compression</vt:lpstr>
      <vt:lpstr>X-ray Beamlines for Different Wavelengths  with Different Time Structures</vt:lpstr>
      <vt:lpstr>The Suite of Instruments</vt:lpstr>
      <vt:lpstr>Project History</vt:lpstr>
      <vt:lpstr>Commissioning Plan (include as many systems as early as possible)</vt:lpstr>
      <vt:lpstr>Injector in Operation 2015 / 2016</vt:lpstr>
      <vt:lpstr>View along L3 accelerator section</vt:lpstr>
      <vt:lpstr>Overview of XFEL Cryogenic Equipment</vt:lpstr>
      <vt:lpstr>First Cooldown of XFEL Linac during Dec 2016 </vt:lpstr>
      <vt:lpstr>Cryogenics is very challenging</vt:lpstr>
      <vt:lpstr>We cooled down all 96 accelerator modules</vt:lpstr>
      <vt:lpstr>L3 RF Stations on the Status Pannel</vt:lpstr>
      <vt:lpstr>LLRF Commissioning includes…</vt:lpstr>
      <vt:lpstr>XFEL RF  System</vt:lpstr>
      <vt:lpstr>XFEL LLRF  System</vt:lpstr>
      <vt:lpstr>Energy Reach of European XFEL Modules</vt:lpstr>
      <vt:lpstr>Operating Gradients used so far</vt:lpstr>
      <vt:lpstr> Warm Beam Line Sections Bunch Compressor Sections – Challenging Installation</vt:lpstr>
      <vt:lpstr>Bunch Compressor BC1</vt:lpstr>
      <vt:lpstr>Transverse Deflection System in Bunch Compressor BC2</vt:lpstr>
      <vt:lpstr>Both Bunch Compressors BC1 / BC2 include Commissioning Beam Dumps</vt:lpstr>
      <vt:lpstr>Linear Accelerator</vt:lpstr>
      <vt:lpstr>Post Linac Beam Lines upstream of XS1</vt:lpstr>
      <vt:lpstr>Transfer Lines at the End of the Main Linac Tunnel (XTL)</vt:lpstr>
      <vt:lpstr>Warm Beam Line Sections Transport Line to XS1 Beam Dump </vt:lpstr>
      <vt:lpstr>Installation on Top of XS1 Dump Cave</vt:lpstr>
      <vt:lpstr>Final Installation Activities SASE2 Undulator Section</vt:lpstr>
      <vt:lpstr>SASE Undulator Sections with special air conditioning hutch</vt:lpstr>
      <vt:lpstr>Installation of Photon Beamlines</vt:lpstr>
      <vt:lpstr>Photon Beam Diagnostics Status SASE1 – XTD2</vt:lpstr>
      <vt:lpstr>Photon Beam Diagnostics Status SASE1 – XTD9</vt:lpstr>
      <vt:lpstr>XHEXP – SASE1 science instruments</vt:lpstr>
      <vt:lpstr>SASE1 - Femtosecond X-ray Experiment (FXE)</vt:lpstr>
      <vt:lpstr>Beamline Commissioning Progress</vt:lpstr>
      <vt:lpstr>First signal from FEL radiation 02.05.17 - 03.05.17</vt:lpstr>
      <vt:lpstr>Systematic approach towards short wavelengths</vt:lpstr>
      <vt:lpstr>Lasing at 2 Angstroem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2017-05-13T19:42:13Z</dcterms:created>
  <dcterms:modified xsi:type="dcterms:W3CDTF">2017-05-31T13:44:51Z</dcterms:modified>
</cp:coreProperties>
</file>