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60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5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946006D-8C38-174F-947A-39817982F299}" type="datetimeFigureOut">
              <a:rPr lang="en-US"/>
              <a:pPr>
                <a:defRPr/>
              </a:pPr>
              <a:t>25/07/16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37EF0D2-D1A4-D140-B76C-F8D62A89C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9526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1FFE0C2-CA37-F443-8F48-A4848E2577FD}" type="datetimeFigureOut">
              <a:rPr lang="en-US"/>
              <a:pPr>
                <a:defRPr/>
              </a:pPr>
              <a:t>25/07/16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806035B-2C2A-764B-A25E-2358B7BCA5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7117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-3175" y="6362700"/>
            <a:ext cx="9147175" cy="495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14" descr="lhcb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288" y="5214938"/>
            <a:ext cx="15541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 descr="LogoBadge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200" y="5214938"/>
            <a:ext cx="1036638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none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841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3E660-2525-FB42-9624-FFC6E17D9E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944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69713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69713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58BEA-7EDB-D747-8EB8-49059184BE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107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1B4DA-79E5-724E-813F-A0DEAD6B03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002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E46E2-6FEB-DE4D-8B8B-D64EDABE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1996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020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020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F51BB-96C6-CB40-8B0C-A181C240DC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111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3834079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4735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26735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464735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226735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84961-081B-ED47-9B90-848945FD58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 dirty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995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F44EB-C870-834B-91A9-177A4F7485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861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EFCFA-3383-5044-A686-776A89393F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448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340720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2193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552193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890665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02301-4A6B-EB41-AD6D-C105FF463F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 dirty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027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8482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584203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79602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77270-0EC3-634D-9373-252F29F964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089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7624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74424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550" y="6510338"/>
            <a:ext cx="1792288" cy="328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4638" y="6510338"/>
            <a:ext cx="2062162" cy="328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D506FA8-FF17-E14F-A39C-B10D6DD65BC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10" descr="lhcb_logo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381750"/>
            <a:ext cx="714376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76" r:id="rId2"/>
    <p:sldLayoutId id="2147483984" r:id="rId3"/>
    <p:sldLayoutId id="2147483977" r:id="rId4"/>
    <p:sldLayoutId id="2147483985" r:id="rId5"/>
    <p:sldLayoutId id="2147483978" r:id="rId6"/>
    <p:sldLayoutId id="2147483979" r:id="rId7"/>
    <p:sldLayoutId id="2147483986" r:id="rId8"/>
    <p:sldLayoutId id="2147483980" r:id="rId9"/>
    <p:sldLayoutId id="2147483981" r:id="rId10"/>
    <p:sldLayoutId id="2147483982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LHCb contacts for Gaudi requirements gathering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7184704"/>
              </p:ext>
            </p:extLst>
          </p:nvPr>
        </p:nvGraphicFramePr>
        <p:xfrm>
          <a:off x="457200" y="1374775"/>
          <a:ext cx="8229600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Context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Contact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Core Framework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Marco </a:t>
                      </a:r>
                      <a:r>
                        <a:rPr lang="en-US" dirty="0" err="1" smtClean="0"/>
                        <a:t>Clemencic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Sebastien</a:t>
                      </a:r>
                      <a:r>
                        <a:rPr lang="en-US" dirty="0" smtClean="0"/>
                        <a:t> Ponce, Gerhard</a:t>
                      </a:r>
                      <a:r>
                        <a:rPr lang="en-US" baseline="0" dirty="0" smtClean="0"/>
                        <a:t> Raven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Event 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Roel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Aaij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Conditions Database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Marco </a:t>
                      </a:r>
                      <a:r>
                        <a:rPr lang="en-US" dirty="0" err="1" smtClean="0"/>
                        <a:t>Clemencic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Detector 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Ben Couturier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MC Simulation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Gloria </a:t>
                      </a:r>
                      <a:r>
                        <a:rPr lang="en-US" dirty="0" err="1" smtClean="0"/>
                        <a:t>Corti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 x86_64 hardware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Niko</a:t>
                      </a:r>
                      <a:r>
                        <a:rPr lang="en-US" dirty="0" smtClean="0"/>
                        <a:t> Neufeld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Gaudi</a:t>
                      </a:r>
                      <a:r>
                        <a:rPr lang="en-US" baseline="0" dirty="0" smtClean="0"/>
                        <a:t> in the HLT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Mika </a:t>
                      </a:r>
                      <a:r>
                        <a:rPr lang="en-US" dirty="0" err="1" smtClean="0"/>
                        <a:t>Vesterinen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Marco </a:t>
                      </a:r>
                      <a:r>
                        <a:rPr lang="en-US" baseline="0" dirty="0" err="1" smtClean="0"/>
                        <a:t>Cattaneo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Conor</a:t>
                      </a:r>
                      <a:r>
                        <a:rPr lang="en-US" baseline="0" dirty="0" smtClean="0"/>
                        <a:t> Fitzpatrick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Tracking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Johannes Albrecht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69384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efanLHCb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Essential">
    <a:dk1>
      <a:srgbClr val="000000"/>
    </a:dk1>
    <a:lt1>
      <a:srgbClr val="FFFFFF"/>
    </a:lt1>
    <a:dk2>
      <a:srgbClr val="D1282E"/>
    </a:dk2>
    <a:lt2>
      <a:srgbClr val="C8C8B1"/>
    </a:lt2>
    <a:accent1>
      <a:srgbClr val="7A7A7A"/>
    </a:accent1>
    <a:accent2>
      <a:srgbClr val="F5C201"/>
    </a:accent2>
    <a:accent3>
      <a:srgbClr val="526DB0"/>
    </a:accent3>
    <a:accent4>
      <a:srgbClr val="989AAC"/>
    </a:accent4>
    <a:accent5>
      <a:srgbClr val="DC5924"/>
    </a:accent5>
    <a:accent6>
      <a:srgbClr val="B4B392"/>
    </a:accent6>
    <a:hlink>
      <a:srgbClr val="CC9900"/>
    </a:hlink>
    <a:folHlink>
      <a:srgbClr val="96969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StefanLHCb.potx</Template>
  <TotalTime>325</TotalTime>
  <Words>54</Words>
  <Application>Microsoft Macintosh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StefanLHCb</vt:lpstr>
      <vt:lpstr>LHCb contacts for Gaudi requirements gathering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 Roiser</dc:creator>
  <cp:lastModifiedBy>Stefan Roiser</cp:lastModifiedBy>
  <cp:revision>17</cp:revision>
  <dcterms:created xsi:type="dcterms:W3CDTF">2015-09-02T09:23:55Z</dcterms:created>
  <dcterms:modified xsi:type="dcterms:W3CDTF">2016-07-25T10:48:30Z</dcterms:modified>
</cp:coreProperties>
</file>