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7"/>
  </p:notesMasterIdLst>
  <p:sldIdLst>
    <p:sldId id="302" r:id="rId2"/>
    <p:sldId id="260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301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750B9-18CF-4CA4-97B6-F129B8F9CA45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25659-4197-4154-B549-725A431F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42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25659-4197-4154-B549-725A431F01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68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B0-224D-4475-9BCF-5D15F968F83F}" type="datetime10">
              <a:rPr lang="en-US" smtClean="0"/>
              <a:t>14:59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5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D47B-8FA6-4225-9665-DA2D855175D2}" type="datetime10">
              <a:rPr lang="en-US" smtClean="0"/>
              <a:t>14:59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7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1023-21E1-43E3-858C-6109F166783B}" type="datetime10">
              <a:rPr lang="en-US" smtClean="0"/>
              <a:t>14:59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5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FE42-4545-471F-BB2E-9255DB317049}" type="datetime10">
              <a:rPr lang="en-US" smtClean="0"/>
              <a:t>14:59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624975"/>
            <a:ext cx="2057400" cy="233025"/>
          </a:xfrm>
        </p:spPr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3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4BDA-9988-40ED-A46B-8CB8949E5D6E}" type="datetime10">
              <a:rPr lang="en-US" smtClean="0"/>
              <a:t>14:59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6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7BF44-C5F1-4389-9585-7D0A36752982}" type="datetime10">
              <a:rPr lang="en-US" smtClean="0"/>
              <a:t>14:59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7455-9E12-46F2-9D1B-4EB6FBCE3D31}" type="datetime10">
              <a:rPr lang="en-US" smtClean="0"/>
              <a:t>14:59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0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DDC8-53C5-45BF-89E4-B24165BF5340}" type="datetime10">
              <a:rPr lang="en-US" smtClean="0"/>
              <a:t>14:59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30476" y="6507420"/>
            <a:ext cx="2057400" cy="365125"/>
          </a:xfrm>
        </p:spPr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8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7F67-5A9D-43C8-8243-6A6B049C97D5}" type="datetime10">
              <a:rPr lang="en-US" smtClean="0"/>
              <a:t>14:59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5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BA1AF-9895-4C84-8747-04F24210EEAD}" type="datetime10">
              <a:rPr lang="en-US" smtClean="0"/>
              <a:t>14:59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8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49B5-0D8C-4D39-A31C-DE7C66DB34CD}" type="datetime10">
              <a:rPr lang="en-US" smtClean="0"/>
              <a:t>14:59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6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1A551-B3A5-4E06-81E0-BF18E2B9D80D}" type="datetime10">
              <a:rPr lang="en-US" smtClean="0"/>
              <a:t>14:59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EA0A-D760-4186-B962-7EB7878E5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3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4892" y="1627464"/>
            <a:ext cx="8674215" cy="1686187"/>
          </a:xfrm>
        </p:spPr>
        <p:txBody>
          <a:bodyPr>
            <a:normAutofit/>
          </a:bodyPr>
          <a:lstStyle/>
          <a:p>
            <a:r>
              <a:rPr lang="en-US" sz="40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Assembly and opening scenarios</a:t>
            </a:r>
            <a:endParaRPr lang="en-US" sz="4000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7549" y="4041826"/>
            <a:ext cx="8821558" cy="1655762"/>
          </a:xfrm>
        </p:spPr>
        <p:txBody>
          <a:bodyPr>
            <a:normAutofit/>
          </a:bodyPr>
          <a:lstStyle/>
          <a:p>
            <a:r>
              <a:rPr lang="en-GB" sz="2000" u="sng" dirty="0" smtClean="0"/>
              <a:t>Helder Filipe Pais </a:t>
            </a:r>
            <a:r>
              <a:rPr lang="en-GB" sz="2000" u="sng" dirty="0" smtClean="0"/>
              <a:t>da </a:t>
            </a:r>
            <a:r>
              <a:rPr lang="en-GB" sz="2000" u="sng" dirty="0" smtClean="0"/>
              <a:t>Silva</a:t>
            </a:r>
          </a:p>
          <a:p>
            <a:endParaRPr lang="en-GB" sz="2000" u="sng" dirty="0" smtClean="0"/>
          </a:p>
          <a:p>
            <a:r>
              <a:rPr lang="en-GB" altLang="en-US" sz="2000" dirty="0" smtClean="0"/>
              <a:t>FCC collaboration, </a:t>
            </a:r>
            <a:endParaRPr lang="en-GB" sz="2000" dirty="0" smtClean="0"/>
          </a:p>
          <a:p>
            <a:r>
              <a:rPr lang="en-GB" altLang="en-US" sz="2000" dirty="0" smtClean="0"/>
              <a:t>Hadron detector meeting </a:t>
            </a:r>
            <a:r>
              <a:rPr lang="en-GB" sz="2000" dirty="0" smtClean="0"/>
              <a:t>,  </a:t>
            </a:r>
            <a:r>
              <a:rPr lang="en-GB" altLang="en-US" sz="2000" dirty="0" smtClean="0"/>
              <a:t>October</a:t>
            </a:r>
            <a:r>
              <a:rPr lang="en-GB" sz="2000" dirty="0" smtClean="0"/>
              <a:t> 18, 2016</a:t>
            </a:r>
            <a:endParaRPr lang="en-GB" sz="2000" dirty="0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5496" cy="103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45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4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2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6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4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2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9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9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0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2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03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tx1"/>
                </a:solidFill>
              </a:rPr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7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8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0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4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8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0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6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3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7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4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8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46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4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1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1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9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0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1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5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0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2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87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23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>
                <a:solidFill>
                  <a:schemeClr val="bg1"/>
                </a:solidFill>
              </a:r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8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1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0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9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EA0A-D760-4186-B962-7EB7878E55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7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1309</TotalTime>
  <Words>65</Words>
  <Application>Microsoft Office PowerPoint</Application>
  <PresentationFormat>On-screen Show (4:3)</PresentationFormat>
  <Paragraphs>50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Office Theme</vt:lpstr>
      <vt:lpstr>Assembly and opening scenarios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Helder Filipe Pais Da Silva</dc:creator>
  <cp:lastModifiedBy>Helder Filipe Pais Da Silva</cp:lastModifiedBy>
  <cp:revision>16</cp:revision>
  <dcterms:created xsi:type="dcterms:W3CDTF">2016-10-17T09:30:24Z</dcterms:created>
  <dcterms:modified xsi:type="dcterms:W3CDTF">2016-10-18T09:39:13Z</dcterms:modified>
</cp:coreProperties>
</file>