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Lst>
  <p:sldSz cy="5143500" cx="9144000"/>
  <p:notesSz cx="6858000" cy="9144000"/>
  <p:embeddedFontLst>
    <p:embeddedFont>
      <p:font typeface="Playfair Display"/>
      <p:regular r:id="rId20"/>
      <p:bold r:id="rId21"/>
      <p:italic r:id="rId22"/>
      <p:boldItalic r:id="rId23"/>
    </p:embeddedFont>
    <p:embeddedFont>
      <p:font typeface="Lato"/>
      <p:regular r:id="rId24"/>
      <p:bold r:id="rId25"/>
      <p:italic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4F2DAA6E-E6E8-4751-B079-0D02CA02301C}">
  <a:tblStyle styleId="{4F2DAA6E-E6E8-4751-B079-0D02CA02301C}" styleName="Table_0">
    <a:wholeTbl>
      <a:tcStyle>
        <a:tcBdr>
          <a:left>
            <a:ln cap="flat" cmpd="sng" w="9525">
              <a:solidFill>
                <a:srgbClr val="9E9E9E"/>
              </a:solidFill>
              <a:prstDash val="solid"/>
              <a:round/>
              <a:headEnd len="med" w="med" type="none"/>
              <a:tailEnd len="med" w="med" type="none"/>
            </a:ln>
          </a:left>
          <a:right>
            <a:ln cap="flat" cmpd="sng" w="9525">
              <a:solidFill>
                <a:srgbClr val="9E9E9E"/>
              </a:solidFill>
              <a:prstDash val="solid"/>
              <a:round/>
              <a:headEnd len="med" w="med" type="none"/>
              <a:tailEnd len="med" w="med" type="none"/>
            </a:ln>
          </a:right>
          <a:top>
            <a:ln cap="flat" cmpd="sng" w="9525">
              <a:solidFill>
                <a:srgbClr val="9E9E9E"/>
              </a:solidFill>
              <a:prstDash val="solid"/>
              <a:round/>
              <a:headEnd len="med" w="med" type="none"/>
              <a:tailEnd len="med" w="med" type="none"/>
            </a:ln>
          </a:top>
          <a:bottom>
            <a:ln cap="flat" cmpd="sng" w="9525">
              <a:solidFill>
                <a:srgbClr val="9E9E9E"/>
              </a:solidFill>
              <a:prstDash val="solid"/>
              <a:round/>
              <a:headEnd len="med" w="med" type="none"/>
              <a:tailEnd len="med" w="med" type="none"/>
            </a:ln>
          </a:bottom>
          <a:insideH>
            <a:ln cap="flat" cmpd="sng" w="9525">
              <a:solidFill>
                <a:srgbClr val="9E9E9E"/>
              </a:solidFill>
              <a:prstDash val="solid"/>
              <a:round/>
              <a:headEnd len="med" w="med" type="none"/>
              <a:tailEnd len="med" w="med" type="none"/>
            </a:ln>
          </a:insideH>
          <a:insideV>
            <a:ln cap="flat" cmpd="sng" w="9525">
              <a:solidFill>
                <a:srgbClr val="9E9E9E"/>
              </a:solidFill>
              <a:prstDash val="solid"/>
              <a:round/>
              <a:headEnd len="med" w="med" type="none"/>
              <a:tailEnd len="med" w="med" type="none"/>
            </a:ln>
          </a:insideV>
        </a:tcBdr>
      </a:tcStyle>
    </a:wholeTbl>
  </a:tblStyle>
</a:tblStyleLst>
</file>

<file path=ppt/_rels/presentation.xml.rels><?xml version="1.0" encoding="UTF-8" standalone="yes"?><Relationships xmlns="http://schemas.openxmlformats.org/package/2006/relationships"><Relationship Id="rId20" Type="http://schemas.openxmlformats.org/officeDocument/2006/relationships/font" Target="fonts/PlayfairDisplay-regular.fntdata"/><Relationship Id="rId22" Type="http://schemas.openxmlformats.org/officeDocument/2006/relationships/font" Target="fonts/PlayfairDisplay-italic.fntdata"/><Relationship Id="rId21" Type="http://schemas.openxmlformats.org/officeDocument/2006/relationships/font" Target="fonts/PlayfairDisplay-bold.fntdata"/><Relationship Id="rId24" Type="http://schemas.openxmlformats.org/officeDocument/2006/relationships/font" Target="fonts/Lato-regular.fntdata"/><Relationship Id="rId23" Type="http://schemas.openxmlformats.org/officeDocument/2006/relationships/font" Target="fonts/PlayfairDisplay-bold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Lato-italic.fntdata"/><Relationship Id="rId25" Type="http://schemas.openxmlformats.org/officeDocument/2006/relationships/font" Target="fonts/Lato-bold.fntdata"/><Relationship Id="rId27" Type="http://schemas.openxmlformats.org/officeDocument/2006/relationships/font" Target="fonts/Lato-bold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tackoverflow.com/questions/15750301/how-to-guarantee-atomic-sql-inserts-with-subqueries"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Relational_database" TargetMode="External"/><Relationship Id="rId3" Type="http://schemas.openxmlformats.org/officeDocument/2006/relationships/hyperlink" Target="https://en.wikipedia.org/wiki/JSON" TargetMode="External"/><Relationship Id="rId4" Type="http://schemas.openxmlformats.org/officeDocument/2006/relationships/hyperlink" Target="https://en.wikipedia.org/wiki/Database_schema"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techonthenet.com/oracle/joins.php"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5" name="Shape 55"/>
        <p:cNvGrpSpPr/>
        <p:nvPr/>
      </p:nvGrpSpPr>
      <p:grpSpPr>
        <a:xfrm>
          <a:off x="0" y="0"/>
          <a:ext cx="0" cy="0"/>
          <a:chOff x="0" y="0"/>
          <a:chExt cx="0" cy="0"/>
        </a:xfrm>
      </p:grpSpPr>
      <p:sp>
        <p:nvSpPr>
          <p:cNvPr id="56" name="Shape 5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57" name="Shape 5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7" name="Shape 12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2" name="Shape 132"/>
        <p:cNvGrpSpPr/>
        <p:nvPr/>
      </p:nvGrpSpPr>
      <p:grpSpPr>
        <a:xfrm>
          <a:off x="0" y="0"/>
          <a:ext cx="0" cy="0"/>
          <a:chOff x="0" y="0"/>
          <a:chExt cx="0" cy="0"/>
        </a:xfrm>
      </p:grpSpPr>
      <p:sp>
        <p:nvSpPr>
          <p:cNvPr id="133" name="Shape 13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4" name="Shape 13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a:t>1. Long Field Names: A collection in Mongo with N documents stores the field names N times. If the field names are too long you are wasting space.</a:t>
            </a:r>
          </a:p>
          <a:p>
            <a:pPr lvl="0">
              <a:spcBef>
                <a:spcPts val="0"/>
              </a:spcBef>
              <a:buNone/>
            </a:pPr>
            <a:r>
              <a:t/>
            </a:r>
            <a:endParaRPr/>
          </a:p>
          <a:p>
            <a:pPr lvl="0">
              <a:spcBef>
                <a:spcPts val="0"/>
              </a:spcBef>
              <a:buNone/>
            </a:pPr>
            <a:r>
              <a:rPr lang="en"/>
              <a:t>2. Power of 2 allocation strategy (only for MMAP engine): Is now the default record allocation strategy for MMAPv1. With the power of 2 sizes allocation strategy, each record has a size in bytes that is a power of 2 (e.g. 32, 64, 128, 256, 512 ... 2MB). If your document size is 33 then mongo will allocate 64 and you are wasting half your storage.</a:t>
            </a:r>
          </a:p>
          <a:p>
            <a:pPr lvl="0">
              <a:spcBef>
                <a:spcPts val="0"/>
              </a:spcBef>
              <a:buNone/>
            </a:pPr>
            <a:r>
              <a:rPr lang="en"/>
              <a:t>This is to avoid issues with disk fragmentation by pre-allocating space in large files. </a:t>
            </a:r>
          </a:p>
          <a:p>
            <a:pPr lvl="0">
              <a:spcBef>
                <a:spcPts val="0"/>
              </a:spcBef>
              <a:buNone/>
            </a:pPr>
            <a:r>
              <a:t/>
            </a:r>
            <a:endParaRPr/>
          </a:p>
          <a:p>
            <a:pPr lvl="0">
              <a:spcBef>
                <a:spcPts val="0"/>
              </a:spcBef>
              <a:buNone/>
            </a:pPr>
            <a:r>
              <a:rPr lang="en"/>
              <a:t>3. Compression (only for MMAP engine): Oracle is using compression while MMAP engine not</a:t>
            </a:r>
          </a:p>
          <a:p>
            <a:pPr lvl="0">
              <a:spcBef>
                <a:spcPts val="0"/>
              </a:spcBef>
              <a:buNone/>
            </a:pPr>
            <a:r>
              <a:t/>
            </a:r>
            <a:endParaRPr/>
          </a:p>
          <a:p>
            <a:pPr lvl="0">
              <a:spcBef>
                <a:spcPts val="0"/>
              </a:spcBef>
              <a:buNone/>
            </a:pPr>
            <a:r>
              <a:rPr lang="en"/>
              <a:t>Atomic means that it </a:t>
            </a:r>
            <a:r>
              <a:rPr lang="en" sz="1050">
                <a:solidFill>
                  <a:srgbClr val="252525"/>
                </a:solidFill>
              </a:rPr>
              <a:t>can miss documents which are being updated while the query is running and which do match the query both before and after an update</a:t>
            </a:r>
          </a:p>
          <a:p>
            <a:pPr lvl="0">
              <a:spcBef>
                <a:spcPts val="0"/>
              </a:spcBef>
              <a:buNone/>
            </a:pPr>
            <a:r>
              <a:rPr lang="en" u="sng">
                <a:solidFill>
                  <a:schemeClr val="hlink"/>
                </a:solidFill>
                <a:hlinkClick r:id="rId2"/>
              </a:rPr>
              <a:t>http://stackoverflow.com/questions/15750301/how-to-guarantee-atomic-sql-inserts-with-subqueries</a:t>
            </a:r>
          </a:p>
          <a:p>
            <a:pPr lvl="0">
              <a:spcBef>
                <a:spcPts val="0"/>
              </a:spcBef>
              <a:buNone/>
            </a:pPr>
            <a:r>
              <a:t/>
            </a:r>
            <a:endParaRPr/>
          </a:p>
          <a:p>
            <a:pPr lvl="0" rtl="0">
              <a:lnSpc>
                <a:spcPct val="127173"/>
              </a:lnSpc>
              <a:spcBef>
                <a:spcPts val="0"/>
              </a:spcBef>
              <a:spcAft>
                <a:spcPts val="1100"/>
              </a:spcAft>
              <a:buNone/>
            </a:pPr>
            <a:r>
              <a:rPr lang="en" sz="1150">
                <a:solidFill>
                  <a:srgbClr val="242729"/>
                </a:solidFill>
                <a:highlight>
                  <a:srgbClr val="FFFFFF"/>
                </a:highlight>
              </a:rPr>
              <a:t>A client submits your above query. So long as the engine finds the </a:t>
            </a:r>
            <a:r>
              <a:rPr lang="en" sz="1000">
                <a:solidFill>
                  <a:srgbClr val="242729"/>
                </a:solidFill>
                <a:highlight>
                  <a:srgbClr val="EFF0F1"/>
                </a:highlight>
                <a:latin typeface="Consolas"/>
                <a:ea typeface="Consolas"/>
                <a:cs typeface="Consolas"/>
                <a:sym typeface="Consolas"/>
              </a:rPr>
              <a:t>MAX(num)</a:t>
            </a:r>
            <a:r>
              <a:rPr lang="en" sz="1150">
                <a:solidFill>
                  <a:srgbClr val="242729"/>
                </a:solidFill>
                <a:highlight>
                  <a:srgbClr val="FFFFFF"/>
                </a:highlight>
              </a:rPr>
              <a:t> while holding only locks that are compatible with other readers, then another client can find the same </a:t>
            </a:r>
            <a:r>
              <a:rPr lang="en" sz="1000">
                <a:solidFill>
                  <a:srgbClr val="242729"/>
                </a:solidFill>
                <a:highlight>
                  <a:srgbClr val="EFF0F1"/>
                </a:highlight>
                <a:latin typeface="Consolas"/>
                <a:ea typeface="Consolas"/>
                <a:cs typeface="Consolas"/>
                <a:sym typeface="Consolas"/>
              </a:rPr>
              <a:t>MAX(num)</a:t>
            </a:r>
            <a:r>
              <a:rPr lang="en" sz="1150">
                <a:solidFill>
                  <a:srgbClr val="242729"/>
                </a:solidFill>
                <a:highlight>
                  <a:srgbClr val="FFFFFF"/>
                </a:highlight>
              </a:rPr>
              <a:t>before the </a:t>
            </a:r>
            <a:r>
              <a:rPr lang="en" sz="1000">
                <a:solidFill>
                  <a:srgbClr val="242729"/>
                </a:solidFill>
                <a:highlight>
                  <a:srgbClr val="EFF0F1"/>
                </a:highlight>
                <a:latin typeface="Consolas"/>
                <a:ea typeface="Consolas"/>
                <a:cs typeface="Consolas"/>
                <a:sym typeface="Consolas"/>
              </a:rPr>
              <a:t>INSERT</a:t>
            </a:r>
            <a:r>
              <a:rPr lang="en" sz="1150">
                <a:solidFill>
                  <a:srgbClr val="242729"/>
                </a:solidFill>
                <a:highlight>
                  <a:srgbClr val="FFFFFF"/>
                </a:highlight>
              </a:rPr>
              <a:t> is performed.</a:t>
            </a:r>
          </a:p>
          <a:p>
            <a:pPr lvl="0" rtl="0">
              <a:lnSpc>
                <a:spcPct val="127173"/>
              </a:lnSpc>
              <a:spcBef>
                <a:spcPts val="0"/>
              </a:spcBef>
              <a:spcAft>
                <a:spcPts val="1100"/>
              </a:spcAft>
              <a:buNone/>
            </a:pPr>
            <a:r>
              <a:rPr i="1" lang="en" sz="1150">
                <a:solidFill>
                  <a:srgbClr val="242729"/>
                </a:solidFill>
                <a:highlight>
                  <a:srgbClr val="FFFFFF"/>
                </a:highlight>
              </a:rPr>
              <a:t>Retry on failure, Add a locking hint</a:t>
            </a:r>
          </a:p>
          <a:p>
            <a:pPr lvl="0">
              <a:spcBef>
                <a:spcPts val="0"/>
              </a:spcBef>
              <a:buNone/>
            </a:pPr>
            <a:r>
              <a:t/>
            </a:r>
            <a:endParaRPr/>
          </a:p>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8" name="Shape 138"/>
        <p:cNvGrpSpPr/>
        <p:nvPr/>
      </p:nvGrpSpPr>
      <p:grpSpPr>
        <a:xfrm>
          <a:off x="0" y="0"/>
          <a:ext cx="0" cy="0"/>
          <a:chOff x="0" y="0"/>
          <a:chExt cx="0" cy="0"/>
        </a:xfrm>
      </p:grpSpPr>
      <p:sp>
        <p:nvSpPr>
          <p:cNvPr id="139" name="Shape 13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0" name="Shape 140"/>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148" name="Shape 14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1" name="Shape 71"/>
        <p:cNvGrpSpPr/>
        <p:nvPr/>
      </p:nvGrpSpPr>
      <p:grpSpPr>
        <a:xfrm>
          <a:off x="0" y="0"/>
          <a:ext cx="0" cy="0"/>
          <a:chOff x="0" y="0"/>
          <a:chExt cx="0" cy="0"/>
        </a:xfrm>
      </p:grpSpPr>
      <p:sp>
        <p:nvSpPr>
          <p:cNvPr id="72" name="Shape 72"/>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73" name="Shape 73"/>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rPr lang="en"/>
              <a:t>JSON is Javascript Object Notation</a:t>
            </a:r>
          </a:p>
          <a:p>
            <a:pPr lvl="0">
              <a:spcBef>
                <a:spcPts val="0"/>
              </a:spcBef>
              <a:buNone/>
            </a:pPr>
            <a:r>
              <a:rPr lang="en"/>
              <a:t>Used with AJAX</a:t>
            </a:r>
          </a:p>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8" name="Shape 78"/>
        <p:cNvGrpSpPr/>
        <p:nvPr/>
      </p:nvGrpSpPr>
      <p:grpSpPr>
        <a:xfrm>
          <a:off x="0" y="0"/>
          <a:ext cx="0" cy="0"/>
          <a:chOff x="0" y="0"/>
          <a:chExt cx="0" cy="0"/>
        </a:xfrm>
      </p:grpSpPr>
      <p:sp>
        <p:nvSpPr>
          <p:cNvPr id="79" name="Shape 79"/>
          <p:cNvSpPr/>
          <p:nvPr>
            <p:ph idx="2" type="sldImg"/>
          </p:nvPr>
        </p:nvSpPr>
        <p:spPr>
          <a:xfrm>
            <a:off x="381187" y="685800"/>
            <a:ext cx="6096299" cy="3429000"/>
          </a:xfrm>
          <a:custGeom>
            <a:pathLst>
              <a:path extrusionOk="0" h="120000" w="120000">
                <a:moveTo>
                  <a:pt x="0" y="0"/>
                </a:moveTo>
                <a:lnTo>
                  <a:pt x="120000" y="0"/>
                </a:lnTo>
                <a:lnTo>
                  <a:pt x="120000" y="120000"/>
                </a:lnTo>
                <a:lnTo>
                  <a:pt x="0" y="120000"/>
                </a:lnTo>
                <a:close/>
              </a:path>
            </a:pathLst>
          </a:custGeom>
        </p:spPr>
      </p:sp>
      <p:sp>
        <p:nvSpPr>
          <p:cNvPr id="80" name="Shape 8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lang="en" sz="1000">
                <a:solidFill>
                  <a:srgbClr val="333333"/>
                </a:solidFill>
                <a:highlight>
                  <a:srgbClr val="FFFFFF"/>
                </a:highlight>
              </a:rPr>
              <a:t>Currently buffer servers only couple of days of data taking O(1M) docs</a:t>
            </a:r>
          </a:p>
          <a:p>
            <a:pPr lvl="0">
              <a:spcBef>
                <a:spcPts val="0"/>
              </a:spcBef>
              <a:buNone/>
            </a:pPr>
            <a:r>
              <a:t/>
            </a:r>
            <a:endParaRPr sz="1200">
              <a:solidFill>
                <a:srgbClr val="494747"/>
              </a:solidFill>
              <a:highlight>
                <a:srgbClr val="FFFFFF"/>
              </a:highlight>
            </a:endParaRPr>
          </a:p>
          <a:p>
            <a:pPr lvl="0">
              <a:spcBef>
                <a:spcPts val="0"/>
              </a:spcBef>
              <a:buNone/>
            </a:pPr>
            <a:r>
              <a:rPr lang="en" sz="1200">
                <a:solidFill>
                  <a:srgbClr val="494747"/>
                </a:solidFill>
                <a:highlight>
                  <a:srgbClr val="FFFFFF"/>
                </a:highlight>
              </a:rPr>
              <a:t>A record in MongoDB is a document, which is a data structure composed of field and value pairs.</a:t>
            </a:r>
          </a:p>
          <a:p>
            <a:pPr lvl="0">
              <a:spcBef>
                <a:spcPts val="0"/>
              </a:spcBef>
              <a:buNone/>
            </a:pPr>
            <a:r>
              <a:rPr lang="en" sz="1200">
                <a:solidFill>
                  <a:srgbClr val="494747"/>
                </a:solidFill>
                <a:highlight>
                  <a:srgbClr val="FFFFFF"/>
                </a:highlight>
              </a:rPr>
              <a:t>Features : High Performance -&gt; indexes support faster queries</a:t>
            </a:r>
          </a:p>
          <a:p>
            <a:pPr lvl="0">
              <a:spcBef>
                <a:spcPts val="0"/>
              </a:spcBef>
              <a:buNone/>
            </a:pPr>
            <a:r>
              <a:rPr lang="en" sz="1200">
                <a:solidFill>
                  <a:srgbClr val="494747"/>
                </a:solidFill>
                <a:highlight>
                  <a:srgbClr val="FFFFFF"/>
                </a:highlight>
              </a:rPr>
              <a:t>Rich Query Language -&gt; CRUD ops, Aggregation </a:t>
            </a:r>
          </a:p>
          <a:p>
            <a:pPr lvl="0">
              <a:spcBef>
                <a:spcPts val="0"/>
              </a:spcBef>
              <a:buNone/>
            </a:pPr>
            <a:r>
              <a:rPr lang="en" sz="1200">
                <a:solidFill>
                  <a:srgbClr val="494747"/>
                </a:solidFill>
                <a:highlight>
                  <a:srgbClr val="FFFFFF"/>
                </a:highlight>
              </a:rPr>
              <a:t>High Availability -&gt; data redundancy, replication</a:t>
            </a:r>
          </a:p>
          <a:p>
            <a:pPr lvl="0">
              <a:spcBef>
                <a:spcPts val="0"/>
              </a:spcBef>
              <a:buNone/>
            </a:pPr>
            <a:r>
              <a:rPr lang="en" sz="1200">
                <a:solidFill>
                  <a:srgbClr val="494747"/>
                </a:solidFill>
                <a:highlight>
                  <a:srgbClr val="FFFFFF"/>
                </a:highlight>
              </a:rPr>
              <a:t>Automatic Scaling -&gt; horizontally via sharding</a:t>
            </a:r>
          </a:p>
          <a:p>
            <a:pPr lvl="0">
              <a:spcBef>
                <a:spcPts val="0"/>
              </a:spcBef>
              <a:buNone/>
            </a:pPr>
            <a:r>
              <a:t/>
            </a:r>
            <a:endParaRPr sz="1200">
              <a:solidFill>
                <a:srgbClr val="494747"/>
              </a:solidFill>
              <a:highlight>
                <a:srgbClr val="FFFFFF"/>
              </a:highlight>
            </a:endParaRPr>
          </a:p>
          <a:p>
            <a:pPr lvl="0">
              <a:spcBef>
                <a:spcPts val="0"/>
              </a:spcBef>
              <a:buNone/>
            </a:pPr>
            <a:r>
              <a:rPr lang="en" sz="1050">
                <a:solidFill>
                  <a:srgbClr val="252525"/>
                </a:solidFill>
                <a:highlight>
                  <a:srgbClr val="FFFFFF"/>
                </a:highlight>
              </a:rPr>
              <a:t>avoids the traditional table-based </a:t>
            </a:r>
            <a:r>
              <a:rPr lang="en" sz="1050">
                <a:solidFill>
                  <a:srgbClr val="0B0080"/>
                </a:solidFill>
                <a:highlight>
                  <a:srgbClr val="FFFFFF"/>
                </a:highlight>
                <a:hlinkClick r:id="rId2"/>
              </a:rPr>
              <a:t>relational database</a:t>
            </a:r>
            <a:r>
              <a:rPr lang="en" sz="1050">
                <a:solidFill>
                  <a:srgbClr val="252525"/>
                </a:solidFill>
                <a:highlight>
                  <a:srgbClr val="FFFFFF"/>
                </a:highlight>
              </a:rPr>
              <a:t> structure in favor of </a:t>
            </a:r>
            <a:r>
              <a:rPr lang="en" sz="1050">
                <a:solidFill>
                  <a:srgbClr val="0B0080"/>
                </a:solidFill>
                <a:highlight>
                  <a:srgbClr val="FFFFFF"/>
                </a:highlight>
                <a:hlinkClick r:id="rId3"/>
              </a:rPr>
              <a:t>JSON</a:t>
            </a:r>
            <a:r>
              <a:rPr lang="en" sz="1050">
                <a:solidFill>
                  <a:srgbClr val="252525"/>
                </a:solidFill>
                <a:highlight>
                  <a:srgbClr val="FFFFFF"/>
                </a:highlight>
              </a:rPr>
              <a:t>-like documents with dynamic </a:t>
            </a:r>
            <a:r>
              <a:rPr lang="en" sz="1050">
                <a:solidFill>
                  <a:srgbClr val="0B0080"/>
                </a:solidFill>
                <a:highlight>
                  <a:srgbClr val="FFFFFF"/>
                </a:highlight>
                <a:hlinkClick r:id="rId4"/>
              </a:rPr>
              <a:t>schemas</a:t>
            </a:r>
            <a:br>
              <a:rPr lang="en" sz="1200">
                <a:solidFill>
                  <a:srgbClr val="494747"/>
                </a:solidFill>
                <a:highlight>
                  <a:srgbClr val="FFFFFF"/>
                </a:highlight>
              </a:rPr>
            </a:b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3" name="Shape 93"/>
        <p:cNvGrpSpPr/>
        <p:nvPr/>
      </p:nvGrpSpPr>
      <p:grpSpPr>
        <a:xfrm>
          <a:off x="0" y="0"/>
          <a:ext cx="0" cy="0"/>
          <a:chOff x="0" y="0"/>
          <a:chExt cx="0" cy="0"/>
        </a:xfrm>
      </p:grpSpPr>
      <p:sp>
        <p:nvSpPr>
          <p:cNvPr id="94" name="Shape 9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5" name="Shape 9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rPr b="1" lang="en">
                <a:solidFill>
                  <a:srgbClr val="6A6A6A"/>
                </a:solidFill>
                <a:highlight>
                  <a:srgbClr val="FFFFFF"/>
                </a:highlight>
              </a:rPr>
              <a:t>Data integrity</a:t>
            </a:r>
            <a:r>
              <a:rPr lang="en">
                <a:solidFill>
                  <a:srgbClr val="545454"/>
                </a:solidFill>
                <a:highlight>
                  <a:srgbClr val="FFFFFF"/>
                </a:highlight>
              </a:rPr>
              <a:t> is the maintenance of, and the assurance of the accuracy and consistency of, </a:t>
            </a:r>
            <a:r>
              <a:rPr b="1" lang="en">
                <a:solidFill>
                  <a:srgbClr val="6A6A6A"/>
                </a:solidFill>
                <a:highlight>
                  <a:srgbClr val="FFFFFF"/>
                </a:highlight>
              </a:rPr>
              <a:t>data</a:t>
            </a:r>
            <a:r>
              <a:rPr lang="en">
                <a:solidFill>
                  <a:srgbClr val="545454"/>
                </a:solidFill>
                <a:highlight>
                  <a:srgbClr val="FFFFFF"/>
                </a:highlight>
              </a:rPr>
              <a:t> over its entire life-cycle</a:t>
            </a:r>
          </a:p>
          <a:p>
            <a:pPr lvl="0">
              <a:spcBef>
                <a:spcPts val="0"/>
              </a:spcBef>
              <a:buNone/>
            </a:pPr>
            <a:r>
              <a:t/>
            </a:r>
            <a:endParaRPr>
              <a:solidFill>
                <a:srgbClr val="545454"/>
              </a:solidFill>
              <a:highlight>
                <a:srgbClr val="FFFFFF"/>
              </a:highlight>
            </a:endParaRPr>
          </a:p>
          <a:p>
            <a:pPr lvl="0">
              <a:spcBef>
                <a:spcPts val="0"/>
              </a:spcBef>
              <a:buNone/>
            </a:pPr>
            <a:r>
              <a:rPr lang="en" sz="1050">
                <a:solidFill>
                  <a:srgbClr val="222222"/>
                </a:solidFill>
                <a:highlight>
                  <a:srgbClr val="FFFFFF"/>
                </a:highlight>
              </a:rPr>
              <a:t>A transaction groups SQL statements so that they are either all committed, which means they are applied to the database, or all rolled back, which means they are undone from the database.</a:t>
            </a:r>
          </a:p>
          <a:p>
            <a:pPr lvl="0">
              <a:spcBef>
                <a:spcPts val="0"/>
              </a:spcBef>
              <a:buNone/>
            </a:pPr>
            <a:r>
              <a:t/>
            </a:r>
            <a:endParaRPr sz="1050">
              <a:solidFill>
                <a:srgbClr val="222222"/>
              </a:solidFill>
              <a:highlight>
                <a:srgbClr val="FFFFFF"/>
              </a:highlight>
            </a:endParaRPr>
          </a:p>
          <a:p>
            <a:pPr lvl="0" rtl="0">
              <a:lnSpc>
                <a:spcPct val="142856"/>
              </a:lnSpc>
              <a:spcBef>
                <a:spcPts val="0"/>
              </a:spcBef>
              <a:spcAft>
                <a:spcPts val="800"/>
              </a:spcAft>
              <a:buNone/>
            </a:pPr>
            <a:r>
              <a:rPr lang="en" sz="1200">
                <a:solidFill>
                  <a:srgbClr val="333333"/>
                </a:solidFill>
              </a:rPr>
              <a:t>An Oracle VIEW, in essence, is a virtual table that does not physically exist. Rather, it is created by a query </a:t>
            </a:r>
            <a:r>
              <a:rPr lang="en" sz="1200">
                <a:solidFill>
                  <a:srgbClr val="336699"/>
                </a:solidFill>
                <a:hlinkClick r:id="rId2"/>
              </a:rPr>
              <a:t>joining one or more tables</a:t>
            </a:r>
            <a:r>
              <a:rPr lang="en" sz="1200">
                <a:solidFill>
                  <a:srgbClr val="333333"/>
                </a:solidFill>
              </a:rPr>
              <a: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7" name="Shape 107"/>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3" name="Shape 11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2749050" y="748800"/>
            <a:ext cx="3645900" cy="36459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2992950" y="992700"/>
            <a:ext cx="3158100" cy="3158100"/>
          </a:xfrm>
          <a:prstGeom prst="rect">
            <a:avLst/>
          </a:prstGeom>
          <a:noFill/>
          <a:ln cap="flat" cmpd="sng" w="28575">
            <a:solidFill>
              <a:schemeClr val="lt1"/>
            </a:solidFill>
            <a:prstDash val="solid"/>
            <a:miter/>
            <a:headEnd len="med" w="med" type="none"/>
            <a:tailEnd len="med" w="med" type="none"/>
          </a:ln>
        </p:spPr>
        <p:txBody>
          <a:bodyPr anchorCtr="0" anchor="ctr" bIns="91425" lIns="91425" rIns="91425" tIns="91425">
            <a:noAutofit/>
          </a:bodyPr>
          <a:lstStyle/>
          <a:p>
            <a:pPr lvl="0">
              <a:spcBef>
                <a:spcPts val="0"/>
              </a:spcBef>
              <a:buNone/>
            </a:pPr>
            <a:r>
              <a:t/>
            </a:r>
            <a:endParaRPr/>
          </a:p>
        </p:txBody>
      </p:sp>
      <p:sp>
        <p:nvSpPr>
          <p:cNvPr id="12" name="Shape 12"/>
          <p:cNvSpPr txBox="1"/>
          <p:nvPr>
            <p:ph type="ctrTitle"/>
          </p:nvPr>
        </p:nvSpPr>
        <p:spPr>
          <a:xfrm>
            <a:off x="3096250" y="1627200"/>
            <a:ext cx="2951400" cy="1584300"/>
          </a:xfrm>
          <a:prstGeom prst="rect">
            <a:avLst/>
          </a:prstGeom>
        </p:spPr>
        <p:txBody>
          <a:bodyPr anchorCtr="0" anchor="ctr" bIns="91425" lIns="91425" rIns="91425" tIns="91425"/>
          <a:lstStyle>
            <a:lvl1pPr lvl="0" algn="ctr">
              <a:spcBef>
                <a:spcPts val="0"/>
              </a:spcBef>
              <a:buClr>
                <a:schemeClr val="lt1"/>
              </a:buClr>
              <a:buFont typeface="Lato"/>
              <a:defRPr>
                <a:solidFill>
                  <a:schemeClr val="lt1"/>
                </a:solidFill>
                <a:latin typeface="Lato"/>
                <a:ea typeface="Lato"/>
                <a:cs typeface="Lato"/>
                <a:sym typeface="Lato"/>
              </a:defRPr>
            </a:lvl1pPr>
            <a:lvl2pPr lvl="1" algn="ctr">
              <a:spcBef>
                <a:spcPts val="0"/>
              </a:spcBef>
              <a:buClr>
                <a:schemeClr val="lt1"/>
              </a:buClr>
              <a:buFont typeface="Lato"/>
              <a:defRPr>
                <a:solidFill>
                  <a:schemeClr val="lt1"/>
                </a:solidFill>
                <a:latin typeface="Lato"/>
                <a:ea typeface="Lato"/>
                <a:cs typeface="Lato"/>
                <a:sym typeface="Lato"/>
              </a:defRPr>
            </a:lvl2pPr>
            <a:lvl3pPr lvl="2" algn="ctr">
              <a:spcBef>
                <a:spcPts val="0"/>
              </a:spcBef>
              <a:buClr>
                <a:schemeClr val="lt1"/>
              </a:buClr>
              <a:buFont typeface="Lato"/>
              <a:defRPr>
                <a:solidFill>
                  <a:schemeClr val="lt1"/>
                </a:solidFill>
                <a:latin typeface="Lato"/>
                <a:ea typeface="Lato"/>
                <a:cs typeface="Lato"/>
                <a:sym typeface="Lato"/>
              </a:defRPr>
            </a:lvl3pPr>
            <a:lvl4pPr lvl="3" algn="ctr">
              <a:spcBef>
                <a:spcPts val="0"/>
              </a:spcBef>
              <a:buClr>
                <a:schemeClr val="lt1"/>
              </a:buClr>
              <a:buFont typeface="Lato"/>
              <a:defRPr>
                <a:solidFill>
                  <a:schemeClr val="lt1"/>
                </a:solidFill>
                <a:latin typeface="Lato"/>
                <a:ea typeface="Lato"/>
                <a:cs typeface="Lato"/>
                <a:sym typeface="Lato"/>
              </a:defRPr>
            </a:lvl4pPr>
            <a:lvl5pPr lvl="4" algn="ctr">
              <a:spcBef>
                <a:spcPts val="0"/>
              </a:spcBef>
              <a:buClr>
                <a:schemeClr val="lt1"/>
              </a:buClr>
              <a:buFont typeface="Lato"/>
              <a:defRPr>
                <a:solidFill>
                  <a:schemeClr val="lt1"/>
                </a:solidFill>
                <a:latin typeface="Lato"/>
                <a:ea typeface="Lato"/>
                <a:cs typeface="Lato"/>
                <a:sym typeface="Lato"/>
              </a:defRPr>
            </a:lvl5pPr>
            <a:lvl6pPr lvl="5" algn="ctr">
              <a:spcBef>
                <a:spcPts val="0"/>
              </a:spcBef>
              <a:buClr>
                <a:schemeClr val="lt1"/>
              </a:buClr>
              <a:buFont typeface="Lato"/>
              <a:defRPr>
                <a:solidFill>
                  <a:schemeClr val="lt1"/>
                </a:solidFill>
                <a:latin typeface="Lato"/>
                <a:ea typeface="Lato"/>
                <a:cs typeface="Lato"/>
                <a:sym typeface="Lato"/>
              </a:defRPr>
            </a:lvl6pPr>
            <a:lvl7pPr lvl="6" algn="ctr">
              <a:spcBef>
                <a:spcPts val="0"/>
              </a:spcBef>
              <a:buClr>
                <a:schemeClr val="lt1"/>
              </a:buClr>
              <a:buFont typeface="Lato"/>
              <a:defRPr>
                <a:solidFill>
                  <a:schemeClr val="lt1"/>
                </a:solidFill>
                <a:latin typeface="Lato"/>
                <a:ea typeface="Lato"/>
                <a:cs typeface="Lato"/>
                <a:sym typeface="Lato"/>
              </a:defRPr>
            </a:lvl7pPr>
            <a:lvl8pPr lvl="7" algn="ctr">
              <a:spcBef>
                <a:spcPts val="0"/>
              </a:spcBef>
              <a:buClr>
                <a:schemeClr val="lt1"/>
              </a:buClr>
              <a:buFont typeface="Lato"/>
              <a:defRPr>
                <a:solidFill>
                  <a:schemeClr val="lt1"/>
                </a:solidFill>
                <a:latin typeface="Lato"/>
                <a:ea typeface="Lato"/>
                <a:cs typeface="Lato"/>
                <a:sym typeface="Lato"/>
              </a:defRPr>
            </a:lvl8pPr>
            <a:lvl9pPr lvl="8" algn="ctr">
              <a:spcBef>
                <a:spcPts val="0"/>
              </a:spcBef>
              <a:buClr>
                <a:schemeClr val="lt1"/>
              </a:buClr>
              <a:buFont typeface="Lato"/>
              <a:defRPr>
                <a:solidFill>
                  <a:schemeClr val="lt1"/>
                </a:solidFill>
                <a:latin typeface="Lato"/>
                <a:ea typeface="Lato"/>
                <a:cs typeface="Lato"/>
                <a:sym typeface="Lato"/>
              </a:defRPr>
            </a:lvl9pPr>
          </a:lstStyle>
          <a:p/>
        </p:txBody>
      </p:sp>
      <p:sp>
        <p:nvSpPr>
          <p:cNvPr id="13" name="Shape 13"/>
          <p:cNvSpPr txBox="1"/>
          <p:nvPr>
            <p:ph idx="1" type="subTitle"/>
          </p:nvPr>
        </p:nvSpPr>
        <p:spPr>
          <a:xfrm>
            <a:off x="3096362" y="3266930"/>
            <a:ext cx="2951400" cy="701400"/>
          </a:xfrm>
          <a:prstGeom prst="rect">
            <a:avLst/>
          </a:prstGeom>
        </p:spPr>
        <p:txBody>
          <a:bodyPr anchorCtr="0" anchor="b" bIns="91425" lIns="91425" rIns="91425" tIns="91425"/>
          <a:lstStyle>
            <a:lvl1pPr lvl="0" algn="ctr">
              <a:lnSpc>
                <a:spcPct val="100000"/>
              </a:lnSpc>
              <a:spcBef>
                <a:spcPts val="0"/>
              </a:spcBef>
              <a:spcAft>
                <a:spcPts val="0"/>
              </a:spcAft>
              <a:buClr>
                <a:schemeClr val="lt1"/>
              </a:buClr>
              <a:buFont typeface="Playfair Display"/>
              <a:buNone/>
              <a:defRPr b="1">
                <a:solidFill>
                  <a:schemeClr val="lt1"/>
                </a:solidFill>
                <a:latin typeface="Playfair Display"/>
                <a:ea typeface="Playfair Display"/>
                <a:cs typeface="Playfair Display"/>
                <a:sym typeface="Playfair Display"/>
              </a:defRPr>
            </a:lvl1pPr>
            <a:lvl2pPr lvl="1"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2pPr>
            <a:lvl3pPr lvl="2"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3pPr>
            <a:lvl4pPr lvl="3"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4pPr>
            <a:lvl5pPr lvl="4"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5pPr>
            <a:lvl6pPr lvl="5"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6pPr>
            <a:lvl7pPr lvl="6"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7pPr>
            <a:lvl8pPr lvl="7"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8pPr>
            <a:lvl9pPr lvl="8" algn="ctr">
              <a:lnSpc>
                <a:spcPct val="100000"/>
              </a:lnSpc>
              <a:spcBef>
                <a:spcPts val="0"/>
              </a:spcBef>
              <a:spcAft>
                <a:spcPts val="0"/>
              </a:spcAft>
              <a:buClr>
                <a:schemeClr val="lt1"/>
              </a:buClr>
              <a:buSzPct val="100000"/>
              <a:buFont typeface="Playfair Display"/>
              <a:buNone/>
              <a:defRPr b="1" sz="1800">
                <a:solidFill>
                  <a:schemeClr val="lt1"/>
                </a:solidFill>
                <a:latin typeface="Playfair Display"/>
                <a:ea typeface="Playfair Display"/>
                <a:cs typeface="Playfair Display"/>
                <a:sym typeface="Playfair Display"/>
              </a:defRPr>
            </a:lvl9pPr>
          </a:lstStyle>
          <a:p/>
        </p:txBody>
      </p:sp>
      <p:sp>
        <p:nvSpPr>
          <p:cNvPr id="14" name="Shape 14"/>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8" name="Shape 48"/>
        <p:cNvGrpSpPr/>
        <p:nvPr/>
      </p:nvGrpSpPr>
      <p:grpSpPr>
        <a:xfrm>
          <a:off x="0" y="0"/>
          <a:ext cx="0" cy="0"/>
          <a:chOff x="0" y="0"/>
          <a:chExt cx="0" cy="0"/>
        </a:xfrm>
      </p:grpSpPr>
      <p:sp>
        <p:nvSpPr>
          <p:cNvPr id="49" name="Shape 49"/>
          <p:cNvSpPr/>
          <p:nvPr/>
        </p:nvSpPr>
        <p:spPr>
          <a:xfrm>
            <a:off x="0" y="5045700"/>
            <a:ext cx="9144000" cy="978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50" name="Shape 50"/>
          <p:cNvSpPr txBox="1"/>
          <p:nvPr>
            <p:ph type="title"/>
          </p:nvPr>
        </p:nvSpPr>
        <p:spPr>
          <a:xfrm>
            <a:off x="311700" y="1233100"/>
            <a:ext cx="8520600" cy="1610100"/>
          </a:xfrm>
          <a:prstGeom prst="rect">
            <a:avLst/>
          </a:prstGeom>
        </p:spPr>
        <p:txBody>
          <a:bodyPr anchorCtr="0" anchor="b" bIns="91425" lIns="91425" rIns="91425" tIns="91425"/>
          <a:lstStyle>
            <a:lvl1pPr lvl="0" algn="ctr">
              <a:spcBef>
                <a:spcPts val="0"/>
              </a:spcBef>
              <a:buSzPct val="100000"/>
              <a:buFont typeface="Lato"/>
              <a:defRPr sz="10000">
                <a:latin typeface="Lato"/>
                <a:ea typeface="Lato"/>
                <a:cs typeface="Lato"/>
                <a:sym typeface="Lato"/>
              </a:defRPr>
            </a:lvl1pPr>
            <a:lvl2pPr lvl="1" algn="ctr">
              <a:spcBef>
                <a:spcPts val="0"/>
              </a:spcBef>
              <a:buSzPct val="100000"/>
              <a:buFont typeface="Lato"/>
              <a:defRPr sz="10000">
                <a:latin typeface="Lato"/>
                <a:ea typeface="Lato"/>
                <a:cs typeface="Lato"/>
                <a:sym typeface="Lato"/>
              </a:defRPr>
            </a:lvl2pPr>
            <a:lvl3pPr lvl="2" algn="ctr">
              <a:spcBef>
                <a:spcPts val="0"/>
              </a:spcBef>
              <a:buSzPct val="100000"/>
              <a:buFont typeface="Lato"/>
              <a:defRPr sz="10000">
                <a:latin typeface="Lato"/>
                <a:ea typeface="Lato"/>
                <a:cs typeface="Lato"/>
                <a:sym typeface="Lato"/>
              </a:defRPr>
            </a:lvl3pPr>
            <a:lvl4pPr lvl="3" algn="ctr">
              <a:spcBef>
                <a:spcPts val="0"/>
              </a:spcBef>
              <a:buSzPct val="100000"/>
              <a:buFont typeface="Lato"/>
              <a:defRPr sz="10000">
                <a:latin typeface="Lato"/>
                <a:ea typeface="Lato"/>
                <a:cs typeface="Lato"/>
                <a:sym typeface="Lato"/>
              </a:defRPr>
            </a:lvl4pPr>
            <a:lvl5pPr lvl="4" algn="ctr">
              <a:spcBef>
                <a:spcPts val="0"/>
              </a:spcBef>
              <a:buSzPct val="100000"/>
              <a:buFont typeface="Lato"/>
              <a:defRPr sz="10000">
                <a:latin typeface="Lato"/>
                <a:ea typeface="Lato"/>
                <a:cs typeface="Lato"/>
                <a:sym typeface="Lato"/>
              </a:defRPr>
            </a:lvl5pPr>
            <a:lvl6pPr lvl="5" algn="ctr">
              <a:spcBef>
                <a:spcPts val="0"/>
              </a:spcBef>
              <a:buSzPct val="100000"/>
              <a:buFont typeface="Lato"/>
              <a:defRPr sz="10000">
                <a:latin typeface="Lato"/>
                <a:ea typeface="Lato"/>
                <a:cs typeface="Lato"/>
                <a:sym typeface="Lato"/>
              </a:defRPr>
            </a:lvl6pPr>
            <a:lvl7pPr lvl="6" algn="ctr">
              <a:spcBef>
                <a:spcPts val="0"/>
              </a:spcBef>
              <a:buSzPct val="100000"/>
              <a:buFont typeface="Lato"/>
              <a:defRPr sz="10000">
                <a:latin typeface="Lato"/>
                <a:ea typeface="Lato"/>
                <a:cs typeface="Lato"/>
                <a:sym typeface="Lato"/>
              </a:defRPr>
            </a:lvl7pPr>
            <a:lvl8pPr lvl="7" algn="ctr">
              <a:spcBef>
                <a:spcPts val="0"/>
              </a:spcBef>
              <a:buSzPct val="100000"/>
              <a:buFont typeface="Lato"/>
              <a:defRPr sz="10000">
                <a:latin typeface="Lato"/>
                <a:ea typeface="Lato"/>
                <a:cs typeface="Lato"/>
                <a:sym typeface="Lato"/>
              </a:defRPr>
            </a:lvl8pPr>
            <a:lvl9pPr lvl="8" algn="ctr">
              <a:spcBef>
                <a:spcPts val="0"/>
              </a:spcBef>
              <a:buSzPct val="100000"/>
              <a:buFont typeface="Lato"/>
              <a:defRPr sz="10000">
                <a:latin typeface="Lato"/>
                <a:ea typeface="Lato"/>
                <a:cs typeface="Lato"/>
                <a:sym typeface="Lato"/>
              </a:defRPr>
            </a:lvl9pPr>
          </a:lstStyle>
          <a:p/>
        </p:txBody>
      </p:sp>
      <p:sp>
        <p:nvSpPr>
          <p:cNvPr id="51" name="Shape 51"/>
          <p:cNvSpPr txBox="1"/>
          <p:nvPr>
            <p:ph idx="1" type="body"/>
          </p:nvPr>
        </p:nvSpPr>
        <p:spPr>
          <a:xfrm>
            <a:off x="311700" y="2919450"/>
            <a:ext cx="85206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52" name="Shape 52"/>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3" name="Shape 53"/>
        <p:cNvGrpSpPr/>
        <p:nvPr/>
      </p:nvGrpSpPr>
      <p:grpSpPr>
        <a:xfrm>
          <a:off x="0" y="0"/>
          <a:ext cx="0" cy="0"/>
          <a:chOff x="0" y="0"/>
          <a:chExt cx="0" cy="0"/>
        </a:xfrm>
      </p:grpSpPr>
      <p:sp>
        <p:nvSpPr>
          <p:cNvPr id="54" name="Shape 54"/>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1"/>
        </a:solidFill>
      </p:bgPr>
    </p:bg>
    <p:spTree>
      <p:nvGrpSpPr>
        <p:cNvPr id="15" name="Shape 15"/>
        <p:cNvGrpSpPr/>
        <p:nvPr/>
      </p:nvGrpSpPr>
      <p:grpSpPr>
        <a:xfrm>
          <a:off x="0" y="0"/>
          <a:ext cx="0" cy="0"/>
          <a:chOff x="0" y="0"/>
          <a:chExt cx="0" cy="0"/>
        </a:xfrm>
      </p:grpSpPr>
      <p:sp>
        <p:nvSpPr>
          <p:cNvPr id="16" name="Shape 16"/>
          <p:cNvSpPr txBox="1"/>
          <p:nvPr>
            <p:ph type="title"/>
          </p:nvPr>
        </p:nvSpPr>
        <p:spPr>
          <a:xfrm>
            <a:off x="509550" y="1423875"/>
            <a:ext cx="8124900" cy="1798200"/>
          </a:xfrm>
          <a:prstGeom prst="rect">
            <a:avLst/>
          </a:prstGeom>
        </p:spPr>
        <p:txBody>
          <a:bodyPr anchorCtr="0" anchor="ctr" bIns="91425" lIns="91425" rIns="91425" tIns="91425"/>
          <a:lstStyle>
            <a:lvl1pPr lvl="0" algn="ctr">
              <a:spcBef>
                <a:spcPts val="0"/>
              </a:spcBef>
              <a:buClr>
                <a:schemeClr val="lt1"/>
              </a:buClr>
              <a:buSzPct val="100000"/>
              <a:buFont typeface="Lato"/>
              <a:defRPr b="0" sz="4800">
                <a:solidFill>
                  <a:schemeClr val="lt1"/>
                </a:solidFill>
                <a:latin typeface="Lato"/>
                <a:ea typeface="Lato"/>
                <a:cs typeface="Lato"/>
                <a:sym typeface="Lato"/>
              </a:defRPr>
            </a:lvl1pPr>
            <a:lvl2pPr lvl="1" algn="ctr">
              <a:spcBef>
                <a:spcPts val="0"/>
              </a:spcBef>
              <a:buClr>
                <a:schemeClr val="lt1"/>
              </a:buClr>
              <a:buSzPct val="100000"/>
              <a:buFont typeface="Lato"/>
              <a:defRPr b="0" sz="4800">
                <a:solidFill>
                  <a:schemeClr val="lt1"/>
                </a:solidFill>
                <a:latin typeface="Lato"/>
                <a:ea typeface="Lato"/>
                <a:cs typeface="Lato"/>
                <a:sym typeface="Lato"/>
              </a:defRPr>
            </a:lvl2pPr>
            <a:lvl3pPr lvl="2" algn="ctr">
              <a:spcBef>
                <a:spcPts val="0"/>
              </a:spcBef>
              <a:buClr>
                <a:schemeClr val="lt1"/>
              </a:buClr>
              <a:buSzPct val="100000"/>
              <a:buFont typeface="Lato"/>
              <a:defRPr b="0" sz="4800">
                <a:solidFill>
                  <a:schemeClr val="lt1"/>
                </a:solidFill>
                <a:latin typeface="Lato"/>
                <a:ea typeface="Lato"/>
                <a:cs typeface="Lato"/>
                <a:sym typeface="Lato"/>
              </a:defRPr>
            </a:lvl3pPr>
            <a:lvl4pPr lvl="3" algn="ctr">
              <a:spcBef>
                <a:spcPts val="0"/>
              </a:spcBef>
              <a:buClr>
                <a:schemeClr val="lt1"/>
              </a:buClr>
              <a:buSzPct val="100000"/>
              <a:buFont typeface="Lato"/>
              <a:defRPr b="0" sz="4800">
                <a:solidFill>
                  <a:schemeClr val="lt1"/>
                </a:solidFill>
                <a:latin typeface="Lato"/>
                <a:ea typeface="Lato"/>
                <a:cs typeface="Lato"/>
                <a:sym typeface="Lato"/>
              </a:defRPr>
            </a:lvl4pPr>
            <a:lvl5pPr lvl="4" algn="ctr">
              <a:spcBef>
                <a:spcPts val="0"/>
              </a:spcBef>
              <a:buClr>
                <a:schemeClr val="lt1"/>
              </a:buClr>
              <a:buSzPct val="100000"/>
              <a:buFont typeface="Lato"/>
              <a:defRPr b="0" sz="4800">
                <a:solidFill>
                  <a:schemeClr val="lt1"/>
                </a:solidFill>
                <a:latin typeface="Lato"/>
                <a:ea typeface="Lato"/>
                <a:cs typeface="Lato"/>
                <a:sym typeface="Lato"/>
              </a:defRPr>
            </a:lvl5pPr>
            <a:lvl6pPr lvl="5" algn="ctr">
              <a:spcBef>
                <a:spcPts val="0"/>
              </a:spcBef>
              <a:buClr>
                <a:schemeClr val="lt1"/>
              </a:buClr>
              <a:buSzPct val="100000"/>
              <a:buFont typeface="Lato"/>
              <a:defRPr b="0" sz="4800">
                <a:solidFill>
                  <a:schemeClr val="lt1"/>
                </a:solidFill>
                <a:latin typeface="Lato"/>
                <a:ea typeface="Lato"/>
                <a:cs typeface="Lato"/>
                <a:sym typeface="Lato"/>
              </a:defRPr>
            </a:lvl6pPr>
            <a:lvl7pPr lvl="6" algn="ctr">
              <a:spcBef>
                <a:spcPts val="0"/>
              </a:spcBef>
              <a:buClr>
                <a:schemeClr val="lt1"/>
              </a:buClr>
              <a:buSzPct val="100000"/>
              <a:buFont typeface="Lato"/>
              <a:defRPr b="0" sz="4800">
                <a:solidFill>
                  <a:schemeClr val="lt1"/>
                </a:solidFill>
                <a:latin typeface="Lato"/>
                <a:ea typeface="Lato"/>
                <a:cs typeface="Lato"/>
                <a:sym typeface="Lato"/>
              </a:defRPr>
            </a:lvl7pPr>
            <a:lvl8pPr lvl="7" algn="ctr">
              <a:spcBef>
                <a:spcPts val="0"/>
              </a:spcBef>
              <a:buClr>
                <a:schemeClr val="lt1"/>
              </a:buClr>
              <a:buSzPct val="100000"/>
              <a:buFont typeface="Lato"/>
              <a:defRPr b="0" sz="4800">
                <a:solidFill>
                  <a:schemeClr val="lt1"/>
                </a:solidFill>
                <a:latin typeface="Lato"/>
                <a:ea typeface="Lato"/>
                <a:cs typeface="Lato"/>
                <a:sym typeface="Lato"/>
              </a:defRPr>
            </a:lvl8pPr>
            <a:lvl9pPr lvl="8" algn="ctr">
              <a:spcBef>
                <a:spcPts val="0"/>
              </a:spcBef>
              <a:buClr>
                <a:schemeClr val="lt1"/>
              </a:buClr>
              <a:buSzPct val="100000"/>
              <a:buFont typeface="Lato"/>
              <a:defRPr b="0" sz="4800">
                <a:solidFill>
                  <a:schemeClr val="lt1"/>
                </a:solidFill>
                <a:latin typeface="Lato"/>
                <a:ea typeface="Lato"/>
                <a:cs typeface="Lato"/>
                <a:sym typeface="Lato"/>
              </a:defRPr>
            </a:lvl9pPr>
          </a:lstStyle>
          <a:p/>
        </p:txBody>
      </p:sp>
      <p:sp>
        <p:nvSpPr>
          <p:cNvPr id="17" name="Shape 17"/>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8" name="Shape 18"/>
        <p:cNvGrpSpPr/>
        <p:nvPr/>
      </p:nvGrpSpPr>
      <p:grpSpPr>
        <a:xfrm>
          <a:off x="0" y="0"/>
          <a:ext cx="0" cy="0"/>
          <a:chOff x="0" y="0"/>
          <a:chExt cx="0" cy="0"/>
        </a:xfrm>
      </p:grpSpPr>
      <p:sp>
        <p:nvSpPr>
          <p:cNvPr id="19" name="Shape 19"/>
          <p:cNvSpPr/>
          <p:nvPr/>
        </p:nvSpPr>
        <p:spPr>
          <a:xfrm>
            <a:off x="0" y="5045700"/>
            <a:ext cx="9144000" cy="978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20" name="Shape 20"/>
          <p:cNvSpPr txBox="1"/>
          <p:nvPr>
            <p:ph type="title"/>
          </p:nvPr>
        </p:nvSpPr>
        <p:spPr>
          <a:xfrm>
            <a:off x="311700" y="391350"/>
            <a:ext cx="8520600" cy="6261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1" name="Shape 21"/>
          <p:cNvSpPr txBox="1"/>
          <p:nvPr>
            <p:ph idx="1" type="body"/>
          </p:nvPr>
        </p:nvSpPr>
        <p:spPr>
          <a:xfrm>
            <a:off x="311700" y="1152475"/>
            <a:ext cx="8520600"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3" name="Shape 23"/>
        <p:cNvGrpSpPr/>
        <p:nvPr/>
      </p:nvGrpSpPr>
      <p:grpSpPr>
        <a:xfrm>
          <a:off x="0" y="0"/>
          <a:ext cx="0" cy="0"/>
          <a:chOff x="0" y="0"/>
          <a:chExt cx="0" cy="0"/>
        </a:xfrm>
      </p:grpSpPr>
      <p:sp>
        <p:nvSpPr>
          <p:cNvPr id="24" name="Shape 24"/>
          <p:cNvSpPr txBox="1"/>
          <p:nvPr>
            <p:ph type="title"/>
          </p:nvPr>
        </p:nvSpPr>
        <p:spPr>
          <a:xfrm>
            <a:off x="311700" y="391350"/>
            <a:ext cx="8520600" cy="6261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3117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6" name="Shape 26"/>
          <p:cNvSpPr txBox="1"/>
          <p:nvPr>
            <p:ph idx="2" type="body"/>
          </p:nvPr>
        </p:nvSpPr>
        <p:spPr>
          <a:xfrm>
            <a:off x="4832400" y="1152475"/>
            <a:ext cx="3999900"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7" name="Shape 27"/>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8" name="Shape 28"/>
        <p:cNvGrpSpPr/>
        <p:nvPr/>
      </p:nvGrpSpPr>
      <p:grpSpPr>
        <a:xfrm>
          <a:off x="0" y="0"/>
          <a:ext cx="0" cy="0"/>
          <a:chOff x="0" y="0"/>
          <a:chExt cx="0" cy="0"/>
        </a:xfrm>
      </p:grpSpPr>
      <p:sp>
        <p:nvSpPr>
          <p:cNvPr id="29" name="Shape 29"/>
          <p:cNvSpPr txBox="1"/>
          <p:nvPr>
            <p:ph type="title"/>
          </p:nvPr>
        </p:nvSpPr>
        <p:spPr>
          <a:xfrm>
            <a:off x="311700" y="391350"/>
            <a:ext cx="8520600" cy="6261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1" name="Shape 31"/>
        <p:cNvGrpSpPr/>
        <p:nvPr/>
      </p:nvGrpSpPr>
      <p:grpSpPr>
        <a:xfrm>
          <a:off x="0" y="0"/>
          <a:ext cx="0" cy="0"/>
          <a:chOff x="0" y="0"/>
          <a:chExt cx="0" cy="0"/>
        </a:xfrm>
      </p:grpSpPr>
      <p:sp>
        <p:nvSpPr>
          <p:cNvPr id="32" name="Shape 32"/>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3" name="Shape 33"/>
          <p:cNvSpPr txBox="1"/>
          <p:nvPr>
            <p:ph idx="1" type="body"/>
          </p:nvPr>
        </p:nvSpPr>
        <p:spPr>
          <a:xfrm>
            <a:off x="311700" y="1391377"/>
            <a:ext cx="2808000"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4" name="Shape 34"/>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dk2"/>
        </a:solidFill>
      </p:bgPr>
    </p:bg>
    <p:spTree>
      <p:nvGrpSpPr>
        <p:cNvPr id="35" name="Shape 35"/>
        <p:cNvGrpSpPr/>
        <p:nvPr/>
      </p:nvGrpSpPr>
      <p:grpSpPr>
        <a:xfrm>
          <a:off x="0" y="0"/>
          <a:ext cx="0" cy="0"/>
          <a:chOff x="0" y="0"/>
          <a:chExt cx="0" cy="0"/>
        </a:xfrm>
      </p:grpSpPr>
      <p:sp>
        <p:nvSpPr>
          <p:cNvPr id="36" name="Shape 36"/>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Clr>
                <a:schemeClr val="lt1"/>
              </a:buClr>
              <a:buSzPct val="100000"/>
              <a:buFont typeface="Lato"/>
              <a:defRPr b="0" sz="4800">
                <a:solidFill>
                  <a:schemeClr val="lt1"/>
                </a:solidFill>
                <a:latin typeface="Lato"/>
                <a:ea typeface="Lato"/>
                <a:cs typeface="Lato"/>
                <a:sym typeface="Lato"/>
              </a:defRPr>
            </a:lvl1pPr>
            <a:lvl2pPr lvl="1">
              <a:spcBef>
                <a:spcPts val="0"/>
              </a:spcBef>
              <a:buClr>
                <a:schemeClr val="lt1"/>
              </a:buClr>
              <a:buSzPct val="100000"/>
              <a:buFont typeface="Lato"/>
              <a:defRPr b="0" sz="4800">
                <a:solidFill>
                  <a:schemeClr val="lt1"/>
                </a:solidFill>
                <a:latin typeface="Lato"/>
                <a:ea typeface="Lato"/>
                <a:cs typeface="Lato"/>
                <a:sym typeface="Lato"/>
              </a:defRPr>
            </a:lvl2pPr>
            <a:lvl3pPr lvl="2">
              <a:spcBef>
                <a:spcPts val="0"/>
              </a:spcBef>
              <a:buClr>
                <a:schemeClr val="lt1"/>
              </a:buClr>
              <a:buSzPct val="100000"/>
              <a:buFont typeface="Lato"/>
              <a:defRPr b="0" sz="4800">
                <a:solidFill>
                  <a:schemeClr val="lt1"/>
                </a:solidFill>
                <a:latin typeface="Lato"/>
                <a:ea typeface="Lato"/>
                <a:cs typeface="Lato"/>
                <a:sym typeface="Lato"/>
              </a:defRPr>
            </a:lvl3pPr>
            <a:lvl4pPr lvl="3">
              <a:spcBef>
                <a:spcPts val="0"/>
              </a:spcBef>
              <a:buClr>
                <a:schemeClr val="lt1"/>
              </a:buClr>
              <a:buSzPct val="100000"/>
              <a:buFont typeface="Lato"/>
              <a:defRPr b="0" sz="4800">
                <a:solidFill>
                  <a:schemeClr val="lt1"/>
                </a:solidFill>
                <a:latin typeface="Lato"/>
                <a:ea typeface="Lato"/>
                <a:cs typeface="Lato"/>
                <a:sym typeface="Lato"/>
              </a:defRPr>
            </a:lvl4pPr>
            <a:lvl5pPr lvl="4">
              <a:spcBef>
                <a:spcPts val="0"/>
              </a:spcBef>
              <a:buClr>
                <a:schemeClr val="lt1"/>
              </a:buClr>
              <a:buSzPct val="100000"/>
              <a:buFont typeface="Lato"/>
              <a:defRPr b="0" sz="4800">
                <a:solidFill>
                  <a:schemeClr val="lt1"/>
                </a:solidFill>
                <a:latin typeface="Lato"/>
                <a:ea typeface="Lato"/>
                <a:cs typeface="Lato"/>
                <a:sym typeface="Lato"/>
              </a:defRPr>
            </a:lvl5pPr>
            <a:lvl6pPr lvl="5">
              <a:spcBef>
                <a:spcPts val="0"/>
              </a:spcBef>
              <a:buClr>
                <a:schemeClr val="lt1"/>
              </a:buClr>
              <a:buSzPct val="100000"/>
              <a:buFont typeface="Lato"/>
              <a:defRPr b="0" sz="4800">
                <a:solidFill>
                  <a:schemeClr val="lt1"/>
                </a:solidFill>
                <a:latin typeface="Lato"/>
                <a:ea typeface="Lato"/>
                <a:cs typeface="Lato"/>
                <a:sym typeface="Lato"/>
              </a:defRPr>
            </a:lvl6pPr>
            <a:lvl7pPr lvl="6">
              <a:spcBef>
                <a:spcPts val="0"/>
              </a:spcBef>
              <a:buClr>
                <a:schemeClr val="lt1"/>
              </a:buClr>
              <a:buSzPct val="100000"/>
              <a:buFont typeface="Lato"/>
              <a:defRPr b="0" sz="4800">
                <a:solidFill>
                  <a:schemeClr val="lt1"/>
                </a:solidFill>
                <a:latin typeface="Lato"/>
                <a:ea typeface="Lato"/>
                <a:cs typeface="Lato"/>
                <a:sym typeface="Lato"/>
              </a:defRPr>
            </a:lvl7pPr>
            <a:lvl8pPr lvl="7">
              <a:spcBef>
                <a:spcPts val="0"/>
              </a:spcBef>
              <a:buClr>
                <a:schemeClr val="lt1"/>
              </a:buClr>
              <a:buSzPct val="100000"/>
              <a:buFont typeface="Lato"/>
              <a:defRPr b="0" sz="4800">
                <a:solidFill>
                  <a:schemeClr val="lt1"/>
                </a:solidFill>
                <a:latin typeface="Lato"/>
                <a:ea typeface="Lato"/>
                <a:cs typeface="Lato"/>
                <a:sym typeface="Lato"/>
              </a:defRPr>
            </a:lvl8pPr>
            <a:lvl9pPr lvl="8">
              <a:spcBef>
                <a:spcPts val="0"/>
              </a:spcBef>
              <a:buClr>
                <a:schemeClr val="lt1"/>
              </a:buClr>
              <a:buSzPct val="100000"/>
              <a:buFont typeface="Lato"/>
              <a:defRPr b="0" sz="4800">
                <a:solidFill>
                  <a:schemeClr val="lt1"/>
                </a:solidFill>
                <a:latin typeface="Lato"/>
                <a:ea typeface="Lato"/>
                <a:cs typeface="Lato"/>
                <a:sym typeface="Lato"/>
              </a:defRPr>
            </a:lvl9pPr>
          </a:lstStyle>
          <a:p/>
        </p:txBody>
      </p:sp>
      <p:sp>
        <p:nvSpPr>
          <p:cNvPr id="37" name="Shape 37"/>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8" name="Shape 38"/>
        <p:cNvGrpSpPr/>
        <p:nvPr/>
      </p:nvGrpSpPr>
      <p:grpSpPr>
        <a:xfrm>
          <a:off x="0" y="0"/>
          <a:ext cx="0" cy="0"/>
          <a:chOff x="0" y="0"/>
          <a:chExt cx="0" cy="0"/>
        </a:xfrm>
      </p:grpSpPr>
      <p:sp>
        <p:nvSpPr>
          <p:cNvPr id="39" name="Shape 39"/>
          <p:cNvSpPr/>
          <p:nvPr/>
        </p:nvSpPr>
        <p:spPr>
          <a:xfrm>
            <a:off x="4572000" y="-25"/>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40" name="Shape 40"/>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1" name="Shape 41"/>
          <p:cNvSpPr txBox="1"/>
          <p:nvPr>
            <p:ph type="title"/>
          </p:nvPr>
        </p:nvSpPr>
        <p:spPr>
          <a:xfrm>
            <a:off x="265500" y="1107950"/>
            <a:ext cx="4045200" cy="16836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42" name="Shape 42"/>
          <p:cNvSpPr txBox="1"/>
          <p:nvPr>
            <p:ph idx="1" type="subTitle"/>
          </p:nvPr>
        </p:nvSpPr>
        <p:spPr>
          <a:xfrm>
            <a:off x="265500" y="2845200"/>
            <a:ext cx="4045200" cy="13455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43" name="Shape 43"/>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lt1"/>
              </a:buClr>
              <a:defRPr>
                <a:solidFill>
                  <a:schemeClr val="lt1"/>
                </a:solidFill>
              </a:defRPr>
            </a:lvl1pPr>
            <a:lvl2pPr lvl="1">
              <a:spcBef>
                <a:spcPts val="0"/>
              </a:spcBef>
              <a:buClr>
                <a:schemeClr val="lt1"/>
              </a:buClr>
              <a:defRPr>
                <a:solidFill>
                  <a:schemeClr val="lt1"/>
                </a:solidFill>
              </a:defRPr>
            </a:lvl2pPr>
            <a:lvl3pPr lvl="2">
              <a:spcBef>
                <a:spcPts val="0"/>
              </a:spcBef>
              <a:buClr>
                <a:schemeClr val="lt1"/>
              </a:buClr>
              <a:defRPr>
                <a:solidFill>
                  <a:schemeClr val="lt1"/>
                </a:solidFill>
              </a:defRPr>
            </a:lvl3pPr>
            <a:lvl4pPr lvl="3">
              <a:spcBef>
                <a:spcPts val="0"/>
              </a:spcBef>
              <a:buClr>
                <a:schemeClr val="lt1"/>
              </a:buClr>
              <a:defRPr>
                <a:solidFill>
                  <a:schemeClr val="lt1"/>
                </a:solidFill>
              </a:defRPr>
            </a:lvl4pPr>
            <a:lvl5pPr lvl="4">
              <a:spcBef>
                <a:spcPts val="0"/>
              </a:spcBef>
              <a:buClr>
                <a:schemeClr val="lt1"/>
              </a:buClr>
              <a:defRPr>
                <a:solidFill>
                  <a:schemeClr val="lt1"/>
                </a:solidFill>
              </a:defRPr>
            </a:lvl5pPr>
            <a:lvl6pPr lvl="5">
              <a:spcBef>
                <a:spcPts val="0"/>
              </a:spcBef>
              <a:buClr>
                <a:schemeClr val="lt1"/>
              </a:buClr>
              <a:defRPr>
                <a:solidFill>
                  <a:schemeClr val="lt1"/>
                </a:solidFill>
              </a:defRPr>
            </a:lvl6pPr>
            <a:lvl7pPr lvl="6">
              <a:spcBef>
                <a:spcPts val="0"/>
              </a:spcBef>
              <a:buClr>
                <a:schemeClr val="lt1"/>
              </a:buClr>
              <a:defRPr>
                <a:solidFill>
                  <a:schemeClr val="lt1"/>
                </a:solidFill>
              </a:defRPr>
            </a:lvl7pPr>
            <a:lvl8pPr lvl="7">
              <a:spcBef>
                <a:spcPts val="0"/>
              </a:spcBef>
              <a:buClr>
                <a:schemeClr val="lt1"/>
              </a:buClr>
              <a:defRPr>
                <a:solidFill>
                  <a:schemeClr val="lt1"/>
                </a:solidFill>
              </a:defRPr>
            </a:lvl8pPr>
            <a:lvl9pPr lvl="8">
              <a:spcBef>
                <a:spcPts val="0"/>
              </a:spcBef>
              <a:buClr>
                <a:schemeClr val="lt1"/>
              </a:buClr>
              <a:defRPr>
                <a:solidFill>
                  <a:schemeClr val="lt1"/>
                </a:solidFill>
              </a:defRPr>
            </a:lvl9pPr>
          </a:lstStyle>
          <a:p/>
        </p:txBody>
      </p:sp>
      <p:sp>
        <p:nvSpPr>
          <p:cNvPr id="44" name="Shape 44"/>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5" name="Shape 45"/>
        <p:cNvGrpSpPr/>
        <p:nvPr/>
      </p:nvGrpSpPr>
      <p:grpSpPr>
        <a:xfrm>
          <a:off x="0" y="0"/>
          <a:ext cx="0" cy="0"/>
          <a:chOff x="0" y="0"/>
          <a:chExt cx="0" cy="0"/>
        </a:xfrm>
      </p:grpSpPr>
      <p:sp>
        <p:nvSpPr>
          <p:cNvPr id="46" name="Shape 46"/>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7" name="Shape 47"/>
          <p:cNvSpPr txBox="1"/>
          <p:nvPr>
            <p:ph idx="12" type="sldNum"/>
          </p:nvPr>
        </p:nvSpPr>
        <p:spPr>
          <a:xfrm>
            <a:off x="8490250" y="4681009"/>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91350"/>
            <a:ext cx="8520600" cy="626100"/>
          </a:xfrm>
          <a:prstGeom prst="rect">
            <a:avLst/>
          </a:prstGeom>
          <a:noFill/>
          <a:ln>
            <a:noFill/>
          </a:ln>
        </p:spPr>
        <p:txBody>
          <a:bodyPr anchorCtr="0" anchor="t" bIns="91425" lIns="91425" rIns="91425" tIns="91425"/>
          <a:lstStyle>
            <a:lvl1pPr lvl="0">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buFont typeface="Lato"/>
              <a:defRPr sz="1800">
                <a:solidFill>
                  <a:schemeClr val="dk2"/>
                </a:solidFill>
                <a:latin typeface="Lato"/>
                <a:ea typeface="Lato"/>
                <a:cs typeface="Lato"/>
                <a:sym typeface="Lato"/>
              </a:defRPr>
            </a:lvl1pPr>
            <a:lvl2pPr lvl="1">
              <a:lnSpc>
                <a:spcPct val="115000"/>
              </a:lnSpc>
              <a:spcBef>
                <a:spcPts val="0"/>
              </a:spcBef>
              <a:spcAft>
                <a:spcPts val="1600"/>
              </a:spcAft>
              <a:buClr>
                <a:schemeClr val="dk2"/>
              </a:buClr>
              <a:buFont typeface="Lato"/>
              <a:defRPr>
                <a:solidFill>
                  <a:schemeClr val="dk2"/>
                </a:solidFill>
                <a:latin typeface="Lato"/>
                <a:ea typeface="Lato"/>
                <a:cs typeface="Lato"/>
                <a:sym typeface="Lato"/>
              </a:defRPr>
            </a:lvl2pPr>
            <a:lvl3pPr lvl="2">
              <a:lnSpc>
                <a:spcPct val="115000"/>
              </a:lnSpc>
              <a:spcBef>
                <a:spcPts val="0"/>
              </a:spcBef>
              <a:spcAft>
                <a:spcPts val="1600"/>
              </a:spcAft>
              <a:buClr>
                <a:schemeClr val="dk2"/>
              </a:buClr>
              <a:buFont typeface="Lato"/>
              <a:defRPr>
                <a:solidFill>
                  <a:schemeClr val="dk2"/>
                </a:solidFill>
                <a:latin typeface="Lato"/>
                <a:ea typeface="Lato"/>
                <a:cs typeface="Lato"/>
                <a:sym typeface="Lato"/>
              </a:defRPr>
            </a:lvl3pPr>
            <a:lvl4pPr lvl="3">
              <a:lnSpc>
                <a:spcPct val="115000"/>
              </a:lnSpc>
              <a:spcBef>
                <a:spcPts val="0"/>
              </a:spcBef>
              <a:spcAft>
                <a:spcPts val="1600"/>
              </a:spcAft>
              <a:buClr>
                <a:schemeClr val="dk2"/>
              </a:buClr>
              <a:buFont typeface="Lato"/>
              <a:defRPr>
                <a:solidFill>
                  <a:schemeClr val="dk2"/>
                </a:solidFill>
                <a:latin typeface="Lato"/>
                <a:ea typeface="Lato"/>
                <a:cs typeface="Lato"/>
                <a:sym typeface="Lato"/>
              </a:defRPr>
            </a:lvl4pPr>
            <a:lvl5pPr lvl="4">
              <a:lnSpc>
                <a:spcPct val="115000"/>
              </a:lnSpc>
              <a:spcBef>
                <a:spcPts val="0"/>
              </a:spcBef>
              <a:spcAft>
                <a:spcPts val="1600"/>
              </a:spcAft>
              <a:buClr>
                <a:schemeClr val="dk2"/>
              </a:buClr>
              <a:buFont typeface="Lato"/>
              <a:defRPr>
                <a:solidFill>
                  <a:schemeClr val="dk2"/>
                </a:solidFill>
                <a:latin typeface="Lato"/>
                <a:ea typeface="Lato"/>
                <a:cs typeface="Lato"/>
                <a:sym typeface="Lato"/>
              </a:defRPr>
            </a:lvl5pPr>
            <a:lvl6pPr lvl="5">
              <a:lnSpc>
                <a:spcPct val="115000"/>
              </a:lnSpc>
              <a:spcBef>
                <a:spcPts val="0"/>
              </a:spcBef>
              <a:spcAft>
                <a:spcPts val="1600"/>
              </a:spcAft>
              <a:buClr>
                <a:schemeClr val="dk2"/>
              </a:buClr>
              <a:buFont typeface="Lato"/>
              <a:defRPr>
                <a:solidFill>
                  <a:schemeClr val="dk2"/>
                </a:solidFill>
                <a:latin typeface="Lato"/>
                <a:ea typeface="Lato"/>
                <a:cs typeface="Lato"/>
                <a:sym typeface="Lato"/>
              </a:defRPr>
            </a:lvl6pPr>
            <a:lvl7pPr lvl="6">
              <a:lnSpc>
                <a:spcPct val="115000"/>
              </a:lnSpc>
              <a:spcBef>
                <a:spcPts val="0"/>
              </a:spcBef>
              <a:spcAft>
                <a:spcPts val="1600"/>
              </a:spcAft>
              <a:buClr>
                <a:schemeClr val="dk2"/>
              </a:buClr>
              <a:buFont typeface="Lato"/>
              <a:defRPr>
                <a:solidFill>
                  <a:schemeClr val="dk2"/>
                </a:solidFill>
                <a:latin typeface="Lato"/>
                <a:ea typeface="Lato"/>
                <a:cs typeface="Lato"/>
                <a:sym typeface="Lato"/>
              </a:defRPr>
            </a:lvl7pPr>
            <a:lvl8pPr lvl="7">
              <a:lnSpc>
                <a:spcPct val="115000"/>
              </a:lnSpc>
              <a:spcBef>
                <a:spcPts val="0"/>
              </a:spcBef>
              <a:spcAft>
                <a:spcPts val="1600"/>
              </a:spcAft>
              <a:buClr>
                <a:schemeClr val="dk2"/>
              </a:buClr>
              <a:buFont typeface="Lato"/>
              <a:defRPr>
                <a:solidFill>
                  <a:schemeClr val="dk2"/>
                </a:solidFill>
                <a:latin typeface="Lato"/>
                <a:ea typeface="Lato"/>
                <a:cs typeface="Lato"/>
                <a:sym typeface="Lato"/>
              </a:defRPr>
            </a:lvl8pPr>
            <a:lvl9pPr lvl="8">
              <a:lnSpc>
                <a:spcPct val="115000"/>
              </a:lnSpc>
              <a:spcBef>
                <a:spcPts val="0"/>
              </a:spcBef>
              <a:spcAft>
                <a:spcPts val="1600"/>
              </a:spcAft>
              <a:buClr>
                <a:schemeClr val="dk2"/>
              </a:buClr>
              <a:buFont typeface="Lato"/>
              <a:defRPr>
                <a:solidFill>
                  <a:schemeClr val="dk2"/>
                </a:solidFill>
                <a:latin typeface="Lato"/>
                <a:ea typeface="Lato"/>
                <a:cs typeface="Lato"/>
                <a:sym typeface="Lato"/>
              </a:defRPr>
            </a:lvl9pPr>
          </a:lstStyle>
          <a:p/>
        </p:txBody>
      </p:sp>
      <p:sp>
        <p:nvSpPr>
          <p:cNvPr id="8" name="Shape 8"/>
          <p:cNvSpPr txBox="1"/>
          <p:nvPr>
            <p:ph idx="12" type="sldNum"/>
          </p:nvPr>
        </p:nvSpPr>
        <p:spPr>
          <a:xfrm>
            <a:off x="8490250" y="4681009"/>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0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0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12.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18.png"/><Relationship Id="rId4" Type="http://schemas.openxmlformats.org/officeDocument/2006/relationships/image" Target="../media/image17.png"/><Relationship Id="rId5" Type="http://schemas.openxmlformats.org/officeDocument/2006/relationships/image" Target="../media/image16.png"/><Relationship Id="rId6"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 Id="rId3" Type="http://schemas.openxmlformats.org/officeDocument/2006/relationships/image" Target="../media/image11.png"/><Relationship Id="rId4" Type="http://schemas.openxmlformats.org/officeDocument/2006/relationships/image" Target="../media/image04.png"/><Relationship Id="rId5" Type="http://schemas.openxmlformats.org/officeDocument/2006/relationships/image" Target="../media/image0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0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06.png"/><Relationship Id="rId4" Type="http://schemas.openxmlformats.org/officeDocument/2006/relationships/image" Target="../media/image0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0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dk2"/>
        </a:solidFill>
      </p:bgPr>
    </p:bg>
    <p:spTree>
      <p:nvGrpSpPr>
        <p:cNvPr id="58" name="Shape 58"/>
        <p:cNvGrpSpPr/>
        <p:nvPr/>
      </p:nvGrpSpPr>
      <p:grpSpPr>
        <a:xfrm>
          <a:off x="0" y="0"/>
          <a:ext cx="0" cy="0"/>
          <a:chOff x="0" y="0"/>
          <a:chExt cx="0" cy="0"/>
        </a:xfrm>
      </p:grpSpPr>
      <p:sp>
        <p:nvSpPr>
          <p:cNvPr id="59" name="Shape 59"/>
          <p:cNvSpPr txBox="1"/>
          <p:nvPr/>
        </p:nvSpPr>
        <p:spPr>
          <a:xfrm>
            <a:off x="247800" y="1262425"/>
            <a:ext cx="8648400" cy="1179900"/>
          </a:xfrm>
          <a:prstGeom prst="rect">
            <a:avLst/>
          </a:prstGeom>
          <a:noFill/>
          <a:ln>
            <a:noFill/>
          </a:ln>
        </p:spPr>
        <p:txBody>
          <a:bodyPr anchorCtr="0" anchor="t" bIns="91425" lIns="91425" rIns="91425" tIns="91425">
            <a:noAutofit/>
          </a:bodyPr>
          <a:lstStyle/>
          <a:p>
            <a:pPr lvl="0" rtl="0" algn="ctr">
              <a:spcBef>
                <a:spcPts val="0"/>
              </a:spcBef>
              <a:buNone/>
            </a:pPr>
            <a:r>
              <a:rPr lang="en" sz="2800">
                <a:solidFill>
                  <a:srgbClr val="F3F3F3"/>
                </a:solidFill>
                <a:latin typeface="Lato"/>
                <a:ea typeface="Lato"/>
                <a:cs typeface="Lato"/>
                <a:sym typeface="Lato"/>
              </a:rPr>
              <a:t>Test of Oracle JSON </a:t>
            </a:r>
            <a:r>
              <a:rPr lang="en" sz="3400">
                <a:solidFill>
                  <a:srgbClr val="F3F3F3"/>
                </a:solidFill>
                <a:latin typeface="Lato"/>
                <a:ea typeface="Lato"/>
                <a:cs typeface="Lato"/>
                <a:sym typeface="Lato"/>
              </a:rPr>
              <a:t>support</a:t>
            </a:r>
            <a:r>
              <a:rPr lang="en" sz="2800">
                <a:solidFill>
                  <a:srgbClr val="F3F3F3"/>
                </a:solidFill>
                <a:latin typeface="Lato"/>
                <a:ea typeface="Lato"/>
                <a:cs typeface="Lato"/>
                <a:sym typeface="Lato"/>
              </a:rPr>
              <a:t> in the view of CMS JSON data</a:t>
            </a:r>
          </a:p>
          <a:p>
            <a:pPr lvl="0">
              <a:spcBef>
                <a:spcPts val="0"/>
              </a:spcBef>
              <a:buNone/>
            </a:pPr>
            <a:r>
              <a:t/>
            </a:r>
            <a:endParaRPr/>
          </a:p>
        </p:txBody>
      </p:sp>
      <p:sp>
        <p:nvSpPr>
          <p:cNvPr id="60" name="Shape 60"/>
          <p:cNvSpPr txBox="1"/>
          <p:nvPr/>
        </p:nvSpPr>
        <p:spPr>
          <a:xfrm>
            <a:off x="247800" y="2670750"/>
            <a:ext cx="8648400" cy="1911300"/>
          </a:xfrm>
          <a:prstGeom prst="rect">
            <a:avLst/>
          </a:prstGeom>
          <a:noFill/>
          <a:ln>
            <a:noFill/>
          </a:ln>
        </p:spPr>
        <p:txBody>
          <a:bodyPr anchorCtr="0" anchor="t" bIns="91425" lIns="91425" rIns="91425" tIns="91425">
            <a:noAutofit/>
          </a:bodyPr>
          <a:lstStyle/>
          <a:p>
            <a:pPr lvl="0" rtl="0" algn="ctr">
              <a:spcBef>
                <a:spcPts val="0"/>
              </a:spcBef>
              <a:buNone/>
            </a:pPr>
            <a:r>
              <a:t/>
            </a:r>
            <a:endParaRPr sz="2000">
              <a:solidFill>
                <a:srgbClr val="F3F3F3"/>
              </a:solidFill>
              <a:latin typeface="Lato"/>
              <a:ea typeface="Lato"/>
              <a:cs typeface="Lato"/>
              <a:sym typeface="Lato"/>
            </a:endParaRPr>
          </a:p>
          <a:p>
            <a:pPr lvl="0" rtl="0" algn="ctr">
              <a:spcBef>
                <a:spcPts val="0"/>
              </a:spcBef>
              <a:buNone/>
            </a:pPr>
            <a:r>
              <a:rPr lang="en" sz="2000">
                <a:solidFill>
                  <a:srgbClr val="F3F3F3"/>
                </a:solidFill>
                <a:latin typeface="Lato"/>
                <a:ea typeface="Lato"/>
                <a:cs typeface="Lato"/>
                <a:sym typeface="Lato"/>
              </a:rPr>
              <a:t>Sartaj Singh Baveja</a:t>
            </a:r>
          </a:p>
          <a:p>
            <a:pPr lvl="0" rtl="0" algn="l">
              <a:spcBef>
                <a:spcPts val="0"/>
              </a:spcBef>
              <a:buNone/>
            </a:pPr>
            <a:r>
              <a:t/>
            </a:r>
            <a:endParaRPr sz="2000">
              <a:solidFill>
                <a:srgbClr val="F3F3F3"/>
              </a:solidFill>
              <a:latin typeface="Lato"/>
              <a:ea typeface="Lato"/>
              <a:cs typeface="Lato"/>
              <a:sym typeface="Lato"/>
            </a:endParaRPr>
          </a:p>
          <a:p>
            <a:pPr lvl="0" rtl="0" algn="ctr">
              <a:spcBef>
                <a:spcPts val="0"/>
              </a:spcBef>
              <a:buNone/>
            </a:pPr>
            <a:r>
              <a:rPr lang="en" sz="2000">
                <a:solidFill>
                  <a:srgbClr val="F3F3F3"/>
                </a:solidFill>
                <a:latin typeface="Lato"/>
                <a:ea typeface="Lato"/>
                <a:cs typeface="Lato"/>
                <a:sym typeface="Lato"/>
              </a:rPr>
              <a:t>Supervisors : Katarzyna Maria Dziedziniewicz-W</a:t>
            </a:r>
            <a:r>
              <a:rPr lang="en" sz="2000">
                <a:solidFill>
                  <a:srgbClr val="F3F3F3"/>
                </a:solidFill>
                <a:latin typeface="Lato"/>
                <a:ea typeface="Lato"/>
                <a:cs typeface="Lato"/>
                <a:sym typeface="Lato"/>
              </a:rPr>
              <a:t>ó</a:t>
            </a:r>
            <a:r>
              <a:rPr lang="en" sz="2000">
                <a:solidFill>
                  <a:srgbClr val="F3F3F3"/>
                </a:solidFill>
                <a:latin typeface="Lato"/>
                <a:ea typeface="Lato"/>
                <a:cs typeface="Lato"/>
                <a:sym typeface="Lato"/>
              </a:rPr>
              <a:t>jcik (CERN IT)</a:t>
            </a:r>
          </a:p>
          <a:p>
            <a:pPr lvl="0" rtl="0" algn="ctr">
              <a:spcBef>
                <a:spcPts val="0"/>
              </a:spcBef>
              <a:buNone/>
            </a:pPr>
            <a:r>
              <a:rPr lang="en" sz="2000">
                <a:solidFill>
                  <a:srgbClr val="F3F3F3"/>
                </a:solidFill>
                <a:latin typeface="Lato"/>
                <a:ea typeface="Lato"/>
                <a:cs typeface="Lato"/>
                <a:sym typeface="Lato"/>
              </a:rPr>
              <a:t>Valentin Kuznetsov (CMS)</a:t>
            </a:r>
          </a:p>
        </p:txBody>
      </p:sp>
      <p:pic>
        <p:nvPicPr>
          <p:cNvPr id="61" name="Shape 61"/>
          <p:cNvPicPr preferRelativeResize="0"/>
          <p:nvPr/>
        </p:nvPicPr>
        <p:blipFill>
          <a:blip r:embed="rId3">
            <a:alphaModFix/>
          </a:blip>
          <a:stretch>
            <a:fillRect/>
          </a:stretch>
        </p:blipFill>
        <p:spPr>
          <a:xfrm>
            <a:off x="7335324" y="4028824"/>
            <a:ext cx="1560873" cy="9512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nvSpPr>
        <p:spPr>
          <a:xfrm>
            <a:off x="2227500" y="102750"/>
            <a:ext cx="5073000" cy="969000"/>
          </a:xfrm>
          <a:prstGeom prst="rect">
            <a:avLst/>
          </a:prstGeom>
          <a:noFill/>
          <a:ln>
            <a:noFill/>
          </a:ln>
        </p:spPr>
        <p:txBody>
          <a:bodyPr anchorCtr="0" anchor="t" bIns="91425" lIns="91425" rIns="91425" tIns="91425">
            <a:noAutofit/>
          </a:bodyPr>
          <a:lstStyle/>
          <a:p>
            <a:pPr lvl="0">
              <a:spcBef>
                <a:spcPts val="0"/>
              </a:spcBef>
              <a:buNone/>
            </a:pPr>
            <a:r>
              <a:rPr lang="en">
                <a:latin typeface="Lato"/>
                <a:ea typeface="Lato"/>
                <a:cs typeface="Lato"/>
                <a:sym typeface="Lato"/>
              </a:rPr>
              <a:t>Query 5 : Find a string</a:t>
            </a:r>
          </a:p>
          <a:p>
            <a:pPr lvl="0">
              <a:spcBef>
                <a:spcPts val="0"/>
              </a:spcBef>
              <a:buNone/>
            </a:pPr>
            <a:r>
              <a:rPr lang="en">
                <a:latin typeface="Lato"/>
                <a:ea typeface="Lato"/>
                <a:cs typeface="Lato"/>
                <a:sym typeface="Lato"/>
              </a:rPr>
              <a:t>Query 6/7 : Find records based on provided pattern</a:t>
            </a:r>
          </a:p>
          <a:p>
            <a:pPr lvl="0">
              <a:spcBef>
                <a:spcPts val="0"/>
              </a:spcBef>
              <a:buNone/>
            </a:pPr>
            <a:r>
              <a:rPr lang="en">
                <a:latin typeface="Lato"/>
                <a:ea typeface="Lato"/>
                <a:cs typeface="Lato"/>
                <a:sym typeface="Lato"/>
              </a:rPr>
              <a:t>Query 8 : Logical Query Operators</a:t>
            </a:r>
          </a:p>
          <a:p>
            <a:pPr lvl="0">
              <a:spcBef>
                <a:spcPts val="0"/>
              </a:spcBef>
              <a:buNone/>
            </a:pPr>
            <a:r>
              <a:rPr lang="en">
                <a:latin typeface="Lato"/>
                <a:ea typeface="Lato"/>
                <a:cs typeface="Lato"/>
                <a:sym typeface="Lato"/>
              </a:rPr>
              <a:t>Query 9 : Comparison Query Operators </a:t>
            </a:r>
          </a:p>
        </p:txBody>
      </p:sp>
      <p:sp>
        <p:nvSpPr>
          <p:cNvPr id="123" name="Shape 123"/>
          <p:cNvSpPr txBox="1"/>
          <p:nvPr/>
        </p:nvSpPr>
        <p:spPr>
          <a:xfrm>
            <a:off x="0" y="1071750"/>
            <a:ext cx="2227500" cy="3000000"/>
          </a:xfrm>
          <a:prstGeom prst="rect">
            <a:avLst/>
          </a:prstGeom>
          <a:noFill/>
          <a:ln>
            <a:noFill/>
          </a:ln>
        </p:spPr>
        <p:txBody>
          <a:bodyPr anchorCtr="0" anchor="ctr" bIns="91425" lIns="91425" rIns="91425" tIns="91425">
            <a:noAutofit/>
          </a:bodyPr>
          <a:lstStyle/>
          <a:p>
            <a:pPr lvl="0" rtl="0" algn="ctr">
              <a:spcBef>
                <a:spcPts val="0"/>
              </a:spcBef>
              <a:buNone/>
            </a:pPr>
            <a:r>
              <a:rPr b="1" lang="en" sz="3200">
                <a:solidFill>
                  <a:schemeClr val="dk1"/>
                </a:solidFill>
                <a:latin typeface="Lato"/>
                <a:ea typeface="Lato"/>
                <a:cs typeface="Lato"/>
                <a:sym typeface="Lato"/>
              </a:rPr>
              <a:t>MongoDB</a:t>
            </a:r>
          </a:p>
          <a:p>
            <a:pPr lvl="0" rtl="0" algn="ctr">
              <a:spcBef>
                <a:spcPts val="0"/>
              </a:spcBef>
              <a:buNone/>
            </a:pPr>
            <a:r>
              <a:rPr lang="en" sz="3200">
                <a:solidFill>
                  <a:schemeClr val="dk1"/>
                </a:solidFill>
                <a:latin typeface="Lato"/>
                <a:ea typeface="Lato"/>
                <a:cs typeface="Lato"/>
                <a:sym typeface="Lato"/>
              </a:rPr>
              <a:t>Indexed vs Non Indexed Queries</a:t>
            </a:r>
          </a:p>
        </p:txBody>
      </p:sp>
      <p:pic>
        <p:nvPicPr>
          <p:cNvPr id="124" name="Shape 124"/>
          <p:cNvPicPr preferRelativeResize="0"/>
          <p:nvPr/>
        </p:nvPicPr>
        <p:blipFill>
          <a:blip r:embed="rId3">
            <a:alphaModFix/>
          </a:blip>
          <a:stretch>
            <a:fillRect/>
          </a:stretch>
        </p:blipFill>
        <p:spPr>
          <a:xfrm>
            <a:off x="2227500" y="1071750"/>
            <a:ext cx="5419025" cy="408032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239500" y="1770150"/>
            <a:ext cx="2808000" cy="1603200"/>
          </a:xfrm>
          <a:prstGeom prst="rect">
            <a:avLst/>
          </a:prstGeom>
        </p:spPr>
        <p:txBody>
          <a:bodyPr anchorCtr="0" anchor="b" bIns="91425" lIns="91425" rIns="91425" tIns="91425">
            <a:noAutofit/>
          </a:bodyPr>
          <a:lstStyle/>
          <a:p>
            <a:pPr lvl="0">
              <a:spcBef>
                <a:spcPts val="0"/>
              </a:spcBef>
              <a:buNone/>
            </a:pPr>
            <a:r>
              <a:t/>
            </a:r>
            <a:endParaRPr sz="3200">
              <a:latin typeface="Lato"/>
              <a:ea typeface="Lato"/>
              <a:cs typeface="Lato"/>
              <a:sym typeface="Lato"/>
            </a:endParaRPr>
          </a:p>
          <a:p>
            <a:pPr lvl="0">
              <a:spcBef>
                <a:spcPts val="0"/>
              </a:spcBef>
              <a:buNone/>
            </a:pPr>
            <a:r>
              <a:t/>
            </a:r>
            <a:endParaRPr sz="3200">
              <a:latin typeface="Lato"/>
              <a:ea typeface="Lato"/>
              <a:cs typeface="Lato"/>
              <a:sym typeface="Lato"/>
            </a:endParaRPr>
          </a:p>
          <a:p>
            <a:pPr lvl="0">
              <a:spcBef>
                <a:spcPts val="0"/>
              </a:spcBef>
              <a:buNone/>
            </a:pPr>
            <a:r>
              <a:rPr lang="en" sz="3200">
                <a:latin typeface="Lato"/>
                <a:ea typeface="Lato"/>
                <a:cs typeface="Lato"/>
                <a:sym typeface="Lato"/>
              </a:rPr>
              <a:t>Oracle</a:t>
            </a:r>
          </a:p>
          <a:p>
            <a:pPr lvl="0">
              <a:spcBef>
                <a:spcPts val="0"/>
              </a:spcBef>
              <a:buNone/>
            </a:pPr>
            <a:r>
              <a:rPr lang="en" sz="3200">
                <a:latin typeface="Lato"/>
                <a:ea typeface="Lato"/>
                <a:cs typeface="Lato"/>
                <a:sym typeface="Lato"/>
              </a:rPr>
              <a:t>Non Indexed Queries </a:t>
            </a:r>
          </a:p>
        </p:txBody>
      </p:sp>
      <p:pic>
        <p:nvPicPr>
          <p:cNvPr id="130" name="Shape 130"/>
          <p:cNvPicPr preferRelativeResize="0"/>
          <p:nvPr/>
        </p:nvPicPr>
        <p:blipFill>
          <a:blip r:embed="rId3">
            <a:alphaModFix/>
          </a:blip>
          <a:stretch>
            <a:fillRect/>
          </a:stretch>
        </p:blipFill>
        <p:spPr>
          <a:xfrm>
            <a:off x="3272800" y="269076"/>
            <a:ext cx="5780954" cy="4605349"/>
          </a:xfrm>
          <a:prstGeom prst="rect">
            <a:avLst/>
          </a:prstGeom>
          <a:noFill/>
          <a:ln>
            <a:noFill/>
          </a:ln>
        </p:spPr>
      </p:pic>
      <p:sp>
        <p:nvSpPr>
          <p:cNvPr id="131" name="Shape 131"/>
          <p:cNvSpPr txBox="1"/>
          <p:nvPr/>
        </p:nvSpPr>
        <p:spPr>
          <a:xfrm>
            <a:off x="239500" y="2616875"/>
            <a:ext cx="2490600" cy="1837800"/>
          </a:xfrm>
          <a:prstGeom prst="rect">
            <a:avLst/>
          </a:prstGeom>
          <a:noFill/>
          <a:ln>
            <a:noFill/>
          </a:ln>
        </p:spPr>
        <p:txBody>
          <a:bodyPr anchorCtr="0" anchor="t" bIns="91425" lIns="91425" rIns="91425" tIns="91425">
            <a:noAutofit/>
          </a:bodyPr>
          <a:lstStyle/>
          <a:p>
            <a:pPr lvl="0">
              <a:spcBef>
                <a:spcPts val="0"/>
              </a:spcBef>
              <a:buNone/>
            </a:pPr>
            <a:r>
              <a:t/>
            </a:r>
            <a:endParaRPr sz="2800">
              <a:latin typeface="Lato"/>
              <a:ea typeface="Lato"/>
              <a:cs typeface="Lato"/>
              <a:sym typeface="Lato"/>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5" name="Shape 135"/>
        <p:cNvGrpSpPr/>
        <p:nvPr/>
      </p:nvGrpSpPr>
      <p:grpSpPr>
        <a:xfrm>
          <a:off x="0" y="0"/>
          <a:ext cx="0" cy="0"/>
          <a:chOff x="0" y="0"/>
          <a:chExt cx="0" cy="0"/>
        </a:xfrm>
      </p:grpSpPr>
      <p:sp>
        <p:nvSpPr>
          <p:cNvPr id="136" name="Shape 136"/>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MongoDB vs Oracle JSON Library</a:t>
            </a:r>
          </a:p>
        </p:txBody>
      </p:sp>
      <p:graphicFrame>
        <p:nvGraphicFramePr>
          <p:cNvPr id="137" name="Shape 137"/>
          <p:cNvGraphicFramePr/>
          <p:nvPr/>
        </p:nvGraphicFramePr>
        <p:xfrm>
          <a:off x="362350" y="1017450"/>
          <a:ext cx="3000000" cy="3000000"/>
        </p:xfrm>
        <a:graphic>
          <a:graphicData uri="http://schemas.openxmlformats.org/drawingml/2006/table">
            <a:tbl>
              <a:tblPr>
                <a:noFill/>
                <a:tableStyleId>{4F2DAA6E-E6E8-4751-B079-0D02CA02301C}</a:tableStyleId>
              </a:tblPr>
              <a:tblGrid>
                <a:gridCol w="4209650"/>
                <a:gridCol w="4209650"/>
              </a:tblGrid>
              <a:tr h="848000">
                <a:tc>
                  <a:txBody>
                    <a:bodyPr>
                      <a:noAutofit/>
                    </a:bodyPr>
                    <a:lstStyle/>
                    <a:p>
                      <a:pPr lvl="0" rtl="0" algn="ctr">
                        <a:spcBef>
                          <a:spcPts val="0"/>
                        </a:spcBef>
                        <a:buNone/>
                      </a:pPr>
                      <a:r>
                        <a:rPr b="1" lang="en" sz="1800">
                          <a:latin typeface="Lato"/>
                          <a:ea typeface="Lato"/>
                          <a:cs typeface="Lato"/>
                          <a:sym typeface="Lato"/>
                        </a:rPr>
                        <a:t>Higher</a:t>
                      </a:r>
                      <a:r>
                        <a:rPr lang="en" sz="1800">
                          <a:latin typeface="Lato"/>
                          <a:ea typeface="Lato"/>
                          <a:cs typeface="Lato"/>
                          <a:sym typeface="Lato"/>
                        </a:rPr>
                        <a:t> </a:t>
                      </a:r>
                      <a:r>
                        <a:rPr lang="en" sz="1800">
                          <a:latin typeface="Lato"/>
                          <a:ea typeface="Lato"/>
                          <a:cs typeface="Lato"/>
                          <a:sym typeface="Lato"/>
                        </a:rPr>
                        <a:t>Data Size</a:t>
                      </a:r>
                    </a:p>
                    <a:p>
                      <a:pPr lvl="0" algn="ctr">
                        <a:spcBef>
                          <a:spcPts val="0"/>
                        </a:spcBef>
                        <a:buNone/>
                      </a:pPr>
                      <a:r>
                        <a:rPr lang="en" sz="1800">
                          <a:latin typeface="Lato"/>
                          <a:ea typeface="Lato"/>
                          <a:cs typeface="Lato"/>
                          <a:sym typeface="Lato"/>
                        </a:rPr>
                        <a:t>1.3 GB  for 1M documents</a:t>
                      </a:r>
                    </a:p>
                  </a:txBody>
                  <a:tcPr marT="91425" marB="91425" marR="91425" marL="91425"/>
                </a:tc>
                <a:tc>
                  <a:txBody>
                    <a:bodyPr>
                      <a:noAutofit/>
                    </a:bodyPr>
                    <a:lstStyle/>
                    <a:p>
                      <a:pPr lvl="0" algn="ctr">
                        <a:spcBef>
                          <a:spcPts val="0"/>
                        </a:spcBef>
                        <a:buNone/>
                      </a:pPr>
                      <a:r>
                        <a:rPr b="1" lang="en" sz="1800">
                          <a:latin typeface="Lato"/>
                          <a:ea typeface="Lato"/>
                          <a:cs typeface="Lato"/>
                          <a:sym typeface="Lato"/>
                        </a:rPr>
                        <a:t>Lower</a:t>
                      </a:r>
                      <a:r>
                        <a:rPr lang="en" sz="1800">
                          <a:latin typeface="Lato"/>
                          <a:ea typeface="Lato"/>
                          <a:cs typeface="Lato"/>
                          <a:sym typeface="Lato"/>
                        </a:rPr>
                        <a:t> Data Size</a:t>
                      </a:r>
                      <a:br>
                        <a:rPr lang="en" sz="1800">
                          <a:latin typeface="Lato"/>
                          <a:ea typeface="Lato"/>
                          <a:cs typeface="Lato"/>
                          <a:sym typeface="Lato"/>
                        </a:rPr>
                      </a:br>
                      <a:r>
                        <a:rPr lang="en" sz="1800">
                          <a:latin typeface="Lato"/>
                          <a:ea typeface="Lato"/>
                          <a:cs typeface="Lato"/>
                          <a:sym typeface="Lato"/>
                        </a:rPr>
                        <a:t>54MB for 1M documents</a:t>
                      </a:r>
                    </a:p>
                  </a:txBody>
                  <a:tcPr marT="91425" marB="91425" marR="91425" marL="91425"/>
                </a:tc>
              </a:tr>
              <a:tr h="530675">
                <a:tc>
                  <a:txBody>
                    <a:bodyPr>
                      <a:noAutofit/>
                    </a:bodyPr>
                    <a:lstStyle/>
                    <a:p>
                      <a:pPr lvl="0" rtl="0" algn="ctr">
                        <a:spcBef>
                          <a:spcPts val="0"/>
                        </a:spcBef>
                        <a:buNone/>
                      </a:pPr>
                      <a:r>
                        <a:rPr b="1" lang="en" sz="1800">
                          <a:latin typeface="Lato"/>
                          <a:ea typeface="Lato"/>
                          <a:cs typeface="Lato"/>
                          <a:sym typeface="Lato"/>
                        </a:rPr>
                        <a:t>223 MB</a:t>
                      </a:r>
                      <a:r>
                        <a:rPr lang="en" sz="1800">
                          <a:latin typeface="Lato"/>
                          <a:ea typeface="Lato"/>
                          <a:cs typeface="Lato"/>
                          <a:sym typeface="Lato"/>
                        </a:rPr>
                        <a:t> Index Size</a:t>
                      </a:r>
                    </a:p>
                  </a:txBody>
                  <a:tcPr marT="91425" marB="91425" marR="91425" marL="91425"/>
                </a:tc>
                <a:tc>
                  <a:txBody>
                    <a:bodyPr>
                      <a:noAutofit/>
                    </a:bodyPr>
                    <a:lstStyle/>
                    <a:p>
                      <a:pPr lvl="0" rtl="0" algn="ctr">
                        <a:spcBef>
                          <a:spcPts val="0"/>
                        </a:spcBef>
                        <a:buNone/>
                      </a:pPr>
                      <a:r>
                        <a:rPr b="1" lang="en" sz="1800">
                          <a:latin typeface="Lato"/>
                          <a:ea typeface="Lato"/>
                          <a:cs typeface="Lato"/>
                          <a:sym typeface="Lato"/>
                        </a:rPr>
                        <a:t>1.14 GB </a:t>
                      </a:r>
                      <a:r>
                        <a:rPr lang="en" sz="1800">
                          <a:latin typeface="Lato"/>
                          <a:ea typeface="Lato"/>
                          <a:cs typeface="Lato"/>
                          <a:sym typeface="Lato"/>
                        </a:rPr>
                        <a:t>Index Size</a:t>
                      </a:r>
                    </a:p>
                  </a:txBody>
                  <a:tcPr marT="91425" marB="91425" marR="91425" marL="91425"/>
                </a:tc>
              </a:tr>
              <a:tr h="529450">
                <a:tc>
                  <a:txBody>
                    <a:bodyPr>
                      <a:noAutofit/>
                    </a:bodyPr>
                    <a:lstStyle/>
                    <a:p>
                      <a:pPr lvl="0" rtl="0" algn="ctr">
                        <a:spcBef>
                          <a:spcPts val="0"/>
                        </a:spcBef>
                        <a:buNone/>
                      </a:pPr>
                      <a:r>
                        <a:rPr lang="en" sz="1800">
                          <a:latin typeface="Lato"/>
                          <a:ea typeface="Lato"/>
                          <a:cs typeface="Lato"/>
                          <a:sym typeface="Lato"/>
                        </a:rPr>
                        <a:t>Queries are </a:t>
                      </a:r>
                      <a:r>
                        <a:rPr b="1" lang="en" sz="1800">
                          <a:latin typeface="Lato"/>
                          <a:ea typeface="Lato"/>
                          <a:cs typeface="Lato"/>
                          <a:sym typeface="Lato"/>
                        </a:rPr>
                        <a:t>not</a:t>
                      </a:r>
                      <a:r>
                        <a:rPr lang="en" sz="1800">
                          <a:latin typeface="Lato"/>
                          <a:ea typeface="Lato"/>
                          <a:cs typeface="Lato"/>
                          <a:sym typeface="Lato"/>
                        </a:rPr>
                        <a:t> atomic</a:t>
                      </a:r>
                    </a:p>
                  </a:txBody>
                  <a:tcPr marT="91425" marB="91425" marR="91425" marL="91425"/>
                </a:tc>
                <a:tc>
                  <a:txBody>
                    <a:bodyPr>
                      <a:noAutofit/>
                    </a:bodyPr>
                    <a:lstStyle/>
                    <a:p>
                      <a:pPr lvl="0" rtl="0" algn="ctr">
                        <a:spcBef>
                          <a:spcPts val="0"/>
                        </a:spcBef>
                        <a:buNone/>
                      </a:pPr>
                      <a:r>
                        <a:rPr lang="en" sz="1800">
                          <a:latin typeface="Lato"/>
                          <a:ea typeface="Lato"/>
                          <a:cs typeface="Lato"/>
                          <a:sym typeface="Lato"/>
                        </a:rPr>
                        <a:t>Queries </a:t>
                      </a:r>
                      <a:r>
                        <a:rPr b="1" lang="en" sz="1800">
                          <a:latin typeface="Lato"/>
                          <a:ea typeface="Lato"/>
                          <a:cs typeface="Lato"/>
                          <a:sym typeface="Lato"/>
                        </a:rPr>
                        <a:t>are</a:t>
                      </a:r>
                      <a:r>
                        <a:rPr lang="en" sz="1800">
                          <a:latin typeface="Lato"/>
                          <a:ea typeface="Lato"/>
                          <a:cs typeface="Lato"/>
                          <a:sym typeface="Lato"/>
                        </a:rPr>
                        <a:t> atomic</a:t>
                      </a:r>
                    </a:p>
                  </a:txBody>
                  <a:tcPr marT="91425" marB="91425" marR="91425" marL="91425"/>
                </a:tc>
              </a:tr>
              <a:tr h="529450">
                <a:tc>
                  <a:txBody>
                    <a:bodyPr>
                      <a:noAutofit/>
                    </a:bodyPr>
                    <a:lstStyle/>
                    <a:p>
                      <a:pPr lvl="0" algn="ctr">
                        <a:spcBef>
                          <a:spcPts val="0"/>
                        </a:spcBef>
                        <a:buNone/>
                      </a:pPr>
                      <a:r>
                        <a:rPr b="1" lang="en" sz="1800">
                          <a:latin typeface="Lato"/>
                          <a:ea typeface="Lato"/>
                          <a:cs typeface="Lato"/>
                          <a:sym typeface="Lato"/>
                        </a:rPr>
                        <a:t>Lower</a:t>
                      </a:r>
                      <a:r>
                        <a:rPr lang="en" sz="1800">
                          <a:latin typeface="Lato"/>
                          <a:ea typeface="Lato"/>
                          <a:cs typeface="Lato"/>
                          <a:sym typeface="Lato"/>
                        </a:rPr>
                        <a:t> Insert Time</a:t>
                      </a:r>
                    </a:p>
                  </a:txBody>
                  <a:tcPr marT="91425" marB="91425" marR="91425" marL="91425"/>
                </a:tc>
                <a:tc>
                  <a:txBody>
                    <a:bodyPr>
                      <a:noAutofit/>
                    </a:bodyPr>
                    <a:lstStyle/>
                    <a:p>
                      <a:pPr lvl="0" rtl="0" algn="ctr">
                        <a:spcBef>
                          <a:spcPts val="0"/>
                        </a:spcBef>
                        <a:buNone/>
                      </a:pPr>
                      <a:r>
                        <a:rPr b="1" lang="en" sz="1800">
                          <a:latin typeface="Lato"/>
                          <a:ea typeface="Lato"/>
                          <a:cs typeface="Lato"/>
                          <a:sym typeface="Lato"/>
                        </a:rPr>
                        <a:t>Higher</a:t>
                      </a:r>
                      <a:r>
                        <a:rPr lang="en" sz="1800">
                          <a:latin typeface="Lato"/>
                          <a:ea typeface="Lato"/>
                          <a:cs typeface="Lato"/>
                          <a:sym typeface="Lato"/>
                        </a:rPr>
                        <a:t> Insert Time</a:t>
                      </a:r>
                    </a:p>
                  </a:txBody>
                  <a:tcPr marT="91425" marB="91425" marR="91425" marL="91425"/>
                </a:tc>
              </a:tr>
              <a:tr h="584325">
                <a:tc>
                  <a:txBody>
                    <a:bodyPr>
                      <a:noAutofit/>
                    </a:bodyPr>
                    <a:lstStyle/>
                    <a:p>
                      <a:pPr lvl="0" algn="ctr">
                        <a:spcBef>
                          <a:spcPts val="0"/>
                        </a:spcBef>
                        <a:buNone/>
                      </a:pPr>
                      <a:r>
                        <a:rPr lang="en" sz="1800">
                          <a:latin typeface="Lato"/>
                          <a:ea typeface="Lato"/>
                          <a:cs typeface="Lato"/>
                          <a:sym typeface="Lato"/>
                        </a:rPr>
                        <a:t>Indexing </a:t>
                      </a:r>
                      <a:r>
                        <a:rPr b="1" lang="en" sz="1800">
                          <a:latin typeface="Lato"/>
                          <a:ea typeface="Lato"/>
                          <a:cs typeface="Lato"/>
                          <a:sym typeface="Lato"/>
                        </a:rPr>
                        <a:t>works</a:t>
                      </a:r>
                      <a:r>
                        <a:rPr lang="en" sz="1800">
                          <a:latin typeface="Lato"/>
                          <a:ea typeface="Lato"/>
                          <a:cs typeface="Lato"/>
                          <a:sym typeface="Lato"/>
                        </a:rPr>
                        <a:t> perfectly</a:t>
                      </a:r>
                    </a:p>
                  </a:txBody>
                  <a:tcPr marT="91425" marB="91425" marR="91425" marL="91425"/>
                </a:tc>
                <a:tc>
                  <a:txBody>
                    <a:bodyPr>
                      <a:noAutofit/>
                    </a:bodyPr>
                    <a:lstStyle/>
                    <a:p>
                      <a:pPr lvl="0" algn="ctr">
                        <a:spcBef>
                          <a:spcPts val="0"/>
                        </a:spcBef>
                        <a:buNone/>
                      </a:pPr>
                      <a:r>
                        <a:rPr lang="en" sz="1800">
                          <a:latin typeface="Lato"/>
                          <a:ea typeface="Lato"/>
                          <a:cs typeface="Lato"/>
                          <a:sym typeface="Lato"/>
                        </a:rPr>
                        <a:t>Indexing on arrays </a:t>
                      </a:r>
                      <a:r>
                        <a:rPr b="1" lang="en" sz="1800">
                          <a:latin typeface="Lato"/>
                          <a:ea typeface="Lato"/>
                          <a:cs typeface="Lato"/>
                          <a:sym typeface="Lato"/>
                        </a:rPr>
                        <a:t>doesn’t work</a:t>
                      </a:r>
                    </a:p>
                  </a:txBody>
                  <a:tcPr marT="91425" marB="91425" marR="91425" marL="91425"/>
                </a:tc>
              </a:tr>
              <a:tr h="848000">
                <a:tc>
                  <a:txBody>
                    <a:bodyPr>
                      <a:noAutofit/>
                    </a:bodyPr>
                    <a:lstStyle/>
                    <a:p>
                      <a:pPr lvl="0" rtl="0" algn="ctr">
                        <a:spcBef>
                          <a:spcPts val="0"/>
                        </a:spcBef>
                        <a:buNone/>
                      </a:pPr>
                      <a:r>
                        <a:rPr b="1" lang="en" sz="1800">
                          <a:latin typeface="Lato"/>
                          <a:ea typeface="Lato"/>
                          <a:cs typeface="Lato"/>
                          <a:sym typeface="Lato"/>
                        </a:rPr>
                        <a:t>No</a:t>
                      </a:r>
                      <a:r>
                        <a:rPr lang="en" sz="1800">
                          <a:latin typeface="Lato"/>
                          <a:ea typeface="Lato"/>
                          <a:cs typeface="Lato"/>
                          <a:sym typeface="Lato"/>
                        </a:rPr>
                        <a:t> such errors</a:t>
                      </a:r>
                    </a:p>
                  </a:txBody>
                  <a:tcPr marT="91425" marB="91425" marR="91425" marL="91425"/>
                </a:tc>
                <a:tc>
                  <a:txBody>
                    <a:bodyPr>
                      <a:noAutofit/>
                    </a:bodyPr>
                    <a:lstStyle/>
                    <a:p>
                      <a:pPr lvl="0" rtl="0" algn="ctr">
                        <a:spcBef>
                          <a:spcPts val="0"/>
                        </a:spcBef>
                        <a:buNone/>
                      </a:pPr>
                      <a:r>
                        <a:rPr b="1" lang="en" sz="1800">
                          <a:latin typeface="Lato"/>
                          <a:ea typeface="Lato"/>
                          <a:cs typeface="Lato"/>
                          <a:sym typeface="Lato"/>
                        </a:rPr>
                        <a:t>Internal errors</a:t>
                      </a:r>
                      <a:r>
                        <a:rPr lang="en" sz="1800">
                          <a:latin typeface="Lato"/>
                          <a:ea typeface="Lato"/>
                          <a:cs typeface="Lato"/>
                          <a:sym typeface="Lato"/>
                        </a:rPr>
                        <a:t> such as “No Data to be read from socket” occur frequently</a:t>
                      </a:r>
                    </a:p>
                  </a:txBody>
                  <a:tcPr marT="91425" marB="91425" marR="91425" marL="9142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1" name="Shape 141"/>
        <p:cNvGrpSpPr/>
        <p:nvPr/>
      </p:nvGrpSpPr>
      <p:grpSpPr>
        <a:xfrm>
          <a:off x="0" y="0"/>
          <a:ext cx="0" cy="0"/>
          <a:chOff x="0" y="0"/>
          <a:chExt cx="0" cy="0"/>
        </a:xfrm>
      </p:grpSpPr>
      <p:sp>
        <p:nvSpPr>
          <p:cNvPr id="142" name="Shape 142"/>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Future Work</a:t>
            </a:r>
          </a:p>
        </p:txBody>
      </p:sp>
      <p:sp>
        <p:nvSpPr>
          <p:cNvPr id="143" name="Shape 143"/>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Compare the performance with other databases </a:t>
            </a:r>
          </a:p>
          <a:p>
            <a:pPr indent="-330200" lvl="1" marL="914400" rtl="0">
              <a:spcBef>
                <a:spcPts val="0"/>
              </a:spcBef>
              <a:buSzPct val="100000"/>
            </a:pPr>
            <a:r>
              <a:rPr lang="en" sz="1600"/>
              <a:t>Postgres</a:t>
            </a:r>
          </a:p>
          <a:p>
            <a:pPr indent="-330200" lvl="1" marL="914400" rtl="0">
              <a:spcBef>
                <a:spcPts val="0"/>
              </a:spcBef>
              <a:buSzPct val="100000"/>
            </a:pPr>
            <a:r>
              <a:rPr lang="en" sz="1600"/>
              <a:t>MySQL</a:t>
            </a:r>
            <a:br>
              <a:rPr lang="en" sz="1600"/>
            </a:br>
          </a:p>
          <a:p>
            <a:pPr indent="-228600" lvl="0" marL="457200" rtl="0">
              <a:spcBef>
                <a:spcPts val="0"/>
              </a:spcBef>
            </a:pPr>
            <a:r>
              <a:rPr lang="en"/>
              <a:t>Indexing with Oracle JSON Library</a:t>
            </a:r>
            <a:br>
              <a:rPr lang="en"/>
            </a:br>
          </a:p>
          <a:p>
            <a:pPr indent="-228600" lvl="0" marL="457200" rtl="0">
              <a:spcBef>
                <a:spcPts val="0"/>
              </a:spcBef>
            </a:pPr>
            <a:r>
              <a:rPr lang="en"/>
              <a:t>CPU / RAM metrics</a:t>
            </a:r>
          </a:p>
        </p:txBody>
      </p:sp>
      <p:pic>
        <p:nvPicPr>
          <p:cNvPr id="144" name="Shape 144"/>
          <p:cNvPicPr preferRelativeResize="0"/>
          <p:nvPr/>
        </p:nvPicPr>
        <p:blipFill>
          <a:blip r:embed="rId3">
            <a:alphaModFix/>
          </a:blip>
          <a:stretch>
            <a:fillRect/>
          </a:stretch>
        </p:blipFill>
        <p:spPr>
          <a:xfrm>
            <a:off x="6619625" y="1152475"/>
            <a:ext cx="1905000" cy="1752600"/>
          </a:xfrm>
          <a:prstGeom prst="rect">
            <a:avLst/>
          </a:prstGeom>
          <a:noFill/>
          <a:ln>
            <a:noFill/>
          </a:ln>
        </p:spPr>
      </p:pic>
      <p:pic>
        <p:nvPicPr>
          <p:cNvPr id="145" name="Shape 145"/>
          <p:cNvPicPr preferRelativeResize="0"/>
          <p:nvPr/>
        </p:nvPicPr>
        <p:blipFill>
          <a:blip r:embed="rId4">
            <a:alphaModFix/>
          </a:blip>
          <a:stretch>
            <a:fillRect/>
          </a:stretch>
        </p:blipFill>
        <p:spPr>
          <a:xfrm>
            <a:off x="6489950" y="3269975"/>
            <a:ext cx="2164348" cy="111934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311700" y="790375"/>
            <a:ext cx="2808000" cy="755700"/>
          </a:xfrm>
          <a:prstGeom prst="rect">
            <a:avLst/>
          </a:prstGeom>
        </p:spPr>
        <p:txBody>
          <a:bodyPr anchorCtr="0" anchor="b" bIns="91425" lIns="91425" rIns="91425" tIns="91425">
            <a:noAutofit/>
          </a:bodyPr>
          <a:lstStyle/>
          <a:p>
            <a:pPr lvl="0">
              <a:spcBef>
                <a:spcPts val="0"/>
              </a:spcBef>
              <a:buNone/>
            </a:pPr>
            <a:r>
              <a:rPr lang="en" sz="3000"/>
              <a:t>Thank You!</a:t>
            </a:r>
          </a:p>
        </p:txBody>
      </p:sp>
      <p:sp>
        <p:nvSpPr>
          <p:cNvPr id="151" name="Shape 151"/>
          <p:cNvSpPr txBox="1"/>
          <p:nvPr>
            <p:ph idx="1" type="body"/>
          </p:nvPr>
        </p:nvSpPr>
        <p:spPr>
          <a:xfrm>
            <a:off x="311700" y="1391375"/>
            <a:ext cx="2956200" cy="3179400"/>
          </a:xfrm>
          <a:prstGeom prst="rect">
            <a:avLst/>
          </a:prstGeom>
        </p:spPr>
        <p:txBody>
          <a:bodyPr anchorCtr="0" anchor="t" bIns="91425" lIns="91425" rIns="91425" tIns="91425">
            <a:noAutofit/>
          </a:bodyPr>
          <a:lstStyle/>
          <a:p>
            <a:pPr lvl="0" rtl="0">
              <a:spcBef>
                <a:spcPts val="0"/>
              </a:spcBef>
              <a:spcAft>
                <a:spcPts val="0"/>
              </a:spcAft>
              <a:buNone/>
            </a:pPr>
            <a:r>
              <a:t/>
            </a:r>
            <a:endParaRPr sz="1400"/>
          </a:p>
          <a:p>
            <a:pPr lvl="0" rtl="0">
              <a:spcBef>
                <a:spcPts val="0"/>
              </a:spcBef>
              <a:spcAft>
                <a:spcPts val="0"/>
              </a:spcAft>
              <a:buNone/>
            </a:pPr>
            <a:r>
              <a:t/>
            </a:r>
            <a:endParaRPr sz="1400"/>
          </a:p>
          <a:p>
            <a:pPr lvl="0" rtl="0">
              <a:spcBef>
                <a:spcPts val="0"/>
              </a:spcBef>
              <a:spcAft>
                <a:spcPts val="0"/>
              </a:spcAft>
              <a:buNone/>
            </a:pPr>
            <a:r>
              <a:rPr b="1" lang="en" sz="1400"/>
              <a:t>           sartajcorp@gmail.com</a:t>
            </a:r>
          </a:p>
          <a:p>
            <a:pPr lvl="0" rtl="0">
              <a:spcBef>
                <a:spcPts val="0"/>
              </a:spcBef>
              <a:spcAft>
                <a:spcPts val="0"/>
              </a:spcAft>
              <a:buNone/>
            </a:pPr>
            <a:r>
              <a:rPr lang="en" sz="1400"/>
              <a:t> </a:t>
            </a:r>
          </a:p>
          <a:p>
            <a:pPr lvl="0" rtl="0">
              <a:spcBef>
                <a:spcPts val="0"/>
              </a:spcBef>
              <a:spcAft>
                <a:spcPts val="0"/>
              </a:spcAft>
              <a:buNone/>
            </a:pPr>
            <a:r>
              <a:rPr lang="en" sz="1400"/>
              <a:t> </a:t>
            </a:r>
          </a:p>
          <a:p>
            <a:pPr lvl="0" rtl="0">
              <a:spcBef>
                <a:spcPts val="0"/>
              </a:spcBef>
              <a:spcAft>
                <a:spcPts val="0"/>
              </a:spcAft>
              <a:buNone/>
            </a:pPr>
            <a:r>
              <a:rPr b="1" lang="en" sz="1400"/>
              <a:t>            www.sartajsingh.in</a:t>
            </a:r>
          </a:p>
          <a:p>
            <a:pPr lvl="0" rtl="0">
              <a:spcBef>
                <a:spcPts val="0"/>
              </a:spcBef>
              <a:spcAft>
                <a:spcPts val="0"/>
              </a:spcAft>
              <a:buNone/>
            </a:pPr>
            <a:r>
              <a:t/>
            </a:r>
            <a:endParaRPr b="1" sz="1400"/>
          </a:p>
          <a:p>
            <a:pPr lvl="0" rtl="0">
              <a:spcBef>
                <a:spcPts val="0"/>
              </a:spcBef>
              <a:spcAft>
                <a:spcPts val="0"/>
              </a:spcAft>
              <a:buNone/>
            </a:pPr>
            <a:r>
              <a:t/>
            </a:r>
            <a:endParaRPr b="1" sz="1400"/>
          </a:p>
          <a:p>
            <a:pPr lvl="0" rtl="0">
              <a:spcBef>
                <a:spcPts val="0"/>
              </a:spcBef>
              <a:spcAft>
                <a:spcPts val="0"/>
              </a:spcAft>
              <a:buNone/>
            </a:pPr>
            <a:r>
              <a:rPr b="1" lang="en" sz="1400"/>
              <a:t>           sartaj10</a:t>
            </a:r>
          </a:p>
          <a:p>
            <a:pPr lvl="0">
              <a:spcBef>
                <a:spcPts val="0"/>
              </a:spcBef>
              <a:spcAft>
                <a:spcPts val="0"/>
              </a:spcAft>
              <a:buNone/>
            </a:pPr>
            <a:r>
              <a:t/>
            </a:r>
            <a:endParaRPr b="1" sz="1400"/>
          </a:p>
        </p:txBody>
      </p:sp>
      <p:pic>
        <p:nvPicPr>
          <p:cNvPr id="152" name="Shape 152"/>
          <p:cNvPicPr preferRelativeResize="0"/>
          <p:nvPr/>
        </p:nvPicPr>
        <p:blipFill>
          <a:blip r:embed="rId3">
            <a:alphaModFix/>
          </a:blip>
          <a:stretch>
            <a:fillRect/>
          </a:stretch>
        </p:blipFill>
        <p:spPr>
          <a:xfrm>
            <a:off x="2606500" y="290150"/>
            <a:ext cx="6428925" cy="4649352"/>
          </a:xfrm>
          <a:prstGeom prst="rect">
            <a:avLst/>
          </a:prstGeom>
          <a:noFill/>
          <a:ln>
            <a:noFill/>
          </a:ln>
        </p:spPr>
      </p:pic>
      <p:pic>
        <p:nvPicPr>
          <p:cNvPr id="153" name="Shape 153"/>
          <p:cNvPicPr preferRelativeResize="0"/>
          <p:nvPr/>
        </p:nvPicPr>
        <p:blipFill>
          <a:blip r:embed="rId4">
            <a:alphaModFix/>
          </a:blip>
          <a:stretch>
            <a:fillRect/>
          </a:stretch>
        </p:blipFill>
        <p:spPr>
          <a:xfrm>
            <a:off x="311700" y="1890349"/>
            <a:ext cx="392747" cy="392747"/>
          </a:xfrm>
          <a:prstGeom prst="rect">
            <a:avLst/>
          </a:prstGeom>
          <a:noFill/>
          <a:ln>
            <a:noFill/>
          </a:ln>
        </p:spPr>
      </p:pic>
      <p:pic>
        <p:nvPicPr>
          <p:cNvPr id="154" name="Shape 154"/>
          <p:cNvPicPr preferRelativeResize="0"/>
          <p:nvPr/>
        </p:nvPicPr>
        <p:blipFill>
          <a:blip r:embed="rId5">
            <a:alphaModFix/>
          </a:blip>
          <a:stretch>
            <a:fillRect/>
          </a:stretch>
        </p:blipFill>
        <p:spPr>
          <a:xfrm>
            <a:off x="311699" y="2627374"/>
            <a:ext cx="392750" cy="392750"/>
          </a:xfrm>
          <a:prstGeom prst="rect">
            <a:avLst/>
          </a:prstGeom>
          <a:noFill/>
          <a:ln>
            <a:noFill/>
          </a:ln>
        </p:spPr>
      </p:pic>
      <p:pic>
        <p:nvPicPr>
          <p:cNvPr id="155" name="Shape 155"/>
          <p:cNvPicPr preferRelativeResize="0"/>
          <p:nvPr/>
        </p:nvPicPr>
        <p:blipFill>
          <a:blip r:embed="rId6">
            <a:alphaModFix/>
          </a:blip>
          <a:stretch>
            <a:fillRect/>
          </a:stretch>
        </p:blipFill>
        <p:spPr>
          <a:xfrm>
            <a:off x="271800" y="3292199"/>
            <a:ext cx="472525" cy="472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Who am I?</a:t>
            </a:r>
          </a:p>
        </p:txBody>
      </p:sp>
      <p:sp>
        <p:nvSpPr>
          <p:cNvPr id="67" name="Shape 67"/>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342900" lvl="0" marL="457200" rtl="0">
              <a:spcBef>
                <a:spcPts val="0"/>
              </a:spcBef>
              <a:buSzPct val="100000"/>
            </a:pPr>
            <a:r>
              <a:rPr lang="en" sz="1800"/>
              <a:t>Alumnus of NSIT</a:t>
            </a:r>
            <a:br>
              <a:rPr lang="en" sz="1800"/>
            </a:br>
            <a:br>
              <a:rPr lang="en" sz="1800"/>
            </a:br>
          </a:p>
          <a:p>
            <a:pPr indent="-342900" lvl="0" marL="457200" rtl="0">
              <a:spcBef>
                <a:spcPts val="0"/>
              </a:spcBef>
              <a:buSzPct val="100000"/>
            </a:pPr>
            <a:r>
              <a:rPr lang="en" sz="1800"/>
              <a:t>Will join Lawrence Berkeley Labs as a Research scholar</a:t>
            </a:r>
            <a:br>
              <a:rPr lang="en" sz="1800"/>
            </a:br>
            <a:br>
              <a:rPr lang="en" sz="1800"/>
            </a:br>
          </a:p>
          <a:p>
            <a:pPr indent="-342900" lvl="0" marL="457200" rtl="0">
              <a:spcBef>
                <a:spcPts val="0"/>
              </a:spcBef>
              <a:buSzPct val="100000"/>
            </a:pPr>
            <a:r>
              <a:rPr lang="en" sz="1800"/>
              <a:t>Bhangra freak</a:t>
            </a:r>
            <a:br>
              <a:rPr lang="en" sz="1800"/>
            </a:br>
          </a:p>
          <a:p>
            <a:pPr lvl="0" rtl="0">
              <a:spcBef>
                <a:spcPts val="0"/>
              </a:spcBef>
              <a:buNone/>
            </a:pPr>
            <a:r>
              <a:t/>
            </a:r>
            <a:endParaRPr sz="1800"/>
          </a:p>
        </p:txBody>
      </p:sp>
      <p:pic>
        <p:nvPicPr>
          <p:cNvPr id="68" name="Shape 68"/>
          <p:cNvPicPr preferRelativeResize="0"/>
          <p:nvPr/>
        </p:nvPicPr>
        <p:blipFill>
          <a:blip r:embed="rId3">
            <a:alphaModFix/>
          </a:blip>
          <a:stretch>
            <a:fillRect/>
          </a:stretch>
        </p:blipFill>
        <p:spPr>
          <a:xfrm>
            <a:off x="3093809" y="1017450"/>
            <a:ext cx="870100" cy="845000"/>
          </a:xfrm>
          <a:prstGeom prst="rect">
            <a:avLst/>
          </a:prstGeom>
          <a:noFill/>
          <a:ln>
            <a:noFill/>
          </a:ln>
        </p:spPr>
      </p:pic>
      <p:pic>
        <p:nvPicPr>
          <p:cNvPr id="69" name="Shape 69"/>
          <p:cNvPicPr preferRelativeResize="0"/>
          <p:nvPr/>
        </p:nvPicPr>
        <p:blipFill>
          <a:blip r:embed="rId4">
            <a:alphaModFix/>
          </a:blip>
          <a:stretch>
            <a:fillRect/>
          </a:stretch>
        </p:blipFill>
        <p:spPr>
          <a:xfrm>
            <a:off x="6359400" y="1862450"/>
            <a:ext cx="1275250" cy="969825"/>
          </a:xfrm>
          <a:prstGeom prst="rect">
            <a:avLst/>
          </a:prstGeom>
          <a:noFill/>
          <a:ln>
            <a:noFill/>
          </a:ln>
        </p:spPr>
      </p:pic>
      <p:pic>
        <p:nvPicPr>
          <p:cNvPr id="70" name="Shape 70"/>
          <p:cNvPicPr preferRelativeResize="0"/>
          <p:nvPr/>
        </p:nvPicPr>
        <p:blipFill>
          <a:blip r:embed="rId5">
            <a:alphaModFix/>
          </a:blip>
          <a:stretch>
            <a:fillRect/>
          </a:stretch>
        </p:blipFill>
        <p:spPr>
          <a:xfrm>
            <a:off x="2640296" y="2687271"/>
            <a:ext cx="1777124" cy="13958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4" name="Shape 74"/>
        <p:cNvGrpSpPr/>
        <p:nvPr/>
      </p:nvGrpSpPr>
      <p:grpSpPr>
        <a:xfrm>
          <a:off x="0" y="0"/>
          <a:ext cx="0" cy="0"/>
          <a:chOff x="0" y="0"/>
          <a:chExt cx="0" cy="0"/>
        </a:xfrm>
      </p:grpSpPr>
      <p:sp>
        <p:nvSpPr>
          <p:cNvPr id="75" name="Shape 75"/>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Importance of JSON</a:t>
            </a:r>
          </a:p>
        </p:txBody>
      </p:sp>
      <p:sp>
        <p:nvSpPr>
          <p:cNvPr id="76" name="Shape 76"/>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Used in web services responses</a:t>
            </a:r>
            <a:br>
              <a:rPr lang="en"/>
            </a:br>
          </a:p>
          <a:p>
            <a:pPr indent="-228600" lvl="0" marL="457200" rtl="0">
              <a:spcBef>
                <a:spcPts val="0"/>
              </a:spcBef>
            </a:pPr>
            <a:r>
              <a:rPr lang="en"/>
              <a:t>Easy to parse which makes it easier to use</a:t>
            </a:r>
          </a:p>
        </p:txBody>
      </p:sp>
      <p:pic>
        <p:nvPicPr>
          <p:cNvPr id="77" name="Shape 77"/>
          <p:cNvPicPr preferRelativeResize="0"/>
          <p:nvPr/>
        </p:nvPicPr>
        <p:blipFill>
          <a:blip r:embed="rId3">
            <a:alphaModFix/>
          </a:blip>
          <a:stretch>
            <a:fillRect/>
          </a:stretch>
        </p:blipFill>
        <p:spPr>
          <a:xfrm>
            <a:off x="5238626" y="1312388"/>
            <a:ext cx="3593675" cy="25187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1" name="Shape 81"/>
        <p:cNvGrpSpPr/>
        <p:nvPr/>
      </p:nvGrpSpPr>
      <p:grpSpPr>
        <a:xfrm>
          <a:off x="0" y="0"/>
          <a:ext cx="0" cy="0"/>
          <a:chOff x="0" y="0"/>
          <a:chExt cx="0" cy="0"/>
        </a:xfrm>
      </p:grpSpPr>
      <p:sp>
        <p:nvSpPr>
          <p:cNvPr id="82" name="Shape 82"/>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CMS JSON data</a:t>
            </a:r>
          </a:p>
        </p:txBody>
      </p:sp>
      <p:sp>
        <p:nvSpPr>
          <p:cNvPr id="83" name="Shape 83"/>
          <p:cNvSpPr txBox="1"/>
          <p:nvPr>
            <p:ph idx="1" type="body"/>
          </p:nvPr>
        </p:nvSpPr>
        <p:spPr>
          <a:xfrm>
            <a:off x="311700" y="1152475"/>
            <a:ext cx="3999900" cy="3416400"/>
          </a:xfrm>
          <a:prstGeom prst="rect">
            <a:avLst/>
          </a:prstGeom>
        </p:spPr>
        <p:txBody>
          <a:bodyPr anchorCtr="0" anchor="t" bIns="91425" lIns="91425" rIns="91425" tIns="91425">
            <a:noAutofit/>
          </a:bodyPr>
          <a:lstStyle/>
          <a:p>
            <a:pPr indent="-342900" lvl="0" marL="457200" rtl="0">
              <a:spcBef>
                <a:spcPts val="0"/>
              </a:spcBef>
              <a:buSzPct val="100000"/>
            </a:pPr>
            <a:r>
              <a:rPr lang="en" sz="1800"/>
              <a:t>200k-300k documents are generated everyday</a:t>
            </a:r>
            <a:br>
              <a:rPr lang="en" sz="1800"/>
            </a:br>
          </a:p>
          <a:p>
            <a:pPr indent="-342900" lvl="0" marL="457200" rtl="0">
              <a:spcBef>
                <a:spcPts val="0"/>
              </a:spcBef>
              <a:buSzPct val="100000"/>
            </a:pPr>
            <a:r>
              <a:rPr lang="en" sz="1800"/>
              <a:t>Size of each document : ~12kB i.e. 3GB/day or 1-2TB/year</a:t>
            </a:r>
            <a:br>
              <a:rPr lang="en" sz="1800"/>
            </a:br>
          </a:p>
          <a:p>
            <a:pPr indent="-342900" lvl="0" marL="457200" rtl="0">
              <a:spcBef>
                <a:spcPts val="0"/>
              </a:spcBef>
              <a:buSzPct val="100000"/>
            </a:pPr>
            <a:r>
              <a:rPr lang="en" sz="1800"/>
              <a:t>Each document </a:t>
            </a:r>
          </a:p>
          <a:p>
            <a:pPr indent="-342900" lvl="1" marL="914400" rtl="0">
              <a:spcBef>
                <a:spcPts val="0"/>
              </a:spcBef>
              <a:buSzPct val="100000"/>
            </a:pPr>
            <a:r>
              <a:rPr lang="en" sz="1800"/>
              <a:t>Deep Nested Structure</a:t>
            </a:r>
          </a:p>
          <a:p>
            <a:pPr indent="-342900" lvl="1" marL="914400" rtl="0">
              <a:spcBef>
                <a:spcPts val="0"/>
              </a:spcBef>
              <a:buSzPct val="100000"/>
            </a:pPr>
            <a:r>
              <a:rPr lang="en" sz="1800"/>
              <a:t>Represents CMS Framework Job Report</a:t>
            </a:r>
          </a:p>
        </p:txBody>
      </p:sp>
      <p:pic>
        <p:nvPicPr>
          <p:cNvPr id="84" name="Shape 84"/>
          <p:cNvPicPr preferRelativeResize="0"/>
          <p:nvPr/>
        </p:nvPicPr>
        <p:blipFill>
          <a:blip r:embed="rId3">
            <a:alphaModFix/>
          </a:blip>
          <a:stretch>
            <a:fillRect/>
          </a:stretch>
        </p:blipFill>
        <p:spPr>
          <a:xfrm>
            <a:off x="4684100" y="501925"/>
            <a:ext cx="3920174" cy="4139649"/>
          </a:xfrm>
          <a:prstGeom prst="rect">
            <a:avLst/>
          </a:prstGeom>
          <a:noFill/>
          <a:ln>
            <a:noFill/>
          </a:ln>
        </p:spPr>
      </p:pic>
      <p:pic>
        <p:nvPicPr>
          <p:cNvPr id="85" name="Shape 85"/>
          <p:cNvPicPr preferRelativeResize="0"/>
          <p:nvPr/>
        </p:nvPicPr>
        <p:blipFill>
          <a:blip r:embed="rId4">
            <a:alphaModFix/>
          </a:blip>
          <a:stretch>
            <a:fillRect/>
          </a:stretch>
        </p:blipFill>
        <p:spPr>
          <a:xfrm>
            <a:off x="8020025" y="4107725"/>
            <a:ext cx="812275" cy="8122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Existing Solution | MongoDB</a:t>
            </a:r>
          </a:p>
        </p:txBody>
      </p:sp>
      <p:sp>
        <p:nvSpPr>
          <p:cNvPr id="91" name="Shape 91"/>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buClr>
                <a:srgbClr val="494747"/>
              </a:buClr>
            </a:pPr>
            <a:r>
              <a:rPr lang="en">
                <a:solidFill>
                  <a:srgbClr val="494747"/>
                </a:solidFill>
                <a:highlight>
                  <a:srgbClr val="FFFFFF"/>
                </a:highlight>
              </a:rPr>
              <a:t>Used by CMS as a buffer before putting docs to HDFS. </a:t>
            </a:r>
            <a:br>
              <a:rPr lang="en">
                <a:solidFill>
                  <a:srgbClr val="494747"/>
                </a:solidFill>
                <a:highlight>
                  <a:srgbClr val="FFFFFF"/>
                </a:highlight>
              </a:rPr>
            </a:br>
          </a:p>
          <a:p>
            <a:pPr indent="-228600" lvl="0" marL="457200" rtl="0">
              <a:spcBef>
                <a:spcPts val="0"/>
              </a:spcBef>
              <a:buClr>
                <a:srgbClr val="494747"/>
              </a:buClr>
            </a:pPr>
            <a:r>
              <a:rPr lang="en">
                <a:solidFill>
                  <a:srgbClr val="494747"/>
                </a:solidFill>
                <a:highlight>
                  <a:srgbClr val="FFFFFF"/>
                </a:highlight>
              </a:rPr>
              <a:t>Open-source NoSQL database </a:t>
            </a:r>
            <a:br>
              <a:rPr lang="en">
                <a:solidFill>
                  <a:srgbClr val="494747"/>
                </a:solidFill>
                <a:highlight>
                  <a:srgbClr val="FFFFFF"/>
                </a:highlight>
              </a:rPr>
            </a:br>
          </a:p>
          <a:p>
            <a:pPr indent="-228600" lvl="0" marL="457200" rtl="0">
              <a:spcBef>
                <a:spcPts val="0"/>
              </a:spcBef>
              <a:buClr>
                <a:srgbClr val="494747"/>
              </a:buClr>
            </a:pPr>
            <a:r>
              <a:rPr lang="en">
                <a:solidFill>
                  <a:srgbClr val="494747"/>
                </a:solidFill>
                <a:highlight>
                  <a:srgbClr val="FFFFFF"/>
                </a:highlight>
              </a:rPr>
              <a:t>Provides high performance, high availability, and automatic scaling</a:t>
            </a:r>
            <a:br>
              <a:rPr lang="en">
                <a:solidFill>
                  <a:srgbClr val="494747"/>
                </a:solidFill>
                <a:highlight>
                  <a:srgbClr val="FFFFFF"/>
                </a:highlight>
              </a:rPr>
            </a:br>
          </a:p>
          <a:p>
            <a:pPr indent="-228600" lvl="0" marL="457200" rtl="0">
              <a:spcBef>
                <a:spcPts val="0"/>
              </a:spcBef>
              <a:buClr>
                <a:srgbClr val="494747"/>
              </a:buClr>
            </a:pPr>
            <a:r>
              <a:rPr lang="en">
                <a:solidFill>
                  <a:srgbClr val="494747"/>
                </a:solidFill>
                <a:highlight>
                  <a:srgbClr val="FFFFFF"/>
                </a:highlight>
              </a:rPr>
              <a:t>Avoids table based relational database structure</a:t>
            </a:r>
            <a:br>
              <a:rPr lang="en">
                <a:solidFill>
                  <a:srgbClr val="494747"/>
                </a:solidFill>
                <a:highlight>
                  <a:srgbClr val="FFFFFF"/>
                </a:highlight>
              </a:rPr>
            </a:br>
          </a:p>
          <a:p>
            <a:pPr indent="-228600" lvl="0" marL="457200" rtl="0">
              <a:spcBef>
                <a:spcPts val="0"/>
              </a:spcBef>
              <a:buClr>
                <a:srgbClr val="494747"/>
              </a:buClr>
            </a:pPr>
            <a:r>
              <a:rPr lang="en">
                <a:solidFill>
                  <a:srgbClr val="494747"/>
                </a:solidFill>
                <a:highlight>
                  <a:srgbClr val="FFFFFF"/>
                </a:highlight>
              </a:rPr>
              <a:t>Schema Less</a:t>
            </a:r>
            <a:br>
              <a:rPr lang="en">
                <a:solidFill>
                  <a:srgbClr val="494747"/>
                </a:solidFill>
                <a:highlight>
                  <a:srgbClr val="FFFFFF"/>
                </a:highlight>
              </a:rPr>
            </a:br>
          </a:p>
        </p:txBody>
      </p:sp>
      <p:pic>
        <p:nvPicPr>
          <p:cNvPr id="92" name="Shape 92"/>
          <p:cNvPicPr preferRelativeResize="0"/>
          <p:nvPr/>
        </p:nvPicPr>
        <p:blipFill>
          <a:blip r:embed="rId3">
            <a:alphaModFix/>
          </a:blip>
          <a:stretch>
            <a:fillRect/>
          </a:stretch>
        </p:blipFill>
        <p:spPr>
          <a:xfrm>
            <a:off x="6287375" y="4278918"/>
            <a:ext cx="2544924" cy="689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6" name="Shape 96"/>
        <p:cNvGrpSpPr/>
        <p:nvPr/>
      </p:nvGrpSpPr>
      <p:grpSpPr>
        <a:xfrm>
          <a:off x="0" y="0"/>
          <a:ext cx="0" cy="0"/>
          <a:chOff x="0" y="0"/>
          <a:chExt cx="0" cy="0"/>
        </a:xfrm>
      </p:grpSpPr>
      <p:sp>
        <p:nvSpPr>
          <p:cNvPr id="97" name="Shape 97"/>
          <p:cNvSpPr txBox="1"/>
          <p:nvPr>
            <p:ph type="title"/>
          </p:nvPr>
        </p:nvSpPr>
        <p:spPr>
          <a:xfrm>
            <a:off x="311700" y="391350"/>
            <a:ext cx="8520600" cy="626100"/>
          </a:xfrm>
          <a:prstGeom prst="rect">
            <a:avLst/>
          </a:prstGeom>
        </p:spPr>
        <p:txBody>
          <a:bodyPr anchorCtr="0" anchor="t" bIns="91425" lIns="91425" rIns="91425" tIns="91425">
            <a:noAutofit/>
          </a:bodyPr>
          <a:lstStyle/>
          <a:p>
            <a:pPr lvl="0">
              <a:spcBef>
                <a:spcPts val="0"/>
              </a:spcBef>
              <a:buNone/>
            </a:pPr>
            <a:r>
              <a:rPr lang="en"/>
              <a:t>JSON in Oracle Database</a:t>
            </a:r>
          </a:p>
        </p:txBody>
      </p:sp>
      <p:sp>
        <p:nvSpPr>
          <p:cNvPr id="98" name="Shape 98"/>
          <p:cNvSpPr txBox="1"/>
          <p:nvPr>
            <p:ph idx="1" type="body"/>
          </p:nvPr>
        </p:nvSpPr>
        <p:spPr>
          <a:xfrm>
            <a:off x="311700" y="1152475"/>
            <a:ext cx="8520600" cy="3416400"/>
          </a:xfrm>
          <a:prstGeom prst="rect">
            <a:avLst/>
          </a:prstGeom>
        </p:spPr>
        <p:txBody>
          <a:bodyPr anchorCtr="0" anchor="t" bIns="91425" lIns="91425" rIns="91425" tIns="91425">
            <a:noAutofit/>
          </a:bodyPr>
          <a:lstStyle/>
          <a:p>
            <a:pPr indent="-228600" lvl="0" marL="457200" rtl="0">
              <a:spcBef>
                <a:spcPts val="0"/>
              </a:spcBef>
            </a:pPr>
            <a:r>
              <a:rPr lang="en"/>
              <a:t>Recently introduced JSON support with relational database features such as</a:t>
            </a:r>
          </a:p>
          <a:p>
            <a:pPr indent="-330200" lvl="1" marL="914400" rtl="0">
              <a:spcBef>
                <a:spcPts val="0"/>
              </a:spcBef>
              <a:buSzPct val="100000"/>
            </a:pPr>
            <a:r>
              <a:rPr lang="en" sz="1600"/>
              <a:t>Commits / Rollbacks</a:t>
            </a:r>
          </a:p>
          <a:p>
            <a:pPr indent="-330200" lvl="1" marL="914400" rtl="0">
              <a:spcBef>
                <a:spcPts val="0"/>
              </a:spcBef>
              <a:buSzPct val="100000"/>
            </a:pPr>
            <a:r>
              <a:rPr lang="en" sz="1600"/>
              <a:t>Indexing</a:t>
            </a:r>
          </a:p>
          <a:p>
            <a:pPr indent="-330200" lvl="1" marL="914400" rtl="0">
              <a:spcBef>
                <a:spcPts val="0"/>
              </a:spcBef>
              <a:buSzPct val="100000"/>
            </a:pPr>
            <a:r>
              <a:rPr lang="en" sz="1600"/>
              <a:t>Declarative Querying (join JSON data with relational data, project data relationally)</a:t>
            </a:r>
          </a:p>
          <a:p>
            <a:pPr indent="-330200" lvl="1" marL="914400" rtl="0">
              <a:spcBef>
                <a:spcPts val="0"/>
              </a:spcBef>
              <a:buSzPct val="100000"/>
            </a:pPr>
            <a:r>
              <a:rPr lang="en" sz="1600"/>
              <a:t>Views</a:t>
            </a:r>
            <a:br>
              <a:rPr lang="en"/>
            </a:br>
          </a:p>
          <a:p>
            <a:pPr indent="-228600" lvl="0" marL="457200" rtl="0">
              <a:spcBef>
                <a:spcPts val="0"/>
              </a:spcBef>
            </a:pPr>
            <a:r>
              <a:rPr lang="en"/>
              <a:t>Dot notation to access fields of the embedded document</a:t>
            </a:r>
          </a:p>
        </p:txBody>
      </p:sp>
      <p:pic>
        <p:nvPicPr>
          <p:cNvPr id="99" name="Shape 99"/>
          <p:cNvPicPr preferRelativeResize="0"/>
          <p:nvPr/>
        </p:nvPicPr>
        <p:blipFill>
          <a:blip r:embed="rId3">
            <a:alphaModFix/>
          </a:blip>
          <a:stretch>
            <a:fillRect/>
          </a:stretch>
        </p:blipFill>
        <p:spPr>
          <a:xfrm>
            <a:off x="1377437" y="3435249"/>
            <a:ext cx="6389125" cy="400224"/>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190125" y="2108250"/>
            <a:ext cx="8520600" cy="927000"/>
          </a:xfrm>
          <a:prstGeom prst="rect">
            <a:avLst/>
          </a:prstGeom>
        </p:spPr>
        <p:txBody>
          <a:bodyPr anchorCtr="0" anchor="t" bIns="91425" lIns="91425" rIns="91425" tIns="91425">
            <a:noAutofit/>
          </a:bodyPr>
          <a:lstStyle/>
          <a:p>
            <a:pPr lvl="0" algn="ctr">
              <a:spcBef>
                <a:spcPts val="0"/>
              </a:spcBef>
              <a:buNone/>
            </a:pPr>
            <a:r>
              <a:rPr lang="en" sz="5000">
                <a:latin typeface="Lato"/>
                <a:ea typeface="Lato"/>
                <a:cs typeface="Lato"/>
                <a:sym typeface="Lato"/>
              </a:rPr>
              <a:t>RESULTS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0" y="1805700"/>
            <a:ext cx="1946700" cy="1532100"/>
          </a:xfrm>
          <a:prstGeom prst="rect">
            <a:avLst/>
          </a:prstGeom>
        </p:spPr>
        <p:txBody>
          <a:bodyPr anchorCtr="0" anchor="t" bIns="91425" lIns="91425" rIns="91425" tIns="91425">
            <a:noAutofit/>
          </a:bodyPr>
          <a:lstStyle/>
          <a:p>
            <a:pPr lvl="0" rtl="0" algn="ctr">
              <a:spcBef>
                <a:spcPts val="0"/>
              </a:spcBef>
              <a:buNone/>
            </a:pPr>
            <a:r>
              <a:rPr lang="en"/>
              <a:t>Injection Rate </a:t>
            </a:r>
          </a:p>
        </p:txBody>
      </p:sp>
      <p:pic>
        <p:nvPicPr>
          <p:cNvPr id="110" name="Shape 110"/>
          <p:cNvPicPr preferRelativeResize="0"/>
          <p:nvPr/>
        </p:nvPicPr>
        <p:blipFill>
          <a:blip r:embed="rId3">
            <a:alphaModFix/>
          </a:blip>
          <a:stretch>
            <a:fillRect/>
          </a:stretch>
        </p:blipFill>
        <p:spPr>
          <a:xfrm>
            <a:off x="2025325" y="186999"/>
            <a:ext cx="5755475" cy="47695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nvSpPr>
        <p:spPr>
          <a:xfrm>
            <a:off x="0" y="1071750"/>
            <a:ext cx="2146500" cy="3000000"/>
          </a:xfrm>
          <a:prstGeom prst="rect">
            <a:avLst/>
          </a:prstGeom>
          <a:noFill/>
          <a:ln>
            <a:noFill/>
          </a:ln>
        </p:spPr>
        <p:txBody>
          <a:bodyPr anchorCtr="0" anchor="ctr" bIns="91425" lIns="91425" rIns="91425" tIns="91425">
            <a:noAutofit/>
          </a:bodyPr>
          <a:lstStyle/>
          <a:p>
            <a:pPr lvl="0" rtl="0" algn="ctr">
              <a:spcBef>
                <a:spcPts val="0"/>
              </a:spcBef>
              <a:buNone/>
            </a:pPr>
            <a:r>
              <a:rPr b="1" lang="en" sz="3200">
                <a:solidFill>
                  <a:schemeClr val="dk1"/>
                </a:solidFill>
                <a:latin typeface="Lato"/>
                <a:ea typeface="Lato"/>
                <a:cs typeface="Lato"/>
                <a:sym typeface="Lato"/>
              </a:rPr>
              <a:t>MongoDB</a:t>
            </a:r>
          </a:p>
          <a:p>
            <a:pPr lvl="0" rtl="0" algn="ctr">
              <a:spcBef>
                <a:spcPts val="0"/>
              </a:spcBef>
              <a:buNone/>
            </a:pPr>
            <a:r>
              <a:rPr lang="en" sz="3200">
                <a:solidFill>
                  <a:schemeClr val="dk1"/>
                </a:solidFill>
                <a:latin typeface="Lato"/>
                <a:ea typeface="Lato"/>
                <a:cs typeface="Lato"/>
                <a:sym typeface="Lato"/>
              </a:rPr>
              <a:t>Indexed vs Non Indexed Queries</a:t>
            </a:r>
          </a:p>
        </p:txBody>
      </p:sp>
      <p:pic>
        <p:nvPicPr>
          <p:cNvPr id="116" name="Shape 116"/>
          <p:cNvPicPr preferRelativeResize="0"/>
          <p:nvPr/>
        </p:nvPicPr>
        <p:blipFill rotWithShape="1">
          <a:blip r:embed="rId3">
            <a:alphaModFix/>
          </a:blip>
          <a:srcRect b="0" l="-2180" r="2180" t="0"/>
          <a:stretch/>
        </p:blipFill>
        <p:spPr>
          <a:xfrm>
            <a:off x="2146425" y="871450"/>
            <a:ext cx="5580749" cy="4112975"/>
          </a:xfrm>
          <a:prstGeom prst="rect">
            <a:avLst/>
          </a:prstGeom>
          <a:noFill/>
          <a:ln>
            <a:noFill/>
          </a:ln>
        </p:spPr>
      </p:pic>
      <p:sp>
        <p:nvSpPr>
          <p:cNvPr id="117" name="Shape 117"/>
          <p:cNvSpPr txBox="1"/>
          <p:nvPr/>
        </p:nvSpPr>
        <p:spPr>
          <a:xfrm>
            <a:off x="2247750" y="256950"/>
            <a:ext cx="5580600" cy="814800"/>
          </a:xfrm>
          <a:prstGeom prst="rect">
            <a:avLst/>
          </a:prstGeom>
          <a:noFill/>
          <a:ln>
            <a:noFill/>
          </a:ln>
        </p:spPr>
        <p:txBody>
          <a:bodyPr anchorCtr="0" anchor="t" bIns="91425" lIns="91425" rIns="91425" tIns="91425">
            <a:noAutofit/>
          </a:bodyPr>
          <a:lstStyle/>
          <a:p>
            <a:pPr lvl="0" algn="just">
              <a:spcBef>
                <a:spcPts val="0"/>
              </a:spcBef>
              <a:buNone/>
            </a:pPr>
            <a:r>
              <a:rPr lang="en">
                <a:latin typeface="Lato"/>
                <a:ea typeface="Lato"/>
                <a:cs typeface="Lato"/>
                <a:sym typeface="Lato"/>
              </a:rPr>
              <a:t>Query 1/2/3 : Search for specific string</a:t>
            </a:r>
          </a:p>
          <a:p>
            <a:pPr lvl="0" algn="just">
              <a:spcBef>
                <a:spcPts val="0"/>
              </a:spcBef>
              <a:buNone/>
            </a:pPr>
            <a:r>
              <a:rPr lang="en">
                <a:latin typeface="Lato"/>
                <a:ea typeface="Lato"/>
                <a:cs typeface="Lato"/>
                <a:sym typeface="Lato"/>
              </a:rPr>
              <a:t>Query 4 : Aggregate data</a:t>
            </a:r>
          </a:p>
        </p:txBody>
      </p:sp>
    </p:spTree>
  </p:cSld>
  <p:clrMapOvr>
    <a:masterClrMapping/>
  </p:clrMapOvr>
</p:sld>
</file>

<file path=ppt/theme/theme1.xml><?xml version="1.0" encoding="utf-8"?>
<a:theme xmlns:a="http://schemas.openxmlformats.org/drawingml/2006/main" xmlns:r="http://schemas.openxmlformats.org/officeDocument/2006/relationships" name="coral">
  <a:themeElements>
    <a:clrScheme name="Coral">
      <a:dk1>
        <a:srgbClr val="F55E61"/>
      </a:dk1>
      <a:lt1>
        <a:srgbClr val="FFFFFF"/>
      </a:lt1>
      <a:dk2>
        <a:srgbClr val="5E696C"/>
      </a:dk2>
      <a:lt2>
        <a:srgbClr val="BFC7CA"/>
      </a:lt2>
      <a:accent1>
        <a:srgbClr val="1E2D31"/>
      </a:accent1>
      <a:accent2>
        <a:srgbClr val="273C42"/>
      </a:accent2>
      <a:accent3>
        <a:srgbClr val="83D061"/>
      </a:accent3>
      <a:accent4>
        <a:srgbClr val="F6CD4C"/>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