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1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6723E-8A66-4582-94E9-4E0A4EA7286F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C96AD-B15A-445B-B6AE-F2268F82AF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4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30F3-4C93-4EE9-828E-9AF2EEE4A401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A15C-8727-40D3-AA7C-1257447E7ED0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22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4D98-983A-4E29-9417-E7C2220C4CB0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9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42FC-C81C-4409-A812-677D3BEAD9E0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9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06B06-604B-496A-9AF6-D20C631BB917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34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22F9C-25D9-4174-8BC1-315A799198B1}" type="datetime1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45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0BF-E8A4-4E12-9E52-54F4C6252A60}" type="datetime1">
              <a:rPr lang="en-GB" smtClean="0"/>
              <a:t>17/10/2016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288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59BC2-3635-4B50-9CC1-A3EFBD017958}" type="datetime1">
              <a:rPr lang="en-GB" smtClean="0"/>
              <a:t>17/10/2016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66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AF1F-67E7-4621-9108-1F1B93AB15F3}" type="datetime1">
              <a:rPr lang="en-GB" smtClean="0"/>
              <a:t>17/10/2016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detector meeting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310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4AD84-FE12-4348-9BC5-FB7FB6F1FD27}" type="datetime1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40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A61-549C-41F9-AB69-52A1DFA3B762}" type="datetime1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2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D91A7-606F-47D5-86C7-98B0A4AAB4DC}" type="datetime1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FCC-ee detector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4B535-14B8-41FB-A947-C01CDD13144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4" y="10235"/>
            <a:ext cx="2160240" cy="90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72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8D83-232C-42E2-A094-5AFC7B847989}" type="datetime1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FCC-ee detector meeting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636912"/>
            <a:ext cx="52475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FCC-</a:t>
            </a:r>
            <a:r>
              <a:rPr lang="fr-CH" sz="2400" b="1" dirty="0" err="1" smtClean="0"/>
              <a:t>ee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very</a:t>
            </a:r>
            <a:r>
              <a:rPr lang="fr-CH" sz="2400" b="1" dirty="0" smtClean="0"/>
              <a:t> large detector design group</a:t>
            </a:r>
          </a:p>
          <a:p>
            <a:endParaRPr lang="fr-CH" sz="2400" b="1" dirty="0"/>
          </a:p>
          <a:p>
            <a:r>
              <a:rPr lang="fr-CH" sz="2400" b="1" dirty="0" smtClean="0"/>
              <a:t>   </a:t>
            </a:r>
            <a:r>
              <a:rPr lang="fr-CH" sz="2400" b="1" dirty="0" err="1" smtClean="0"/>
              <a:t>Aims</a:t>
            </a:r>
            <a:r>
              <a:rPr lang="fr-CH" sz="2400" b="1" dirty="0" smtClean="0"/>
              <a:t> and </a:t>
            </a:r>
            <a:r>
              <a:rPr lang="fr-CH" sz="2400" b="1" dirty="0" err="1" smtClean="0"/>
              <a:t>considerations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4236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AF1F-67E7-4621-9108-1F1B93AB15F3}" type="datetime1">
              <a:rPr lang="en-GB" smtClean="0"/>
              <a:t>17/10/2016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FCC-ee detector meeting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9386"/>
            <a:ext cx="8286750" cy="633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25560"/>
            <a:ext cx="3847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Marcin </a:t>
            </a:r>
            <a:r>
              <a:rPr lang="en-GB" dirty="0" err="1" smtClean="0"/>
              <a:t>Chrzaszcz</a:t>
            </a:r>
            <a:r>
              <a:rPr lang="en-GB" dirty="0" smtClean="0"/>
              <a:t> (University of Zurich)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9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AF1F-67E7-4621-9108-1F1B93AB15F3}" type="datetime1">
              <a:rPr lang="en-GB" smtClean="0"/>
              <a:t>17/10/2016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FCC-ee detector meeting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1014" y="620688"/>
            <a:ext cx="7563417" cy="147732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Aim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investigate</a:t>
            </a:r>
            <a:r>
              <a:rPr lang="fr-CH" dirty="0" smtClean="0"/>
              <a:t> a large detector able to </a:t>
            </a:r>
            <a:r>
              <a:rPr lang="fr-CH" dirty="0" err="1" smtClean="0"/>
              <a:t>improve</a:t>
            </a:r>
            <a:r>
              <a:rPr lang="fr-CH" dirty="0" smtClean="0"/>
              <a:t> the </a:t>
            </a:r>
            <a:r>
              <a:rPr lang="fr-CH" dirty="0" err="1" smtClean="0"/>
              <a:t>efficiency</a:t>
            </a:r>
            <a:r>
              <a:rPr lang="fr-CH" dirty="0" smtClean="0"/>
              <a:t> for </a:t>
            </a:r>
          </a:p>
          <a:p>
            <a:r>
              <a:rPr lang="fr-CH" dirty="0" err="1" smtClean="0"/>
              <a:t>detached</a:t>
            </a:r>
            <a:r>
              <a:rPr lang="fr-CH" dirty="0" smtClean="0"/>
              <a:t> vertex configurations (RH neutrinos, </a:t>
            </a:r>
            <a:r>
              <a:rPr lang="fr-CH" dirty="0" err="1" smtClean="0"/>
              <a:t>dark</a:t>
            </a:r>
            <a:r>
              <a:rPr lang="fr-CH" dirty="0" smtClean="0"/>
              <a:t> </a:t>
            </a:r>
            <a:r>
              <a:rPr lang="fr-CH" dirty="0" err="1" smtClean="0"/>
              <a:t>sector</a:t>
            </a:r>
            <a:r>
              <a:rPr lang="fr-CH" dirty="0" smtClean="0"/>
              <a:t>, etc. etc.)</a:t>
            </a:r>
          </a:p>
          <a:p>
            <a:endParaRPr lang="fr-CH" dirty="0"/>
          </a:p>
          <a:p>
            <a:r>
              <a:rPr lang="fr-CH" dirty="0" smtClean="0"/>
              <a:t>At the </a:t>
            </a:r>
            <a:r>
              <a:rPr lang="fr-CH" dirty="0" err="1" smtClean="0"/>
              <a:t>same</a:t>
            </a:r>
            <a:r>
              <a:rPr lang="fr-CH" dirty="0" smtClean="0"/>
              <a:t> time the detector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able to </a:t>
            </a:r>
            <a:r>
              <a:rPr lang="fr-CH" dirty="0" err="1" smtClean="0"/>
              <a:t>perform</a:t>
            </a:r>
            <a:r>
              <a:rPr lang="fr-CH" dirty="0" smtClean="0"/>
              <a:t> </a:t>
            </a:r>
            <a:r>
              <a:rPr lang="fr-CH" dirty="0" err="1" smtClean="0"/>
              <a:t>correctly</a:t>
            </a:r>
            <a:r>
              <a:rPr lang="fr-CH" dirty="0" smtClean="0"/>
              <a:t> for the base</a:t>
            </a:r>
          </a:p>
          <a:p>
            <a:r>
              <a:rPr lang="fr-CH" dirty="0" smtClean="0"/>
              <a:t>program of FCC-</a:t>
            </a:r>
            <a:r>
              <a:rPr lang="fr-CH" dirty="0" err="1" smtClean="0"/>
              <a:t>ee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/>
              <a:t> </a:t>
            </a:r>
            <a:r>
              <a:rPr lang="fr-CH" dirty="0" smtClean="0"/>
              <a:t>and invisible </a:t>
            </a:r>
            <a:r>
              <a:rPr lang="fr-CH" dirty="0" err="1" smtClean="0"/>
              <a:t>widths</a:t>
            </a:r>
            <a:r>
              <a:rPr lang="fr-CH" dirty="0" smtClean="0"/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5732" y="2204864"/>
            <a:ext cx="7648184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u="sng" dirty="0" err="1" smtClean="0"/>
              <a:t>Considerations</a:t>
            </a:r>
            <a:r>
              <a:rPr lang="fr-CH" b="1" u="sng" dirty="0" smtClean="0"/>
              <a:t>  and  </a:t>
            </a:r>
            <a:r>
              <a:rPr lang="fr-CH" b="1" u="sng" dirty="0" err="1" smtClean="0"/>
              <a:t>starting</a:t>
            </a:r>
            <a:r>
              <a:rPr lang="fr-CH" b="1" u="sng" dirty="0" smtClean="0"/>
              <a:t> point: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/>
              <a:t>T</a:t>
            </a:r>
            <a:r>
              <a:rPr lang="fr-CH" dirty="0" err="1" smtClean="0"/>
              <a:t>racker</a:t>
            </a:r>
            <a:r>
              <a:rPr lang="fr-CH" dirty="0" smtClean="0"/>
              <a:t> up to  8m radius </a:t>
            </a:r>
            <a:r>
              <a:rPr lang="fr-CH" dirty="0" err="1" smtClean="0"/>
              <a:t>with</a:t>
            </a:r>
            <a:r>
              <a:rPr lang="fr-CH" dirty="0" smtClean="0"/>
              <a:t> good timing </a:t>
            </a:r>
            <a:r>
              <a:rPr lang="fr-CH" dirty="0" err="1" smtClean="0"/>
              <a:t>resolution</a:t>
            </a:r>
            <a:r>
              <a:rPr lang="fr-CH" dirty="0"/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TPC or drift/</a:t>
            </a:r>
            <a:r>
              <a:rPr lang="fr-CH" dirty="0" err="1" smtClean="0"/>
              <a:t>straw</a:t>
            </a:r>
            <a:r>
              <a:rPr lang="fr-CH" dirty="0" smtClean="0"/>
              <a:t> tubes?</a:t>
            </a:r>
          </a:p>
          <a:p>
            <a:r>
              <a:rPr lang="fr-CH" dirty="0"/>
              <a:t> </a:t>
            </a:r>
            <a:r>
              <a:rPr lang="fr-CH" dirty="0" smtClean="0"/>
              <a:t>    </a:t>
            </a:r>
            <a:r>
              <a:rPr lang="fr-CH" dirty="0" err="1" smtClean="0"/>
              <a:t>interleaved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/>
              <a:t> </a:t>
            </a:r>
            <a:r>
              <a:rPr lang="fr-CH" dirty="0" smtClean="0"/>
              <a:t>more </a:t>
            </a:r>
            <a:r>
              <a:rPr lang="fr-CH" dirty="0" err="1" smtClean="0"/>
              <a:t>precise</a:t>
            </a:r>
            <a:r>
              <a:rPr lang="fr-CH" dirty="0" smtClean="0"/>
              <a:t> timing detectors </a:t>
            </a:r>
          </a:p>
          <a:p>
            <a:r>
              <a:rPr lang="fr-CH" dirty="0"/>
              <a:t> </a:t>
            </a:r>
            <a:r>
              <a:rPr lang="fr-CH" dirty="0" smtClean="0"/>
              <a:t>-- vertex detector able to </a:t>
            </a:r>
            <a:r>
              <a:rPr lang="fr-CH" dirty="0" err="1" smtClean="0"/>
              <a:t>separate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background Z</a:t>
            </a:r>
            <a:r>
              <a:rPr lang="fr-CH" dirty="0" smtClean="0">
                <a:sym typeface="Wingdings" panose="05000000000000000000" pitchFamily="2" charset="2"/>
              </a:rPr>
              <a:t> W*W and Z*Z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and efficient b and c </a:t>
            </a:r>
            <a:r>
              <a:rPr lang="fr-CH" dirty="0" err="1" smtClean="0">
                <a:sym typeface="Wingdings" panose="05000000000000000000" pitchFamily="2" charset="2"/>
              </a:rPr>
              <a:t>tagging</a:t>
            </a:r>
            <a:r>
              <a:rPr lang="fr-CH" dirty="0" smtClean="0">
                <a:sym typeface="Wingdings" panose="05000000000000000000" pitchFamily="2" charset="2"/>
              </a:rPr>
              <a:t>.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solenoid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 but not </a:t>
            </a:r>
            <a:r>
              <a:rPr lang="fr-CH" dirty="0" err="1" smtClean="0"/>
              <a:t>very</a:t>
            </a:r>
            <a:r>
              <a:rPr lang="fr-CH" dirty="0" smtClean="0"/>
              <a:t> high  (0.5T)</a:t>
            </a: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challenge </a:t>
            </a:r>
            <a:r>
              <a:rPr lang="fr-CH" dirty="0" err="1" smtClean="0"/>
              <a:t>is</a:t>
            </a:r>
            <a:r>
              <a:rPr lang="fr-CH" dirty="0" smtClean="0"/>
              <a:t> to design </a:t>
            </a:r>
            <a:r>
              <a:rPr lang="fr-CH" dirty="0" err="1" smtClean="0"/>
              <a:t>calorimeters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are not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expensive</a:t>
            </a:r>
            <a:r>
              <a:rPr lang="fr-CH" dirty="0" smtClean="0"/>
              <a:t>… </a:t>
            </a:r>
          </a:p>
          <a:p>
            <a:r>
              <a:rPr lang="fr-CH" dirty="0"/>
              <a:t> </a:t>
            </a:r>
            <a:r>
              <a:rPr lang="fr-CH" dirty="0" smtClean="0"/>
              <a:t>-- 4</a:t>
            </a:r>
            <a:r>
              <a:rPr lang="fr-CH" dirty="0" smtClean="0">
                <a:sym typeface="Symbol"/>
              </a:rPr>
              <a:t> EM </a:t>
            </a:r>
            <a:r>
              <a:rPr lang="fr-CH" dirty="0" err="1" smtClean="0">
                <a:sym typeface="Symbol"/>
              </a:rPr>
              <a:t>coverage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 -- </a:t>
            </a:r>
            <a:r>
              <a:rPr lang="fr-CH" dirty="0" err="1" smtClean="0">
                <a:sym typeface="Symbol"/>
              </a:rPr>
              <a:t>resolution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may</a:t>
            </a:r>
            <a:r>
              <a:rPr lang="fr-CH" dirty="0" smtClean="0">
                <a:sym typeface="Symbol"/>
              </a:rPr>
              <a:t> not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so</a:t>
            </a:r>
            <a:r>
              <a:rPr lang="fr-CH" dirty="0" smtClean="0">
                <a:sym typeface="Symbol"/>
              </a:rPr>
              <a:t> essential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 -- </a:t>
            </a:r>
            <a:r>
              <a:rPr lang="fr-CH" dirty="0" err="1" smtClean="0">
                <a:sym typeface="Symbol"/>
              </a:rPr>
              <a:t>behind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coil</a:t>
            </a:r>
            <a:r>
              <a:rPr lang="fr-CH" dirty="0" smtClean="0">
                <a:sym typeface="Symbol"/>
              </a:rPr>
              <a:t>   (</a:t>
            </a:r>
            <a:r>
              <a:rPr lang="fr-CH" dirty="0" err="1" smtClean="0">
                <a:sym typeface="Symbol"/>
              </a:rPr>
              <a:t>coil</a:t>
            </a:r>
            <a:r>
              <a:rPr lang="fr-CH" dirty="0" smtClean="0">
                <a:sym typeface="Symbol"/>
              </a:rPr>
              <a:t> as </a:t>
            </a:r>
            <a:r>
              <a:rPr lang="fr-CH" dirty="0" err="1" smtClean="0">
                <a:sym typeface="Symbol"/>
              </a:rPr>
              <a:t>thin</a:t>
            </a:r>
            <a:r>
              <a:rPr lang="fr-CH" dirty="0" smtClean="0">
                <a:sym typeface="Symbol"/>
              </a:rPr>
              <a:t> as possible) </a:t>
            </a:r>
          </a:p>
          <a:p>
            <a:r>
              <a:rPr lang="fr-CH" dirty="0" smtClean="0">
                <a:sym typeface="Symbol"/>
              </a:rPr>
              <a:t> -- </a:t>
            </a:r>
            <a:r>
              <a:rPr lang="fr-CH" dirty="0" err="1" smtClean="0">
                <a:sym typeface="Symbol"/>
              </a:rPr>
              <a:t>sufficient</a:t>
            </a:r>
            <a:r>
              <a:rPr lang="fr-CH" dirty="0" smtClean="0">
                <a:sym typeface="Symbol"/>
              </a:rPr>
              <a:t> hadron </a:t>
            </a:r>
            <a:r>
              <a:rPr lang="fr-CH" dirty="0" err="1" smtClean="0">
                <a:sym typeface="Symbol"/>
              </a:rPr>
              <a:t>calorimenter</a:t>
            </a:r>
            <a:r>
              <a:rPr lang="fr-CH" dirty="0" smtClean="0">
                <a:sym typeface="Symbol"/>
              </a:rPr>
              <a:t> /muon </a:t>
            </a:r>
            <a:r>
              <a:rPr lang="fr-CH" dirty="0" err="1" smtClean="0">
                <a:sym typeface="Symbol"/>
              </a:rPr>
              <a:t>filter</a:t>
            </a:r>
            <a:r>
              <a:rPr lang="fr-CH" dirty="0" smtClean="0">
                <a:sym typeface="Symbol"/>
              </a:rPr>
              <a:t>/return </a:t>
            </a:r>
            <a:r>
              <a:rPr lang="fr-CH" dirty="0" err="1" smtClean="0">
                <a:sym typeface="Symbol"/>
              </a:rPr>
              <a:t>yoke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 smtClean="0">
                <a:sym typeface="Symbol"/>
              </a:rPr>
              <a:t> -- </a:t>
            </a:r>
            <a:r>
              <a:rPr lang="fr-CH" dirty="0" err="1" smtClean="0">
                <a:sym typeface="Symbol"/>
              </a:rPr>
              <a:t>hermeticity</a:t>
            </a:r>
            <a:r>
              <a:rPr lang="fr-CH" dirty="0" smtClean="0">
                <a:sym typeface="Symbol"/>
              </a:rPr>
              <a:t> for single photon  </a:t>
            </a:r>
            <a:r>
              <a:rPr lang="fr-CH" dirty="0" err="1" smtClean="0">
                <a:sym typeface="Symbol"/>
              </a:rPr>
              <a:t>detection</a:t>
            </a:r>
            <a:r>
              <a:rPr lang="fr-CH" dirty="0" smtClean="0">
                <a:sym typeface="Symbol"/>
              </a:rPr>
              <a:t> and background </a:t>
            </a:r>
            <a:r>
              <a:rPr lang="fr-CH" dirty="0" err="1" smtClean="0">
                <a:sym typeface="Symbol"/>
              </a:rPr>
              <a:t>reduction</a:t>
            </a:r>
            <a:endParaRPr lang="fr-CH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      (EM </a:t>
            </a:r>
            <a:r>
              <a:rPr lang="fr-CH" dirty="0" err="1" smtClean="0">
                <a:sym typeface="Symbol"/>
              </a:rPr>
              <a:t>calorimeter</a:t>
            </a:r>
            <a:r>
              <a:rPr lang="fr-CH" dirty="0" smtClean="0">
                <a:sym typeface="Symbol"/>
              </a:rPr>
              <a:t>/</a:t>
            </a:r>
            <a:r>
              <a:rPr lang="fr-CH" dirty="0" err="1" smtClean="0">
                <a:sym typeface="Symbol"/>
              </a:rPr>
              <a:t>lumi</a:t>
            </a:r>
            <a:r>
              <a:rPr lang="fr-CH" dirty="0" smtClean="0">
                <a:sym typeface="Symbol"/>
              </a:rPr>
              <a:t> detector as close as possible to 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pipe, (no gaps!))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-- large distance </a:t>
            </a:r>
            <a:r>
              <a:rPr lang="fr-CH" dirty="0" err="1" smtClean="0">
                <a:sym typeface="Symbol"/>
              </a:rPr>
              <a:t>will</a:t>
            </a:r>
            <a:r>
              <a:rPr lang="fr-CH" dirty="0" smtClean="0">
                <a:sym typeface="Symbol"/>
              </a:rPr>
              <a:t> help </a:t>
            </a:r>
            <a:r>
              <a:rPr lang="fr-CH" dirty="0" err="1" smtClean="0">
                <a:sym typeface="Symbol"/>
              </a:rPr>
              <a:t>separate</a:t>
            </a:r>
            <a:r>
              <a:rPr lang="fr-CH" dirty="0" smtClean="0">
                <a:sym typeface="Symbol"/>
              </a:rPr>
              <a:t> photons and </a:t>
            </a:r>
            <a:r>
              <a:rPr lang="fr-CH" dirty="0" err="1" smtClean="0">
                <a:sym typeface="Symbol"/>
              </a:rPr>
              <a:t>neutrals</a:t>
            </a:r>
            <a:r>
              <a:rPr lang="fr-CH" dirty="0" smtClean="0">
                <a:sym typeface="Symbol"/>
              </a:rPr>
              <a:t>  </a:t>
            </a:r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183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AF1F-67E7-4621-9108-1F1B93AB15F3}" type="datetime1">
              <a:rPr lang="en-GB" smtClean="0"/>
              <a:t>17/10/2016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FCC-ee detector meeting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196752"/>
            <a:ext cx="829554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> 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err="1" smtClean="0"/>
              <a:t>Proposed</a:t>
            </a:r>
            <a:r>
              <a:rPr lang="fr-CH" dirty="0" smtClean="0"/>
              <a:t> </a:t>
            </a:r>
            <a:r>
              <a:rPr lang="fr-CH" dirty="0" err="1" smtClean="0"/>
              <a:t>convener</a:t>
            </a:r>
            <a:r>
              <a:rPr lang="fr-CH" dirty="0" smtClean="0"/>
              <a:t>: Serguei </a:t>
            </a:r>
            <a:r>
              <a:rPr lang="fr-CH" dirty="0" err="1" smtClean="0"/>
              <a:t>Ganjour</a:t>
            </a:r>
            <a:r>
              <a:rPr lang="fr-CH" dirty="0" smtClean="0"/>
              <a:t> (CEA) + Albert de </a:t>
            </a:r>
            <a:r>
              <a:rPr lang="fr-CH" dirty="0" err="1" smtClean="0"/>
              <a:t>Roeck</a:t>
            </a:r>
            <a:r>
              <a:rPr lang="fr-CH" dirty="0" smtClean="0"/>
              <a:t> (CERN)</a:t>
            </a:r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-- </a:t>
            </a:r>
            <a:r>
              <a:rPr lang="fr-CH" dirty="0" err="1" smtClean="0"/>
              <a:t>some</a:t>
            </a:r>
            <a:r>
              <a:rPr lang="fr-CH" dirty="0" smtClean="0"/>
              <a:t> conditions </a:t>
            </a:r>
            <a:r>
              <a:rPr lang="fr-CH" dirty="0" err="1" smtClean="0"/>
              <a:t>apply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SG: Full time </a:t>
            </a:r>
            <a:r>
              <a:rPr lang="fr-CH" dirty="0" err="1" smtClean="0"/>
              <a:t>fellow</a:t>
            </a:r>
            <a:r>
              <a:rPr lang="fr-CH" dirty="0" smtClean="0"/>
              <a:t> or post-doc, and a PhD </a:t>
            </a:r>
            <a:r>
              <a:rPr lang="fr-CH" dirty="0" err="1" smtClean="0"/>
              <a:t>student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. 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A </a:t>
            </a:r>
            <a:r>
              <a:rPr lang="fr-CH" dirty="0" err="1" smtClean="0"/>
              <a:t>number</a:t>
            </a:r>
            <a:r>
              <a:rPr lang="fr-CH" dirty="0" smtClean="0"/>
              <a:t> of people have </a:t>
            </a:r>
            <a:r>
              <a:rPr lang="fr-CH" dirty="0" err="1" smtClean="0"/>
              <a:t>expressed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contact </a:t>
            </a:r>
            <a:r>
              <a:rPr lang="fr-CH" dirty="0" err="1" smtClean="0"/>
              <a:t>them</a:t>
            </a:r>
            <a:r>
              <a:rPr lang="fr-CH" dirty="0" smtClean="0"/>
              <a:t> and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 -- </a:t>
            </a:r>
            <a:r>
              <a:rPr lang="fr-CH" dirty="0" err="1" smtClean="0"/>
              <a:t>theorists</a:t>
            </a:r>
            <a:r>
              <a:rPr lang="fr-CH" dirty="0" smtClean="0"/>
              <a:t> for </a:t>
            </a:r>
            <a:r>
              <a:rPr lang="fr-CH" dirty="0" err="1" smtClean="0"/>
              <a:t>evaluation</a:t>
            </a:r>
            <a:r>
              <a:rPr lang="fr-CH" dirty="0" smtClean="0"/>
              <a:t> of gains </a:t>
            </a:r>
            <a:r>
              <a:rPr lang="fr-CH" dirty="0" err="1" smtClean="0"/>
              <a:t>with</a:t>
            </a:r>
            <a:r>
              <a:rPr lang="fr-CH" dirty="0" smtClean="0"/>
              <a:t> volume </a:t>
            </a:r>
          </a:p>
          <a:p>
            <a:r>
              <a:rPr lang="fr-CH" dirty="0"/>
              <a:t> </a:t>
            </a:r>
            <a:r>
              <a:rPr lang="fr-CH" dirty="0" smtClean="0"/>
              <a:t>    </a:t>
            </a:r>
            <a:r>
              <a:rPr lang="fr-CH" dirty="0" err="1" smtClean="0"/>
              <a:t>physics</a:t>
            </a:r>
            <a:r>
              <a:rPr lang="fr-CH" dirty="0" smtClean="0"/>
              <a:t> questions: rates, </a:t>
            </a:r>
            <a:r>
              <a:rPr lang="fr-CH" dirty="0" err="1" smtClean="0"/>
              <a:t>decay</a:t>
            </a:r>
            <a:r>
              <a:rPr lang="fr-CH" dirty="0" smtClean="0"/>
              <a:t> modes, </a:t>
            </a:r>
            <a:r>
              <a:rPr lang="fr-CH" dirty="0" err="1" smtClean="0"/>
              <a:t>decay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dependence</a:t>
            </a:r>
            <a:r>
              <a:rPr lang="fr-CH" dirty="0" smtClean="0"/>
              <a:t>, CP violation etc…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physics</a:t>
            </a:r>
            <a:r>
              <a:rPr lang="fr-CH" dirty="0" smtClean="0"/>
              <a:t> simulations</a:t>
            </a:r>
          </a:p>
          <a:p>
            <a:r>
              <a:rPr lang="fr-CH" dirty="0"/>
              <a:t> </a:t>
            </a:r>
            <a:r>
              <a:rPr lang="fr-CH" dirty="0" smtClean="0"/>
              <a:t>-- detector </a:t>
            </a:r>
            <a:r>
              <a:rPr lang="fr-CH" dirty="0" err="1" smtClean="0"/>
              <a:t>proposals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proposal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estimate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-- oral reports to detector meetings etc… </a:t>
            </a:r>
            <a:endParaRPr lang="fr-CH" dirty="0"/>
          </a:p>
          <a:p>
            <a:r>
              <a:rPr lang="fr-CH" dirty="0" smtClean="0"/>
              <a:t>-- </a:t>
            </a:r>
            <a:r>
              <a:rPr lang="fr-CH" dirty="0" err="1" smtClean="0"/>
              <a:t>written</a:t>
            </a:r>
            <a:r>
              <a:rPr lang="fr-CH" dirty="0" smtClean="0"/>
              <a:t> report for the design </a:t>
            </a:r>
            <a:r>
              <a:rPr lang="fr-CH" dirty="0" err="1" smtClean="0"/>
              <a:t>study</a:t>
            </a:r>
            <a:r>
              <a:rPr lang="fr-CH" dirty="0" smtClean="0"/>
              <a:t> report </a:t>
            </a:r>
            <a:r>
              <a:rPr lang="fr-CH" dirty="0" err="1" smtClean="0"/>
              <a:t>mid</a:t>
            </a:r>
            <a:r>
              <a:rPr lang="fr-CH" dirty="0" smtClean="0"/>
              <a:t> 2018.  </a:t>
            </a:r>
          </a:p>
        </p:txBody>
      </p:sp>
    </p:spTree>
    <p:extLst>
      <p:ext uri="{BB962C8B-B14F-4D97-AF65-F5344CB8AC3E}">
        <p14:creationId xmlns:p14="http://schemas.microsoft.com/office/powerpoint/2010/main" val="980966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236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8</cp:revision>
  <dcterms:created xsi:type="dcterms:W3CDTF">2016-10-17T08:45:55Z</dcterms:created>
  <dcterms:modified xsi:type="dcterms:W3CDTF">2016-10-17T13:43:48Z</dcterms:modified>
</cp:coreProperties>
</file>