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285" r:id="rId2"/>
    <p:sldId id="352" r:id="rId3"/>
    <p:sldId id="354" r:id="rId4"/>
    <p:sldId id="356" r:id="rId5"/>
    <p:sldId id="355" r:id="rId6"/>
  </p:sldIdLst>
  <p:sldSz cx="13004800" cy="9753600"/>
  <p:notesSz cx="6797675" cy="9928225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Olivier Brunner" initials="OB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0BF41"/>
    <a:srgbClr val="BFA167"/>
    <a:srgbClr val="E86057"/>
    <a:srgbClr val="51A8F9"/>
    <a:srgbClr val="DCBD23"/>
    <a:srgbClr val="EC5C57"/>
    <a:srgbClr val="FFCC00"/>
    <a:srgbClr val="243714"/>
    <a:srgbClr val="51A831"/>
    <a:srgbClr val="F5D3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288" autoAdjust="0"/>
    <p:restoredTop sz="96616" autoAdjust="0"/>
  </p:normalViewPr>
  <p:slideViewPr>
    <p:cSldViewPr snapToGrid="0">
      <p:cViewPr varScale="1">
        <p:scale>
          <a:sx n="81" d="100"/>
          <a:sy n="81" d="100"/>
        </p:scale>
        <p:origin x="84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51D993-B7A9-47CA-B733-B54C0DF29837}" type="datetimeFigureOut">
              <a:rPr lang="en-GB" smtClean="0"/>
              <a:t>17/05/2017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 smtClean="0"/>
              <a:t>8 March 2016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6CBEBE-B2AE-488C-AE8B-4EA5EDA9E5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27637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06357" y="4715907"/>
            <a:ext cx="4984962" cy="4467701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0025091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91011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11589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07601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48387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29089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5600" y="1597025"/>
            <a:ext cx="9753600" cy="339566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600" y="5122863"/>
            <a:ext cx="9753600" cy="23542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obrunner - FCC Rome 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4E576-829B-42A1-A091-1813DDF52A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969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obrunner - FCC Rome 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4E576-829B-42A1-A091-1813DDF52A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5608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07513" y="519113"/>
            <a:ext cx="2803525" cy="8266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3763" y="519113"/>
            <a:ext cx="8261350" cy="8266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obrunner - FCC Rome 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4E576-829B-42A1-A091-1813DDF52A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65476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pic" idx="13"/>
          </p:nvPr>
        </p:nvSpPr>
        <p:spPr>
          <a:xfrm>
            <a:off x="1606550" y="635000"/>
            <a:ext cx="9779000" cy="5918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Shape 22"/>
          <p:cNvSpPr>
            <a:spLocks noGrp="1"/>
          </p:cNvSpPr>
          <p:nvPr>
            <p:ph type="body" sz="quarter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hape 23"/>
          <p:cNvSpPr>
            <a:spLocks noGrp="1"/>
          </p:cNvSpPr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70188514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obrunner - FCC Rome 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4E576-829B-42A1-A091-1813DDF52A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5653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7413" y="2432050"/>
            <a:ext cx="11217275" cy="40560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413" y="6527800"/>
            <a:ext cx="11217275" cy="213360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obrunner - FCC Rome 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4E576-829B-42A1-A091-1813DDF52A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60136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3763" y="2597150"/>
            <a:ext cx="5532437" cy="61880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597150"/>
            <a:ext cx="5532438" cy="61880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obrunner - FCC Rome 2016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4E576-829B-42A1-A091-1813DDF52A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80192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519113"/>
            <a:ext cx="11217275" cy="18859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5350" y="2390775"/>
            <a:ext cx="5502275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5350" y="3562350"/>
            <a:ext cx="5502275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83363" y="2390775"/>
            <a:ext cx="5529262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83363" y="3562350"/>
            <a:ext cx="5529262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obrunner - FCC Rome 2016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4E576-829B-42A1-A091-1813DDF52A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026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obrunner - FCC Rome 2016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4E576-829B-42A1-A091-1813DDF52A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6423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obrunner - FCC Rome 2016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4E576-829B-42A1-A091-1813DDF52A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3445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obrunner - FCC Rome 2016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4E576-829B-42A1-A091-1813DDF52A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02925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obrunner - FCC Rome 2016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4E576-829B-42A1-A091-1813DDF52A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11142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3763" y="519113"/>
            <a:ext cx="11217275" cy="18859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3763" y="2597150"/>
            <a:ext cx="11217275" cy="6188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3763" y="9040813"/>
            <a:ext cx="2925762" cy="5191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08475" y="9040813"/>
            <a:ext cx="4387850" cy="5191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obrunner - FCC Rome 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85275" y="9040813"/>
            <a:ext cx="2925763" cy="5191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C4E576-829B-42A1-A091-1813DDF52A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2694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556692/timetable/#all.detailed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itre 1"/>
          <p:cNvSpPr txBox="1">
            <a:spLocks/>
          </p:cNvSpPr>
          <p:nvPr/>
        </p:nvSpPr>
        <p:spPr>
          <a:xfrm>
            <a:off x="1223147" y="2360644"/>
            <a:ext cx="10564391" cy="37262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ts val="61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6600" dirty="0" smtClean="0"/>
              <a:t>FCC RF Coordination Meeting</a:t>
            </a:r>
          </a:p>
          <a:p>
            <a:pPr lvl="0">
              <a:lnSpc>
                <a:spcPts val="6100"/>
              </a:lnSpc>
              <a:spcBef>
                <a:spcPts val="600"/>
              </a:spcBef>
              <a:spcAft>
                <a:spcPts val="600"/>
              </a:spcAft>
            </a:pPr>
            <a:r>
              <a:rPr kumimoji="0" lang="en-GB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reflection stA="15000" endPos="65000" dist="25400" dir="5400000" sy="-100000" algn="bl" rotWithShape="0"/>
                </a:effectLst>
                <a:uLnTx/>
                <a:uFillTx/>
                <a:latin typeface="Calibri"/>
                <a:ea typeface="+mj-ea"/>
                <a:cs typeface="+mj-cs"/>
              </a:rPr>
              <a:t>#</a:t>
            </a:r>
            <a:r>
              <a:rPr kumimoji="0" lang="en-GB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reflection stA="15000" endPos="65000" dist="25400" dir="5400000" sy="-100000" algn="bl" rotWithShape="0"/>
                </a:effectLst>
                <a:uLnTx/>
                <a:uFillTx/>
                <a:latin typeface="Calibri"/>
                <a:ea typeface="+mj-ea"/>
                <a:cs typeface="+mj-cs"/>
              </a:rPr>
              <a:t>13</a:t>
            </a:r>
            <a:endParaRPr kumimoji="0" lang="en-GB" sz="48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reflection stA="15000" endPos="65000" dist="25400" dir="5400000" sy="-100000" algn="bl" rotWithShape="0"/>
              </a:effectLst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4" name="Shape 120"/>
          <p:cNvSpPr txBox="1">
            <a:spLocks/>
          </p:cNvSpPr>
          <p:nvPr/>
        </p:nvSpPr>
        <p:spPr>
          <a:xfrm>
            <a:off x="1272943" y="6921500"/>
            <a:ext cx="10464800" cy="1130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t">
            <a:normAutofit/>
          </a:bodyPr>
          <a:lstStyle>
            <a:lvl1pPr marL="0" marR="0" indent="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2286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4572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6858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9144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26670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31115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35560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40005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defTabSz="549148" hangingPunct="1">
              <a:defRPr sz="3008"/>
            </a:pPr>
            <a:endParaRPr lang="en-GB" sz="3008" dirty="0">
              <a:solidFill>
                <a:srgbClr val="00206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812" y="457475"/>
            <a:ext cx="1472261" cy="1440055"/>
          </a:xfrm>
          <a:prstGeom prst="rect">
            <a:avLst/>
          </a:prstGeom>
        </p:spPr>
      </p:pic>
      <p:sp>
        <p:nvSpPr>
          <p:cNvPr id="7" name="TextBox 2"/>
          <p:cNvSpPr txBox="1"/>
          <p:nvPr/>
        </p:nvSpPr>
        <p:spPr>
          <a:xfrm>
            <a:off x="5526056" y="8161923"/>
            <a:ext cx="17363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8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8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8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8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/>
            <a:r>
              <a:rPr lang="en-US" sz="2000" dirty="0" smtClean="0">
                <a:solidFill>
                  <a:srgbClr val="002060"/>
                </a:solidFill>
              </a:rPr>
              <a:t>May </a:t>
            </a:r>
            <a:r>
              <a:rPr lang="en-US" sz="2000" dirty="0" smtClean="0">
                <a:solidFill>
                  <a:srgbClr val="002060"/>
                </a:solidFill>
              </a:rPr>
              <a:t>17</a:t>
            </a:r>
            <a:r>
              <a:rPr lang="en-US" sz="2000" dirty="0" smtClean="0">
                <a:solidFill>
                  <a:srgbClr val="002060"/>
                </a:solidFill>
              </a:rPr>
              <a:t>, </a:t>
            </a:r>
            <a:r>
              <a:rPr lang="en-US" sz="2000" dirty="0" smtClean="0">
                <a:solidFill>
                  <a:srgbClr val="002060"/>
                </a:solidFill>
              </a:rPr>
              <a:t>2017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78461" y="329777"/>
            <a:ext cx="4152900" cy="1695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659542"/>
      </p:ext>
    </p:extLst>
  </p:cSld>
  <p:clrMapOvr>
    <a:masterClrMapping/>
  </p:clrMapOvr>
  <p:transition spd="slow"/>
  <p:timing>
    <p:tnLst>
      <p:par>
        <p:cTn id="1" dur="indefinite" restart="never" fill="hold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Shape 334"/>
          <p:cNvSpPr>
            <a:spLocks noGrp="1"/>
          </p:cNvSpPr>
          <p:nvPr>
            <p:ph type="ctrTitle"/>
          </p:nvPr>
        </p:nvSpPr>
        <p:spPr>
          <a:xfrm>
            <a:off x="-833" y="0"/>
            <a:ext cx="5344728" cy="1199410"/>
          </a:xfrm>
          <a:prstGeom prst="rect">
            <a:avLst/>
          </a:prstGeom>
        </p:spPr>
        <p:txBody>
          <a:bodyPr>
            <a:noAutofit/>
          </a:bodyPr>
          <a:lstStyle>
            <a:lvl1pPr defTabSz="560831">
              <a:defRPr sz="7679"/>
            </a:lvl1pPr>
          </a:lstStyle>
          <a:p>
            <a:r>
              <a:rPr lang="en-GB" sz="6000" dirty="0" smtClean="0">
                <a:solidFill>
                  <a:srgbClr val="002060"/>
                </a:solidFill>
              </a:rPr>
              <a:t>FCC week</a:t>
            </a:r>
            <a:endParaRPr sz="6000" dirty="0">
              <a:solidFill>
                <a:srgbClr val="00206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53547" y="1199410"/>
            <a:ext cx="120860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1800" dirty="0">
                <a:solidFill>
                  <a:srgbClr val="002060"/>
                </a:solidFill>
                <a:hlinkClick r:id="rId3"/>
              </a:rPr>
              <a:t>https://indico.cern.ch/event/556692/timetable/#</a:t>
            </a:r>
            <a:r>
              <a:rPr lang="en-GB" sz="1800" dirty="0" smtClean="0">
                <a:solidFill>
                  <a:srgbClr val="002060"/>
                </a:solidFill>
                <a:hlinkClick r:id="rId3"/>
              </a:rPr>
              <a:t>all.detailed</a:t>
            </a:r>
            <a:endParaRPr lang="en-GB" sz="1800" dirty="0" smtClean="0">
              <a:solidFill>
                <a:srgbClr val="002060"/>
              </a:solidFill>
            </a:endParaRPr>
          </a:p>
          <a:p>
            <a:pPr algn="l"/>
            <a:endParaRPr lang="en-GB" sz="1800" dirty="0">
              <a:solidFill>
                <a:srgbClr val="00206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066306"/>
            <a:ext cx="13014509" cy="7554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5734770"/>
      </p:ext>
    </p:extLst>
  </p:cSld>
  <p:clrMapOvr>
    <a:masterClrMapping/>
  </p:clrMapOvr>
  <p:transition spd="slow"/>
  <p:timing>
    <p:tnLst>
      <p:par>
        <p:cTn id="1" dur="indefinite" restart="never" fill="hold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334"/>
          <p:cNvSpPr txBox="1">
            <a:spLocks/>
          </p:cNvSpPr>
          <p:nvPr/>
        </p:nvSpPr>
        <p:spPr>
          <a:xfrm>
            <a:off x="-833" y="0"/>
            <a:ext cx="9014204" cy="119941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56083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767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6000" dirty="0" smtClean="0">
                <a:solidFill>
                  <a:srgbClr val="002060"/>
                </a:solidFill>
              </a:rPr>
              <a:t>FCC </a:t>
            </a:r>
            <a:r>
              <a:rPr lang="en-GB" sz="6000" dirty="0" smtClean="0">
                <a:solidFill>
                  <a:srgbClr val="002060"/>
                </a:solidFill>
              </a:rPr>
              <a:t>week SRF R&amp;D program</a:t>
            </a:r>
            <a:endParaRPr lang="en-GB" sz="6000" dirty="0">
              <a:solidFill>
                <a:srgbClr val="00206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34" y="1923804"/>
            <a:ext cx="13005633" cy="742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572296"/>
      </p:ext>
    </p:extLst>
  </p:cSld>
  <p:clrMapOvr>
    <a:masterClrMapping/>
  </p:clrMapOvr>
  <p:transition spd="slow"/>
  <p:timing>
    <p:tnLst>
      <p:par>
        <p:cTn id="1" dur="indefinite" restart="never" fill="hold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334"/>
          <p:cNvSpPr txBox="1">
            <a:spLocks/>
          </p:cNvSpPr>
          <p:nvPr/>
        </p:nvSpPr>
        <p:spPr>
          <a:xfrm>
            <a:off x="-834" y="0"/>
            <a:ext cx="8551067" cy="119941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56083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767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6000" dirty="0" smtClean="0">
                <a:solidFill>
                  <a:srgbClr val="002060"/>
                </a:solidFill>
              </a:rPr>
              <a:t>FCC </a:t>
            </a:r>
            <a:r>
              <a:rPr lang="en-GB" sz="6000" dirty="0" smtClean="0">
                <a:solidFill>
                  <a:srgbClr val="002060"/>
                </a:solidFill>
              </a:rPr>
              <a:t>week - proceedings</a:t>
            </a:r>
            <a:endParaRPr lang="en-GB" sz="6000" dirty="0">
              <a:solidFill>
                <a:srgbClr val="00206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860" y="1650669"/>
            <a:ext cx="11649075" cy="7906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6715209"/>
      </p:ext>
    </p:extLst>
  </p:cSld>
  <p:clrMapOvr>
    <a:masterClrMapping/>
  </p:clrMapOvr>
  <p:transition spd="slow"/>
  <p:timing>
    <p:tnLst>
      <p:par>
        <p:cTn id="1" dur="indefinite" restart="never" fill="hold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334"/>
          <p:cNvSpPr txBox="1">
            <a:spLocks/>
          </p:cNvSpPr>
          <p:nvPr/>
        </p:nvSpPr>
        <p:spPr>
          <a:xfrm>
            <a:off x="-834" y="0"/>
            <a:ext cx="8681696" cy="119941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56083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767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6000" dirty="0">
                <a:solidFill>
                  <a:srgbClr val="002060"/>
                </a:solidFill>
              </a:rPr>
              <a:t>Time planning towards CDR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2334" y="2398816"/>
            <a:ext cx="9722745" cy="632626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36444" y="4373770"/>
            <a:ext cx="25458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GB" sz="2000" dirty="0" smtClean="0">
                <a:solidFill>
                  <a:srgbClr val="FF0000"/>
                </a:solidFill>
              </a:rPr>
              <a:t>We have to start here!</a:t>
            </a:r>
            <a:endParaRPr lang="en-GB" sz="2000" dirty="0">
              <a:solidFill>
                <a:srgbClr val="FF0000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882334" y="4672940"/>
            <a:ext cx="448694" cy="20188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044386"/>
      </p:ext>
    </p:extLst>
  </p:cSld>
  <p:clrMapOvr>
    <a:masterClrMapping/>
  </p:clrMapOvr>
  <p:transition spd="slow"/>
  <p:timing>
    <p:tnLst>
      <p:par>
        <p:cTn id="1" dur="indefinite" restart="never" fill="hold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8849</TotalTime>
  <Words>36</Words>
  <Application>Microsoft Office PowerPoint</Application>
  <PresentationFormat>Custom</PresentationFormat>
  <Paragraphs>9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ＭＳ Ｐゴシック</vt:lpstr>
      <vt:lpstr>Arial</vt:lpstr>
      <vt:lpstr>Calibri</vt:lpstr>
      <vt:lpstr>Calibri Light</vt:lpstr>
      <vt:lpstr>Helvetica Light</vt:lpstr>
      <vt:lpstr>Helvetica Neue</vt:lpstr>
      <vt:lpstr>Custom Design</vt:lpstr>
      <vt:lpstr>PowerPoint Presentation</vt:lpstr>
      <vt:lpstr>FCC week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FCC — RF — Considerations</dc:title>
  <dc:creator>Olivier Brunner</dc:creator>
  <cp:lastModifiedBy>Olivier Brunner</cp:lastModifiedBy>
  <cp:revision>679</cp:revision>
  <cp:lastPrinted>2016-03-04T09:56:49Z</cp:lastPrinted>
  <dcterms:modified xsi:type="dcterms:W3CDTF">2017-05-17T05:52:15Z</dcterms:modified>
</cp:coreProperties>
</file>