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17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01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40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79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52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992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5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49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1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56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2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F20F3-68F7-4088-BEA5-971C76DFDF90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1284-019B-43C8-9FF8-A262EADEB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68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864" y="4916425"/>
            <a:ext cx="2880320" cy="13766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342" y="1486459"/>
            <a:ext cx="1088550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+mj-lt"/>
                <a:ea typeface="+mj-ea"/>
                <a:cs typeface="+mj-cs"/>
              </a:rPr>
              <a:t>Plenary Discussion</a:t>
            </a:r>
          </a:p>
          <a:p>
            <a:pPr algn="ctr"/>
            <a:endParaRPr lang="en-GB" sz="4400" dirty="0">
              <a:latin typeface="+mj-lt"/>
              <a:ea typeface="+mj-ea"/>
              <a:cs typeface="+mj-cs"/>
            </a:endParaRPr>
          </a:p>
          <a:p>
            <a:pPr algn="ctr"/>
            <a:r>
              <a:rPr lang="en-GB" sz="4400" b="1" dirty="0">
                <a:latin typeface="+mj-lt"/>
                <a:ea typeface="+mj-ea"/>
                <a:cs typeface="+mj-cs"/>
              </a:rPr>
              <a:t>Who Are We, Who Could We Be and </a:t>
            </a:r>
          </a:p>
          <a:p>
            <a:pPr algn="ctr"/>
            <a:r>
              <a:rPr lang="en-GB" sz="4400" b="1" dirty="0">
                <a:latin typeface="+mj-lt"/>
                <a:ea typeface="+mj-ea"/>
                <a:cs typeface="+mj-cs"/>
              </a:rPr>
              <a:t>Who Do We Want to Be?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60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834" y="440647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We Feel the Need To</a:t>
            </a:r>
            <a:r>
              <a:rPr lang="is-IS" sz="3600" b="1" dirty="0"/>
              <a:t>…</a:t>
            </a:r>
            <a:endParaRPr lang="en-GB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596" y="5083352"/>
            <a:ext cx="2880320" cy="137662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46870" y="2207751"/>
            <a:ext cx="10878898" cy="2462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latin typeface="Arial"/>
                <a:cs typeface="Arial"/>
              </a:rPr>
              <a:t>Share experience, knowledge via other means besides giving presentations </a:t>
            </a:r>
          </a:p>
          <a:p>
            <a:endParaRPr lang="en-GB" sz="2200" dirty="0">
              <a:latin typeface="Arial"/>
              <a:cs typeface="Arial"/>
            </a:endParaRPr>
          </a:p>
          <a:p>
            <a:endParaRPr lang="en-GB" sz="2200" dirty="0">
              <a:latin typeface="Arial"/>
              <a:cs typeface="Arial"/>
            </a:endParaRPr>
          </a:p>
          <a:p>
            <a:r>
              <a:rPr lang="en-US" sz="2200" dirty="0">
                <a:latin typeface="Arial"/>
                <a:cs typeface="Arial"/>
              </a:rPr>
              <a:t>The goal was to stimulate discussions and to brainstorm about specific pre-defined topics (not about facilities and related issues)</a:t>
            </a:r>
          </a:p>
          <a:p>
            <a:endParaRPr lang="en-GB" sz="2200" dirty="0">
              <a:latin typeface="Arial"/>
              <a:cs typeface="Arial"/>
            </a:endParaRPr>
          </a:p>
          <a:p>
            <a:r>
              <a:rPr lang="en-GB" sz="2200" dirty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8830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8638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An Extract of Topics Discussed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882" y="5305506"/>
            <a:ext cx="2880320" cy="137662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29290" y="1394777"/>
            <a:ext cx="109644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The need of comparability and who are we? </a:t>
            </a:r>
            <a:r>
              <a:rPr lang="en-US" sz="2200" dirty="0"/>
              <a:t>(further discussed on Thursday)</a:t>
            </a:r>
            <a:endParaRPr lang="en-US" sz="2200" b="1" dirty="0"/>
          </a:p>
          <a:p>
            <a:endParaRPr lang="en-US" sz="2200" dirty="0"/>
          </a:p>
          <a:p>
            <a:r>
              <a:rPr lang="en-US" sz="2200" dirty="0"/>
              <a:t>How to combine MP and RAMI aspects?</a:t>
            </a:r>
          </a:p>
          <a:p>
            <a:endParaRPr lang="en-US" sz="2200" dirty="0"/>
          </a:p>
          <a:p>
            <a:r>
              <a:rPr lang="en-US" sz="2200" b="1" dirty="0"/>
              <a:t>Predictive methods/Early fault detection methods </a:t>
            </a:r>
            <a:r>
              <a:rPr lang="en-US" sz="2200" dirty="0"/>
              <a:t>(further discussed on Thursday)</a:t>
            </a:r>
            <a:endParaRPr lang="en-US" sz="2200" b="1" dirty="0"/>
          </a:p>
          <a:p>
            <a:endParaRPr lang="en-US" sz="2200" dirty="0"/>
          </a:p>
          <a:p>
            <a:r>
              <a:rPr lang="en-US" sz="2200" dirty="0"/>
              <a:t>How can we share our experience and knowledge?</a:t>
            </a:r>
          </a:p>
          <a:p>
            <a:pPr marL="800100" lvl="1" indent="-342900">
              <a:buFont typeface="Arial"/>
              <a:buChar char="•"/>
            </a:pPr>
            <a:r>
              <a:rPr lang="en-US" sz="2200" dirty="0"/>
              <a:t>Confluence at ESS: provides basic means to share information </a:t>
            </a:r>
          </a:p>
          <a:p>
            <a:pPr marL="800100" lvl="1" indent="-342900">
              <a:buFont typeface="Arial"/>
              <a:buChar char="•"/>
            </a:pPr>
            <a:r>
              <a:rPr lang="en-US" sz="2200" dirty="0"/>
              <a:t>ARIES: Project to develop an “Accelerator Reliability Information System”</a:t>
            </a:r>
          </a:p>
        </p:txBody>
      </p:sp>
    </p:spTree>
    <p:extLst>
      <p:ext uri="{BB962C8B-B14F-4D97-AF65-F5344CB8AC3E}">
        <p14:creationId xmlns:p14="http://schemas.microsoft.com/office/powerpoint/2010/main" val="3285412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6654" y="230908"/>
            <a:ext cx="3124200" cy="702397"/>
          </a:xfrm>
        </p:spPr>
        <p:txBody>
          <a:bodyPr/>
          <a:lstStyle/>
          <a:p>
            <a:pPr algn="ctr"/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051" y="1162801"/>
            <a:ext cx="10438246" cy="39176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audience was very open minded and discussions were super dynamic! This was absolutely great and we thank you very very much!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idea is to summarise and document the Monday and Thursday sessions.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next step is to start working on a “Handbook”/”Collection of Best Practices”.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864" y="4916425"/>
            <a:ext cx="2880320" cy="137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93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50336B0-C615-4DEA-8144-B1B28BA0792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B6759E1-34FF-4367-BA17-0323E83FAB90}"/>
              </a:ext>
            </a:extLst>
          </p:cNvPr>
          <p:cNvSpPr txBox="1"/>
          <p:nvPr/>
        </p:nvSpPr>
        <p:spPr>
          <a:xfrm>
            <a:off x="2494247" y="2836204"/>
            <a:ext cx="69165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 err="1">
                <a:solidFill>
                  <a:schemeClr val="bg1"/>
                </a:solidFill>
              </a:rPr>
              <a:t>Let‘s</a:t>
            </a:r>
            <a:r>
              <a:rPr lang="de-DE" sz="6000" dirty="0">
                <a:solidFill>
                  <a:schemeClr val="bg1"/>
                </a:solidFill>
              </a:rPr>
              <a:t> </a:t>
            </a:r>
            <a:r>
              <a:rPr lang="de-DE" sz="6000" dirty="0" err="1">
                <a:solidFill>
                  <a:schemeClr val="bg1"/>
                </a:solidFill>
              </a:rPr>
              <a:t>Discuss</a:t>
            </a:r>
            <a:r>
              <a:rPr lang="de-DE" sz="6000" dirty="0">
                <a:solidFill>
                  <a:schemeClr val="bg1"/>
                </a:solidFill>
              </a:rPr>
              <a:t> More!</a:t>
            </a:r>
            <a:endParaRPr lang="de-DE" sz="6000" dirty="0"/>
          </a:p>
        </p:txBody>
      </p:sp>
    </p:spTree>
    <p:extLst>
      <p:ext uri="{BB962C8B-B14F-4D97-AF65-F5344CB8AC3E}">
        <p14:creationId xmlns:p14="http://schemas.microsoft.com/office/powerpoint/2010/main" val="79003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189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We Feel the Need To…</vt:lpstr>
      <vt:lpstr>An Extract of Topics Discussed</vt:lpstr>
      <vt:lpstr>Conclusion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Brower, Julian (STFC,RAL,ISIS)</dc:creator>
  <cp:lastModifiedBy>Duane Newhart</cp:lastModifiedBy>
  <cp:revision>124</cp:revision>
  <dcterms:created xsi:type="dcterms:W3CDTF">2017-10-19T09:12:53Z</dcterms:created>
  <dcterms:modified xsi:type="dcterms:W3CDTF">2017-10-20T07:51:07Z</dcterms:modified>
</cp:coreProperties>
</file>